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8" r:id="rId4"/>
    <p:sldId id="261" r:id="rId5"/>
    <p:sldId id="269" r:id="rId6"/>
    <p:sldId id="270" r:id="rId7"/>
    <p:sldId id="271" r:id="rId8"/>
    <p:sldId id="264" r:id="rId9"/>
    <p:sldId id="260" r:id="rId10"/>
    <p:sldId id="265" r:id="rId11"/>
    <p:sldId id="259" r:id="rId12"/>
    <p:sldId id="267" r:id="rId13"/>
    <p:sldId id="266" r:id="rId14"/>
    <p:sldId id="263" r:id="rId15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18"/>
    </p:embeddedFont>
    <p:embeddedFont>
      <p:font typeface="MingLiU" panose="02020509000000000000" pitchFamily="49" charset="-120"/>
      <p:regular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14" autoAdjust="0"/>
  </p:normalViewPr>
  <p:slideViewPr>
    <p:cSldViewPr>
      <p:cViewPr varScale="1">
        <p:scale>
          <a:sx n="69" d="100"/>
          <a:sy n="69" d="100"/>
        </p:scale>
        <p:origin x="546" y="3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64" y="43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9673A19-6C7B-4032-B3FD-8B6DFF4A6C49}" type="datetime2">
              <a:rPr lang="zh-TW" altLang="en-US"/>
              <a:pPr>
                <a:defRPr/>
              </a:pPr>
              <a:t>2018年5月20日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D5B838-7A47-4225-9568-8E2713BE405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87B6AA-76F4-4B0C-88C1-92F73A04655F}" type="datetime2">
              <a:rPr lang="zh-TW" altLang="en-US"/>
              <a:pPr>
                <a:defRPr/>
              </a:pPr>
              <a:t>2018年5月20日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7963404-8C88-489A-A563-DE52855DA72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92F87A-F1C2-4ED4-9E5A-F4AA29915616}" type="datetime2">
              <a:rPr lang="zh-TW" altLang="en-US" sz="1200" smtClean="0"/>
              <a:pPr/>
              <a:t>2018年5月20日</a:t>
            </a:fld>
            <a:endParaRPr lang="en-US" altLang="zh-TW" sz="1200" smtClean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8A7899C-2D4C-486F-8DFD-099BE7B91A6F}" type="slidenum">
              <a:rPr lang="zh-TW" altLang="en-US" sz="1200" smtClean="0"/>
              <a:pPr/>
              <a:t>1</a:t>
            </a:fld>
            <a:endParaRPr lang="en-US" altLang="zh-TW" sz="1200" smtClean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EC7370-D5BC-42CA-BDA7-85450E98EF25}" type="datetime2">
              <a:rPr lang="zh-TW" altLang="en-US" sz="1200" smtClean="0"/>
              <a:pPr/>
              <a:t>2018年5月20日</a:t>
            </a:fld>
            <a:endParaRPr lang="en-US" altLang="zh-TW" sz="1200" smtClean="0"/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48B818-0D0D-4373-80AF-096389EB9C9D}" type="slidenum">
              <a:rPr lang="zh-TW" altLang="en-US" sz="1200" smtClean="0"/>
              <a:pPr/>
              <a:t>10</a:t>
            </a:fld>
            <a:endParaRPr lang="en-US" altLang="zh-TW" sz="1200" smtClean="0"/>
          </a:p>
        </p:txBody>
      </p:sp>
      <p:sp>
        <p:nvSpPr>
          <p:cNvPr id="12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83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93763"/>
            <a:ext cx="8610600" cy="838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25637"/>
            <a:ext cx="8153400" cy="44751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267200" y="6400800"/>
            <a:ext cx="4038600" cy="381000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848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9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91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0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No Bullet_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914400"/>
            <a:ext cx="8648700" cy="198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700" y="3429000"/>
            <a:ext cx="8648700" cy="304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8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886700" cy="625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762001"/>
            <a:ext cx="3868737" cy="4571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758" y="1279526"/>
            <a:ext cx="3868737" cy="487230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762001"/>
            <a:ext cx="3887788" cy="4571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79526"/>
            <a:ext cx="3887788" cy="491013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3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4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66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752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33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78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8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aizhu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F23A11D-6D82-4B65-AB7F-1815049903BA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Zhongli Christian Bible Church </a:t>
            </a:r>
            <a:r>
              <a:rPr lang="en-US" altLang="zh-TW" sz="1200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http://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www.aizhu.com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>
                <a:ea typeface="新細明體" panose="02020500000000000000" pitchFamily="18" charset="-120"/>
              </a:rPr>
              <a:t>Welcome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925638"/>
            <a:ext cx="8153400" cy="4475162"/>
          </a:xfrm>
        </p:spPr>
        <p:txBody>
          <a:bodyPr/>
          <a:lstStyle/>
          <a:p>
            <a:r>
              <a:rPr lang="en-US" altLang="en-US" smtClean="0"/>
              <a:t>He will reply, ‘Truly I tell you, </a:t>
            </a:r>
          </a:p>
          <a:p>
            <a:r>
              <a:rPr lang="en-US" altLang="en-US" smtClean="0"/>
              <a:t>whatever you did not do </a:t>
            </a:r>
          </a:p>
          <a:p>
            <a:r>
              <a:rPr lang="en-US" altLang="en-US" smtClean="0"/>
              <a:t>	for one of the least of these, </a:t>
            </a:r>
          </a:p>
          <a:p>
            <a:r>
              <a:rPr lang="en-US" altLang="en-US" smtClean="0"/>
              <a:t>you did not do for me.’</a:t>
            </a:r>
          </a:p>
          <a:p>
            <a:r>
              <a:rPr lang="zh-TW" altLang="en-US" smtClean="0">
                <a:ea typeface="新細明體" panose="02020500000000000000" pitchFamily="18" charset="-120"/>
              </a:rPr>
              <a:t>王要回答說： 我實在告訴你們， 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zh-TW" altLang="en-US" smtClean="0">
                <a:ea typeface="新細明體" panose="02020500000000000000" pitchFamily="18" charset="-120"/>
              </a:rPr>
              <a:t>這些事你們既不做在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en-US" altLang="zh-TW" smtClean="0">
                <a:ea typeface="新細明體" panose="02020500000000000000" pitchFamily="18" charset="-120"/>
              </a:rPr>
              <a:t>        </a:t>
            </a:r>
            <a:r>
              <a:rPr lang="zh-TW" altLang="en-US" smtClean="0">
                <a:ea typeface="新細明體" panose="02020500000000000000" pitchFamily="18" charset="-120"/>
              </a:rPr>
              <a:t>我這弟兄中一個最小的身上 ， 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zh-TW" altLang="en-US" smtClean="0">
                <a:ea typeface="新細明體" panose="02020500000000000000" pitchFamily="18" charset="-120"/>
              </a:rPr>
              <a:t>就是不做在我身上了。</a:t>
            </a:r>
            <a:endParaRPr lang="en-US" altLang="en-US" smtClean="0"/>
          </a:p>
          <a:p>
            <a:endParaRPr lang="en-US" altLang="zh-TW" smtClean="0">
              <a:ea typeface="新細明體" panose="02020500000000000000" pitchFamily="18" charset="-120"/>
            </a:endParaRPr>
          </a:p>
        </p:txBody>
      </p:sp>
      <p:sp>
        <p:nvSpPr>
          <p:cNvPr id="5124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mtClean="0">
                <a:ea typeface="新細明體" panose="02020500000000000000" pitchFamily="18" charset="-120"/>
              </a:rPr>
              <a:t>2018-05-20 – 7pm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Outline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1. Opening </a:t>
            </a:r>
            <a:r>
              <a:rPr lang="en-US" altLang="en-US" dirty="0" smtClean="0"/>
              <a:t>prayer </a:t>
            </a:r>
            <a:br>
              <a:rPr lang="en-US" altLang="en-US" dirty="0" smtClean="0"/>
            </a:br>
            <a:r>
              <a:rPr lang="en-US" altLang="en-US" dirty="0" smtClean="0"/>
              <a:t>2. Scripture—Matthew 25:31-46</a:t>
            </a:r>
            <a:br>
              <a:rPr lang="en-US" altLang="en-US" dirty="0" smtClean="0"/>
            </a:br>
            <a:r>
              <a:rPr lang="en-US" altLang="en-US" dirty="0" smtClean="0"/>
              <a:t>3. Songs—</a:t>
            </a:r>
            <a:r>
              <a:rPr lang="en-US" altLang="en-US" dirty="0" err="1" smtClean="0"/>
              <a:t>Melva</a:t>
            </a:r>
            <a:r>
              <a:rPr lang="en-US" altLang="en-US" dirty="0" smtClean="0"/>
              <a:t> Hash </a:t>
            </a:r>
            <a:br>
              <a:rPr lang="en-US" altLang="en-US" dirty="0" smtClean="0"/>
            </a:br>
            <a:r>
              <a:rPr lang="en-US" altLang="en-US" dirty="0" smtClean="0"/>
              <a:t>4. Praise and Prayer </a:t>
            </a:r>
            <a:br>
              <a:rPr lang="en-US" altLang="en-US" dirty="0" smtClean="0"/>
            </a:br>
            <a:r>
              <a:rPr lang="en-US" altLang="en-US" dirty="0" smtClean="0"/>
              <a:t>5. Welcome </a:t>
            </a:r>
            <a:br>
              <a:rPr lang="en-US" altLang="en-US" dirty="0" smtClean="0"/>
            </a:br>
            <a:r>
              <a:rPr lang="en-US" altLang="en-US" dirty="0" smtClean="0"/>
              <a:t>6. Bulletin/Key Verse </a:t>
            </a:r>
            <a:r>
              <a:rPr lang="en-US" altLang="en-US" dirty="0" smtClean="0"/>
              <a:t>-- Mt 25:45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7. </a:t>
            </a:r>
            <a:r>
              <a:rPr lang="en-US" altLang="en-US" dirty="0"/>
              <a:t>Offering—Dave or someone else 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8. </a:t>
            </a:r>
            <a:r>
              <a:rPr lang="en-US" altLang="en-US" dirty="0"/>
              <a:t>Songs—</a:t>
            </a:r>
            <a:r>
              <a:rPr lang="en-US" altLang="en-US" dirty="0" err="1"/>
              <a:t>Melva</a:t>
            </a:r>
            <a:r>
              <a:rPr lang="en-US" altLang="en-US" dirty="0"/>
              <a:t> Hash </a:t>
            </a:r>
            <a:endParaRPr lang="en-US" altLang="en-US" dirty="0" smtClean="0"/>
          </a:p>
          <a:p>
            <a:pPr marL="0" indent="0">
              <a:buNone/>
            </a:pPr>
            <a:r>
              <a:rPr lang="en-US" altLang="en-US" dirty="0" smtClean="0"/>
              <a:t>9</a:t>
            </a:r>
            <a:r>
              <a:rPr lang="en-US" altLang="en-US" dirty="0" smtClean="0"/>
              <a:t>. Pastor Shultz and Dr. Sean Chen </a:t>
            </a:r>
            <a:br>
              <a:rPr lang="en-US" altLang="en-US" dirty="0" smtClean="0"/>
            </a:br>
            <a:endParaRPr lang="en-US" alt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Scripture—Matthew 25:31-46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baseline="30000" dirty="0"/>
              <a:t>31 </a:t>
            </a:r>
            <a:r>
              <a:rPr lang="en-US" sz="2800" dirty="0"/>
              <a:t>“When the Son of Man comes in his glory, and all the angels with him, he will sit on his glorious throne. </a:t>
            </a:r>
            <a:r>
              <a:rPr lang="en-US" sz="2800" b="1" baseline="30000" dirty="0"/>
              <a:t>32 </a:t>
            </a:r>
            <a:r>
              <a:rPr lang="en-US" sz="2800" dirty="0"/>
              <a:t>All the nations will be gathered before him, and he will separate the people one from another as a shepherd separates the sheep from the goats. </a:t>
            </a:r>
            <a:r>
              <a:rPr lang="en-US" sz="2800" b="1" baseline="30000" dirty="0"/>
              <a:t>33 </a:t>
            </a:r>
            <a:r>
              <a:rPr lang="en-US" sz="2800" dirty="0"/>
              <a:t>He will put the sheep on his right and the goats on his left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819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b="1" baseline="30000" dirty="0"/>
              <a:t>31</a:t>
            </a:r>
            <a:r>
              <a:rPr lang="zh-TW" altLang="en-US" dirty="0"/>
              <a:t>當人子在他榮耀裡、同著眾天使降臨的時候、要坐在他榮耀的寶座上．</a:t>
            </a:r>
            <a:r>
              <a:rPr lang="en-US" altLang="zh-TW" b="1" baseline="30000" dirty="0"/>
              <a:t>32</a:t>
            </a:r>
            <a:r>
              <a:rPr lang="zh-TW" altLang="en-US" dirty="0"/>
              <a:t>萬民都要聚集在他面前．他要把他們分別出來、好像牧羊的分別綿羊山羊一般．</a:t>
            </a:r>
            <a:r>
              <a:rPr lang="en-US" altLang="zh-TW" b="1" baseline="30000" dirty="0"/>
              <a:t>33</a:t>
            </a:r>
            <a:r>
              <a:rPr lang="zh-TW" altLang="en-US" dirty="0"/>
              <a:t>把綿羊安置在右邊、山羊在左邊</a:t>
            </a:r>
            <a:r>
              <a:rPr lang="zh-TW" altLang="en-US" dirty="0" smtClean="0"/>
              <a:t>。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94064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Scripture—Matthew 25:31-46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baseline="30000" dirty="0" smtClean="0"/>
              <a:t>34</a:t>
            </a:r>
            <a:r>
              <a:rPr lang="en-US" sz="2400" b="1" baseline="30000" dirty="0"/>
              <a:t> </a:t>
            </a:r>
            <a:r>
              <a:rPr lang="en-US" sz="2400" dirty="0"/>
              <a:t>“Then the King will say to those on his right, ‘Come, you who are blessed by my Father; take your inheritance, the kingdom prepared for you since the creation of the world. </a:t>
            </a:r>
            <a:r>
              <a:rPr lang="en-US" sz="2400" b="1" baseline="30000" dirty="0"/>
              <a:t>35 </a:t>
            </a:r>
            <a:r>
              <a:rPr lang="en-US" sz="2400" dirty="0"/>
              <a:t>For I was hungry and you gave me something to eat, I was thirsty and you gave me something to drink, I was a stranger and you invited me in, </a:t>
            </a:r>
            <a:r>
              <a:rPr lang="en-US" sz="2400" b="1" baseline="30000" dirty="0"/>
              <a:t>36 </a:t>
            </a:r>
            <a:r>
              <a:rPr lang="en-US" sz="2400" dirty="0"/>
              <a:t>I needed clothes and you clothed me, I was sick and you looked after me, I was in prison and you came to visit me</a:t>
            </a:r>
            <a:r>
              <a:rPr lang="en-US" sz="2400" dirty="0" smtClean="0"/>
              <a:t>.’</a:t>
            </a:r>
            <a:endParaRPr lang="en-US" sz="2400" dirty="0"/>
          </a:p>
        </p:txBody>
      </p:sp>
      <p:sp>
        <p:nvSpPr>
          <p:cNvPr id="819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sz="2800" b="1" baseline="30000" dirty="0" smtClean="0"/>
              <a:t>34</a:t>
            </a:r>
            <a:r>
              <a:rPr lang="zh-TW" altLang="en-US" sz="2800" dirty="0"/>
              <a:t>於是王要向那右邊的說、你們這蒙我父賜福的、可來承受那創世以來為你們所預備的國。</a:t>
            </a:r>
            <a:r>
              <a:rPr lang="en-US" altLang="zh-TW" sz="2800" b="1" baseline="30000" dirty="0"/>
              <a:t>35</a:t>
            </a:r>
            <a:r>
              <a:rPr lang="zh-TW" altLang="en-US" sz="2800" dirty="0"/>
              <a:t>因為我餓了、你們給我吃．渴了、你們給我喝．我作客旅、你們留我住．</a:t>
            </a:r>
            <a:r>
              <a:rPr lang="en-US" altLang="zh-TW" sz="2800" b="1" baseline="30000" dirty="0"/>
              <a:t>36</a:t>
            </a:r>
            <a:r>
              <a:rPr lang="zh-TW" altLang="en-US" sz="2800" dirty="0"/>
              <a:t>我赤身露體、你們給我穿．我病了、你們看顧我．我在監裡、你們來看我</a:t>
            </a:r>
            <a:r>
              <a:rPr lang="zh-TW" altLang="en-US" sz="2800" dirty="0" smtClean="0"/>
              <a:t>。</a:t>
            </a:r>
            <a:endParaRPr lang="en-US" altLang="en-US" sz="2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Scripture—Matthew 25:31-46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baseline="30000" dirty="0" smtClean="0"/>
              <a:t>37</a:t>
            </a:r>
            <a:r>
              <a:rPr lang="en-US" sz="2400" b="1" baseline="30000" dirty="0"/>
              <a:t> </a:t>
            </a:r>
            <a:r>
              <a:rPr lang="en-US" sz="2400" dirty="0"/>
              <a:t>“Then the righteous will answer him, ‘Lord, when did we see you hungry and feed you, or thirsty and give you something to drink?</a:t>
            </a:r>
            <a:r>
              <a:rPr lang="en-US" sz="2400" b="1" baseline="30000" dirty="0"/>
              <a:t>38 </a:t>
            </a:r>
            <a:r>
              <a:rPr lang="en-US" sz="2400" dirty="0"/>
              <a:t>When did we see you a stranger and invite you in, or needing clothes and clothe you? </a:t>
            </a:r>
            <a:r>
              <a:rPr lang="en-US" sz="2400" b="1" baseline="30000" dirty="0"/>
              <a:t>39 </a:t>
            </a:r>
            <a:r>
              <a:rPr lang="en-US" sz="2400" dirty="0"/>
              <a:t>When did we see you sick or in prison and go to visit you?’</a:t>
            </a:r>
          </a:p>
          <a:p>
            <a:r>
              <a:rPr lang="en-US" sz="2400" b="1" baseline="30000" dirty="0"/>
              <a:t>40 </a:t>
            </a:r>
            <a:r>
              <a:rPr lang="en-US" sz="2400" dirty="0"/>
              <a:t>“The King will reply, ‘Truly I tell you, whatever you did for one of the least of these brothers and sisters of mine, you did for me</a:t>
            </a:r>
            <a:r>
              <a:rPr lang="en-US" sz="2400" dirty="0" smtClean="0"/>
              <a:t>.’</a:t>
            </a:r>
            <a:endParaRPr lang="en-US" sz="2400" dirty="0"/>
          </a:p>
        </p:txBody>
      </p:sp>
      <p:sp>
        <p:nvSpPr>
          <p:cNvPr id="819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sz="2800" b="1" baseline="30000" dirty="0" smtClean="0"/>
              <a:t>37</a:t>
            </a:r>
            <a:r>
              <a:rPr lang="zh-TW" altLang="en-US" sz="2800" dirty="0"/>
              <a:t>義人就回答說、主阿、我們甚麼時候見你餓了給你吃、渴了給你喝．</a:t>
            </a:r>
            <a:r>
              <a:rPr lang="en-US" altLang="zh-TW" sz="2800" b="1" baseline="30000" dirty="0"/>
              <a:t>38</a:t>
            </a:r>
            <a:r>
              <a:rPr lang="zh-TW" altLang="en-US" sz="2800" dirty="0"/>
              <a:t>甚麼時候見你作客旅留你住、或是赤身露體給你穿．</a:t>
            </a:r>
            <a:r>
              <a:rPr lang="en-US" altLang="zh-TW" sz="2800" b="1" baseline="30000" dirty="0"/>
              <a:t>39</a:t>
            </a:r>
            <a:r>
              <a:rPr lang="zh-TW" altLang="en-US" sz="2800" dirty="0"/>
              <a:t>又甚麼時候見你病了、或是在監裡、來看你呢。</a:t>
            </a:r>
            <a:r>
              <a:rPr lang="en-US" altLang="zh-TW" sz="2800" b="1" baseline="30000" dirty="0"/>
              <a:t>40</a:t>
            </a:r>
            <a:r>
              <a:rPr lang="zh-TW" altLang="en-US" sz="2800" dirty="0"/>
              <a:t>王要回答說、我實在告訴你們、這些事你們既作在我這弟兄中一個最小的身上、就是作在我身上了</a:t>
            </a:r>
            <a:r>
              <a:rPr lang="zh-TW" altLang="en-US" sz="2800" dirty="0" smtClean="0"/>
              <a:t>。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4416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Scripture—Matthew 25:31-46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sz="half" idx="1"/>
          </p:nvPr>
        </p:nvSpPr>
        <p:spPr>
          <a:xfrm>
            <a:off x="0" y="914400"/>
            <a:ext cx="4953000" cy="5486400"/>
          </a:xfrm>
        </p:spPr>
        <p:txBody>
          <a:bodyPr/>
          <a:lstStyle/>
          <a:p>
            <a:r>
              <a:rPr lang="en-US" sz="2800" b="1" baseline="30000" dirty="0" smtClean="0"/>
              <a:t>41</a:t>
            </a:r>
            <a:r>
              <a:rPr lang="en-US" sz="2800" b="1" baseline="30000" dirty="0"/>
              <a:t> </a:t>
            </a:r>
            <a:r>
              <a:rPr lang="en-US" sz="2800" dirty="0"/>
              <a:t>“Then he will say to those on his left, ‘Depart from me, you who are cursed, into the eternal fire prepared for the devil and his angels. </a:t>
            </a:r>
            <a:r>
              <a:rPr lang="en-US" sz="2800" b="1" baseline="30000" dirty="0"/>
              <a:t>42 </a:t>
            </a:r>
            <a:r>
              <a:rPr lang="en-US" sz="2800" dirty="0"/>
              <a:t>For I was hungry and you gave me nothing to eat, I was thirsty and you gave me nothing to drink, </a:t>
            </a:r>
            <a:r>
              <a:rPr lang="en-US" sz="2800" b="1" baseline="30000" dirty="0"/>
              <a:t>43 </a:t>
            </a:r>
            <a:r>
              <a:rPr lang="en-US" sz="2800" dirty="0"/>
              <a:t>I was a stranger and you did not invite me in, I needed clothes and you did not clothe me, I was sick and in prison and you did not look after me</a:t>
            </a:r>
            <a:r>
              <a:rPr lang="en-US" sz="2800" dirty="0" smtClean="0"/>
              <a:t>.’</a:t>
            </a:r>
            <a:endParaRPr lang="en-US" sz="2800" dirty="0"/>
          </a:p>
        </p:txBody>
      </p:sp>
      <p:sp>
        <p:nvSpPr>
          <p:cNvPr id="819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sz="3100" b="1" baseline="30000" dirty="0" smtClean="0"/>
              <a:t>41</a:t>
            </a:r>
            <a:r>
              <a:rPr lang="zh-TW" altLang="en-US" sz="3100" dirty="0"/>
              <a:t>王又要向那左邊的說、你們這被咒詛的人、離開我、進入那為魔鬼和他的使者所預備的永火裡去。</a:t>
            </a:r>
            <a:r>
              <a:rPr lang="en-US" altLang="zh-TW" sz="3100" b="1" baseline="30000" dirty="0"/>
              <a:t>42</a:t>
            </a:r>
            <a:r>
              <a:rPr lang="zh-TW" altLang="en-US" sz="3100" dirty="0"/>
              <a:t>因為我餓了、你們不給我吃．渴了、你們不給我喝．</a:t>
            </a:r>
            <a:r>
              <a:rPr lang="en-US" altLang="zh-TW" sz="3100" b="1" baseline="30000" dirty="0"/>
              <a:t>43</a:t>
            </a:r>
            <a:r>
              <a:rPr lang="zh-TW" altLang="en-US" sz="3100" dirty="0"/>
              <a:t>我作客旅、你們不留我住．我赤身露體、你們不給我穿．我病了、我在監裡、你們不來看顧我</a:t>
            </a:r>
            <a:r>
              <a:rPr lang="zh-TW" altLang="en-US" sz="3100" dirty="0" smtClean="0"/>
              <a:t>。</a:t>
            </a:r>
            <a:endParaRPr lang="en-US" altLang="en-US" sz="3100" dirty="0" smtClean="0"/>
          </a:p>
        </p:txBody>
      </p:sp>
    </p:spTree>
    <p:extLst>
      <p:ext uri="{BB962C8B-B14F-4D97-AF65-F5344CB8AC3E}">
        <p14:creationId xmlns:p14="http://schemas.microsoft.com/office/powerpoint/2010/main" val="3426131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Scripture—Matthew 25:31-46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sz="half" idx="1"/>
          </p:nvPr>
        </p:nvSpPr>
        <p:spPr>
          <a:xfrm>
            <a:off x="0" y="914400"/>
            <a:ext cx="4953000" cy="5486400"/>
          </a:xfrm>
        </p:spPr>
        <p:txBody>
          <a:bodyPr/>
          <a:lstStyle/>
          <a:p>
            <a:r>
              <a:rPr lang="en-US" sz="2800" b="1" baseline="30000" dirty="0" smtClean="0"/>
              <a:t>44</a:t>
            </a:r>
            <a:r>
              <a:rPr lang="en-US" sz="2800" b="1" baseline="30000" dirty="0"/>
              <a:t> </a:t>
            </a:r>
            <a:r>
              <a:rPr lang="en-US" sz="2800" dirty="0"/>
              <a:t>“They also will answer, ‘Lord, when did we see you hungry or thirsty or a stranger or needing clothes or sick or in prison, and did not help you?’</a:t>
            </a:r>
          </a:p>
          <a:p>
            <a:r>
              <a:rPr lang="en-US" sz="2800" b="1" baseline="30000" dirty="0"/>
              <a:t>45 </a:t>
            </a:r>
            <a:r>
              <a:rPr lang="en-US" sz="2800" dirty="0"/>
              <a:t>“He will reply, ‘Truly I tell you, whatever you did not do for one of the least of these, you did not do for me.’</a:t>
            </a:r>
          </a:p>
          <a:p>
            <a:r>
              <a:rPr lang="en-US" sz="2800" b="1" baseline="30000" dirty="0"/>
              <a:t>46 </a:t>
            </a:r>
            <a:r>
              <a:rPr lang="en-US" sz="2800" dirty="0"/>
              <a:t>“Then they will go away to eternal punishment, but the righteous to eternal life.”</a:t>
            </a:r>
          </a:p>
        </p:txBody>
      </p:sp>
      <p:sp>
        <p:nvSpPr>
          <p:cNvPr id="819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sz="2800" b="1" baseline="30000" dirty="0" smtClean="0"/>
              <a:t>44</a:t>
            </a:r>
            <a:r>
              <a:rPr lang="zh-TW" altLang="en-US" sz="2800" dirty="0"/>
              <a:t>他們也要回答說、主阿、我們甚麼時候見你餓了、或渴了、或作客旅、或赤身露體、或病了、或在監裡、不伺候你呢。</a:t>
            </a:r>
            <a:r>
              <a:rPr lang="en-US" altLang="zh-TW" sz="2800" b="1" baseline="30000" dirty="0"/>
              <a:t>45</a:t>
            </a:r>
            <a:r>
              <a:rPr lang="zh-TW" altLang="en-US" sz="2800" dirty="0"/>
              <a:t>王要回答說、我實在告訴你們、這些事你們既不作在我這弟兄中一個最小的身上、就是不作在我身上了。</a:t>
            </a:r>
            <a:r>
              <a:rPr lang="en-US" altLang="zh-TW" sz="2800" b="1" baseline="30000" dirty="0"/>
              <a:t>46</a:t>
            </a:r>
            <a:r>
              <a:rPr lang="zh-TW" altLang="en-US" sz="2800" dirty="0"/>
              <a:t>這些人要往永刑裡去．那些義人要往永生裡去。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400156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Worship in Songs (Melva)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Praise &amp; Prayer</a:t>
            </a:r>
          </a:p>
        </p:txBody>
      </p:sp>
      <p:sp>
        <p:nvSpPr>
          <p:cNvPr id="10243" name="Text Placeholder 4"/>
          <p:cNvSpPr>
            <a:spLocks noGrp="1"/>
          </p:cNvSpPr>
          <p:nvPr>
            <p:ph type="body" idx="1"/>
          </p:nvPr>
        </p:nvSpPr>
        <p:spPr>
          <a:xfrm>
            <a:off x="630238" y="762000"/>
            <a:ext cx="3868737" cy="457200"/>
          </a:xfrm>
        </p:spPr>
        <p:txBody>
          <a:bodyPr/>
          <a:lstStyle/>
          <a:p>
            <a:r>
              <a:rPr lang="en-US" altLang="en-US" smtClean="0"/>
              <a:t>Praise</a:t>
            </a:r>
          </a:p>
        </p:txBody>
      </p:sp>
      <p:sp>
        <p:nvSpPr>
          <p:cNvPr id="10244" name="Content Placeholder 5"/>
          <p:cNvSpPr>
            <a:spLocks noGrp="1"/>
          </p:cNvSpPr>
          <p:nvPr>
            <p:ph sz="half" idx="2"/>
          </p:nvPr>
        </p:nvSpPr>
        <p:spPr>
          <a:xfrm>
            <a:off x="600075" y="1279525"/>
            <a:ext cx="3868738" cy="4872038"/>
          </a:xfrm>
        </p:spPr>
        <p:txBody>
          <a:bodyPr/>
          <a:lstStyle/>
          <a:p>
            <a:endParaRPr lang="en-US" altLang="en-US" smtClean="0"/>
          </a:p>
        </p:txBody>
      </p:sp>
      <p:sp>
        <p:nvSpPr>
          <p:cNvPr id="10245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29150" y="762000"/>
            <a:ext cx="3887788" cy="457200"/>
          </a:xfrm>
        </p:spPr>
        <p:txBody>
          <a:bodyPr/>
          <a:lstStyle/>
          <a:p>
            <a:r>
              <a:rPr lang="en-US" altLang="en-US" smtClean="0"/>
              <a:t>Prayer</a:t>
            </a:r>
          </a:p>
        </p:txBody>
      </p:sp>
      <p:sp>
        <p:nvSpPr>
          <p:cNvPr id="10246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1279525"/>
            <a:ext cx="3887788" cy="4910138"/>
          </a:xfrm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>
                <a:ea typeface="新細明體" panose="02020500000000000000" pitchFamily="18" charset="-120"/>
              </a:rPr>
              <a:t>Welcome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925638"/>
            <a:ext cx="8153400" cy="4475162"/>
          </a:xfrm>
        </p:spPr>
        <p:txBody>
          <a:bodyPr/>
          <a:lstStyle/>
          <a:p>
            <a:r>
              <a:rPr lang="en-US" altLang="en-US" smtClean="0"/>
              <a:t>He will reply, ‘Truly I tell you, </a:t>
            </a:r>
          </a:p>
          <a:p>
            <a:r>
              <a:rPr lang="en-US" altLang="en-US" smtClean="0"/>
              <a:t>whatever you did not do </a:t>
            </a:r>
          </a:p>
          <a:p>
            <a:r>
              <a:rPr lang="en-US" altLang="en-US" smtClean="0"/>
              <a:t>	for one of the least of these, </a:t>
            </a:r>
          </a:p>
          <a:p>
            <a:r>
              <a:rPr lang="en-US" altLang="en-US" smtClean="0"/>
              <a:t>you did not do for me.’ Mt 25:45</a:t>
            </a:r>
          </a:p>
          <a:p>
            <a:r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王要回答說： 我實在告訴你們， </a:t>
            </a:r>
            <a:endParaRPr lang="en-US" altLang="zh-TW" smtClean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這些事你們既不做在</a:t>
            </a:r>
            <a:endParaRPr lang="en-US" altLang="zh-TW" smtClean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        </a:t>
            </a:r>
            <a:r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我這弟兄中一個最小的身上 ， </a:t>
            </a:r>
            <a:endParaRPr lang="en-US" altLang="zh-TW" smtClean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就是不做在我身上了。</a:t>
            </a:r>
            <a:r>
              <a:rPr lang="zh-TW" altLang="en-US" b="1" smtClean="0">
                <a:latin typeface="MingLiU" panose="02020509000000000000" pitchFamily="49" charset="-120"/>
                <a:ea typeface="MingLiU" panose="02020509000000000000" pitchFamily="49" charset="-120"/>
              </a:rPr>
              <a:t>馬</a:t>
            </a:r>
            <a:r>
              <a:rPr lang="en-US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25:45</a:t>
            </a:r>
          </a:p>
          <a:p>
            <a:endParaRPr lang="en-US" altLang="zh-TW" smtClean="0">
              <a:ea typeface="新細明體" panose="02020500000000000000" pitchFamily="18" charset="-120"/>
            </a:endParaRPr>
          </a:p>
        </p:txBody>
      </p:sp>
      <p:sp>
        <p:nvSpPr>
          <p:cNvPr id="1126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mtClean="0">
                <a:ea typeface="新細明體" panose="02020500000000000000" pitchFamily="18" charset="-120"/>
              </a:rPr>
              <a:t>2018-05-20 – 7pm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Key: Matthew</a:t>
            </a:r>
            <a:r>
              <a:rPr lang="zh-TW" altLang="en-US" b="1" smtClean="0">
                <a:ea typeface="新細明體" panose="02020500000000000000" pitchFamily="18" charset="-120"/>
              </a:rPr>
              <a:t>馬太福音</a:t>
            </a:r>
            <a:r>
              <a:rPr lang="en-US" altLang="en-US" smtClean="0"/>
              <a:t>25:45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266700" y="914400"/>
            <a:ext cx="8648700" cy="2438400"/>
          </a:xfrm>
        </p:spPr>
        <p:txBody>
          <a:bodyPr/>
          <a:lstStyle/>
          <a:p>
            <a:r>
              <a:rPr lang="en-US" altLang="en-US" smtClean="0"/>
              <a:t>He will reply, ‘Truly I tell you, </a:t>
            </a:r>
          </a:p>
          <a:p>
            <a:r>
              <a:rPr lang="en-US" altLang="en-US" smtClean="0"/>
              <a:t>whatever you did not do </a:t>
            </a:r>
          </a:p>
          <a:p>
            <a:r>
              <a:rPr lang="en-US" altLang="en-US" smtClean="0"/>
              <a:t>	for one of the least of these, </a:t>
            </a:r>
          </a:p>
          <a:p>
            <a:r>
              <a:rPr lang="en-US" altLang="en-US" smtClean="0"/>
              <a:t>you did not do for me.’ (NIV) </a:t>
            </a:r>
          </a:p>
        </p:txBody>
      </p:sp>
      <p:sp>
        <p:nvSpPr>
          <p:cNvPr id="1434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smtClean="0">
                <a:ea typeface="新細明體" panose="02020500000000000000" pitchFamily="18" charset="-120"/>
              </a:rPr>
              <a:t>王要回答說： 我實在告訴你們， 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zh-TW" altLang="en-US" smtClean="0">
                <a:ea typeface="新細明體" panose="02020500000000000000" pitchFamily="18" charset="-120"/>
              </a:rPr>
              <a:t>這些事你們既不做在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en-US" altLang="zh-TW" smtClean="0">
                <a:ea typeface="新細明體" panose="02020500000000000000" pitchFamily="18" charset="-120"/>
              </a:rPr>
              <a:t>        </a:t>
            </a:r>
            <a:r>
              <a:rPr lang="zh-TW" altLang="en-US" smtClean="0">
                <a:ea typeface="新細明體" panose="02020500000000000000" pitchFamily="18" charset="-120"/>
              </a:rPr>
              <a:t>我這弟兄中一個最小的身上 ， </a:t>
            </a:r>
            <a:endParaRPr lang="en-US" altLang="zh-TW" smtClean="0">
              <a:ea typeface="新細明體" panose="02020500000000000000" pitchFamily="18" charset="-120"/>
            </a:endParaRPr>
          </a:p>
          <a:p>
            <a:r>
              <a:rPr lang="zh-TW" altLang="en-US" smtClean="0">
                <a:ea typeface="新細明體" panose="02020500000000000000" pitchFamily="18" charset="-120"/>
              </a:rPr>
              <a:t>就是不做在我身上了。</a:t>
            </a:r>
            <a:endParaRPr lang="en-US" alt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Worship in Offering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Worship in Songs (Melva)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Evening Message</a:t>
            </a:r>
          </a:p>
        </p:txBody>
      </p:sp>
      <p:sp>
        <p:nvSpPr>
          <p:cNvPr id="16387" name="Text Placeholder 1"/>
          <p:cNvSpPr>
            <a:spLocks noGrp="1"/>
          </p:cNvSpPr>
          <p:nvPr>
            <p:ph type="body" idx="1"/>
          </p:nvPr>
        </p:nvSpPr>
        <p:spPr>
          <a:xfrm>
            <a:off x="630238" y="762000"/>
            <a:ext cx="3868737" cy="457200"/>
          </a:xfrm>
        </p:spPr>
        <p:txBody>
          <a:bodyPr/>
          <a:lstStyle/>
          <a:p>
            <a:r>
              <a:rPr lang="en-US" altLang="en-US" smtClean="0"/>
              <a:t>Pastor Joseph Shultz</a:t>
            </a:r>
          </a:p>
        </p:txBody>
      </p:sp>
      <p:sp>
        <p:nvSpPr>
          <p:cNvPr id="16388" name="Content Placeholder 2"/>
          <p:cNvSpPr>
            <a:spLocks noGrp="1"/>
          </p:cNvSpPr>
          <p:nvPr>
            <p:ph sz="half" idx="2"/>
          </p:nvPr>
        </p:nvSpPr>
        <p:spPr>
          <a:xfrm>
            <a:off x="600075" y="1279525"/>
            <a:ext cx="3868738" cy="4872038"/>
          </a:xfrm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9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29150" y="762000"/>
            <a:ext cx="3887788" cy="457200"/>
          </a:xfrm>
        </p:spPr>
        <p:txBody>
          <a:bodyPr/>
          <a:lstStyle/>
          <a:p>
            <a:r>
              <a:rPr lang="en-US" altLang="en-US" smtClean="0"/>
              <a:t>Dr. Sean Chen</a:t>
            </a:r>
          </a:p>
        </p:txBody>
      </p:sp>
      <p:sp>
        <p:nvSpPr>
          <p:cNvPr id="16390" name="Content Placeholder 4"/>
          <p:cNvSpPr>
            <a:spLocks noGrp="1"/>
          </p:cNvSpPr>
          <p:nvPr>
            <p:ph sz="quarter" idx="4"/>
          </p:nvPr>
        </p:nvSpPr>
        <p:spPr>
          <a:xfrm>
            <a:off x="4629150" y="1279525"/>
            <a:ext cx="3887788" cy="4910138"/>
          </a:xfrm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1444</TotalTime>
  <Words>841</Words>
  <Application>Microsoft Office PowerPoint</Application>
  <PresentationFormat>On-screen Show (4:3)</PresentationFormat>
  <Paragraphs>67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新細明體</vt:lpstr>
      <vt:lpstr>Times New Roman</vt:lpstr>
      <vt:lpstr>Arial</vt:lpstr>
      <vt:lpstr>MingLiU</vt:lpstr>
      <vt:lpstr>ecp1026.pot</vt:lpstr>
      <vt:lpstr>Welcome</vt:lpstr>
      <vt:lpstr>Outline</vt:lpstr>
      <vt:lpstr>Scripture—Matthew 25:31-46</vt:lpstr>
      <vt:lpstr>Scripture—Matthew 25:31-46</vt:lpstr>
      <vt:lpstr>Scripture—Matthew 25:31-46</vt:lpstr>
      <vt:lpstr>Scripture—Matthew 25:31-46</vt:lpstr>
      <vt:lpstr>Scripture—Matthew 25:31-46</vt:lpstr>
      <vt:lpstr>Worship in Songs (Melva)</vt:lpstr>
      <vt:lpstr>Praise &amp; Prayer</vt:lpstr>
      <vt:lpstr>Welcome</vt:lpstr>
      <vt:lpstr>Key: Matthew馬太福音25:45</vt:lpstr>
      <vt:lpstr>Worship in Offering</vt:lpstr>
      <vt:lpstr>Worship in Songs (Melva)</vt:lpstr>
      <vt:lpstr>Evening Message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97</cp:revision>
  <cp:lastPrinted>2001-10-23T02:48:11Z</cp:lastPrinted>
  <dcterms:created xsi:type="dcterms:W3CDTF">2001-02-20T10:09:37Z</dcterms:created>
  <dcterms:modified xsi:type="dcterms:W3CDTF">2018-05-20T10:19:49Z</dcterms:modified>
</cp:coreProperties>
</file>