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263" r:id="rId2"/>
    <p:sldId id="275" r:id="rId3"/>
    <p:sldId id="264" r:id="rId4"/>
    <p:sldId id="276" r:id="rId5"/>
    <p:sldId id="277" r:id="rId6"/>
    <p:sldId id="265" r:id="rId7"/>
  </p:sldIdLst>
  <p:sldSz cx="9144000" cy="6858000" type="screen4x3"/>
  <p:notesSz cx="6661150" cy="9871075"/>
  <p:embeddedFontLst>
    <p:embeddedFont>
      <p:font typeface="DFKai-SB" panose="03000509000000000000" pitchFamily="65" charset="-120"/>
      <p:regular r:id="rId1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00FF00"/>
    <a:srgbClr val="FF0066"/>
    <a:srgbClr val="CC6600"/>
    <a:srgbClr val="FF5050"/>
    <a:srgbClr val="EAEAEA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85008" autoAdjust="0"/>
  </p:normalViewPr>
  <p:slideViewPr>
    <p:cSldViewPr>
      <p:cViewPr varScale="1">
        <p:scale>
          <a:sx n="108" d="100"/>
          <a:sy n="108" d="100"/>
        </p:scale>
        <p:origin x="1328" y="52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2" d="100"/>
          <a:sy n="112" d="100"/>
        </p:scale>
        <p:origin x="4308" y="52"/>
      </p:cViewPr>
      <p:guideLst>
        <p:guide orient="horz" pos="3109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FCD680-CDDE-4C89-AAB0-6CDBAEED8050}" type="datetime2">
              <a:rPr lang="zh-TW" altLang="en-US"/>
              <a:pPr>
                <a:defRPr/>
              </a:pPr>
              <a:t>2024年6月2日</a:t>
            </a:fld>
            <a:endParaRPr lang="en-US" altLang="zh-TW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8901DC-67C2-4E25-8B5D-1914534C332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085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CA" altLang="zh-TW" dirty="0"/>
              <a:t>Joy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0193E4-F2CC-4DB4-87AF-1FA2A0BA0618}" type="datetime2">
              <a:rPr lang="zh-TW" altLang="en-US"/>
              <a:pPr>
                <a:defRPr/>
              </a:pPr>
              <a:t>2024年6月2日</a:t>
            </a:fld>
            <a:endParaRPr lang="en-US" altLang="zh-TW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 dirty="0"/>
              <a:t>20</a:t>
            </a:r>
            <a:r>
              <a:rPr lang="en-CA" altLang="zh-TW" dirty="0"/>
              <a:t>21</a:t>
            </a:r>
            <a:r>
              <a:rPr lang="zh-TW" altLang="en-US" dirty="0"/>
              <a:t>, Jonathon David White http</a:t>
            </a:r>
            <a:r>
              <a:rPr lang="en-CA" altLang="zh-TW" dirty="0"/>
              <a:t>s://www.aizhu.com/zcbc</a:t>
            </a:r>
            <a:endParaRPr lang="en-US" altLang="zh-TW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52A38B-BF28-49C6-8E2B-C17FFCACC47D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2104229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Level 1 Know about: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- </a:t>
            </a:r>
            <a:r>
              <a:rPr lang="en-US" dirty="0"/>
              <a:t>Paul Knew about God:  He knew about God long before he met Jesus.  He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2024年6月2日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58234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Level 1 Know about: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- </a:t>
            </a:r>
            <a:r>
              <a:rPr lang="en-US" dirty="0"/>
              <a:t>Paul Knew about God:  He knew about God long before he met Jesus.  He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CA" altLang="zh-TW"/>
              <a:t>Joy</a:t>
            </a:r>
            <a:endParaRPr lang="en-US" altLang="zh-TW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50193E4-F2CC-4DB4-87AF-1FA2A0BA0618}" type="datetime2">
              <a:rPr lang="zh-TW" altLang="en-US" smtClean="0"/>
              <a:pPr>
                <a:defRPr/>
              </a:pPr>
              <a:t>2024年6月2日</a:t>
            </a:fld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zh-TW" altLang="en-US"/>
              <a:t>20</a:t>
            </a:r>
            <a:r>
              <a:rPr lang="en-CA" altLang="zh-TW"/>
              <a:t>21</a:t>
            </a:r>
            <a:r>
              <a:rPr lang="zh-TW" altLang="en-US"/>
              <a:t>, Jonathon David White http</a:t>
            </a:r>
            <a:r>
              <a:rPr lang="en-CA" altLang="zh-TW"/>
              <a:t>s://www.aizhu.com/zcbc</a:t>
            </a: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2A38B-BF28-49C6-8E2B-C17FFCACC47D}" type="slidenum">
              <a:rPr lang="zh-TW" altLang="en-US" smtClean="0"/>
              <a:pPr>
                <a:defRPr/>
              </a:pPr>
              <a:t>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12698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" y="762000"/>
            <a:ext cx="8610600" cy="2387600"/>
          </a:xfrm>
        </p:spPr>
        <p:txBody>
          <a:bodyPr anchor="ctr" anchorCtr="0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76600"/>
            <a:ext cx="8077200" cy="24384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5E0AF6-9C9D-7EF8-D48C-FB2CF35A1A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02491" y="5715000"/>
            <a:ext cx="4114800" cy="107439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400"/>
            </a:lvl4pPr>
            <a:lvl5pPr marL="1828800" indent="0">
              <a:buFontTx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292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Content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45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2ContentHorBull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2728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0F7984-79C3-8971-011D-041CE3644D7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28600" y="3657600"/>
            <a:ext cx="86868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9905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2ContentH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27289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0F7984-79C3-8971-011D-041CE3644D7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28600" y="3657600"/>
            <a:ext cx="8686800" cy="27432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1471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8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2ContentVer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343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14400"/>
            <a:ext cx="45720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142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8773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685800"/>
            <a:ext cx="5181600" cy="5867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670972"/>
            <a:ext cx="3810000" cy="588222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368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o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63"/>
            <a:ext cx="8606589" cy="701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6200" y="706438"/>
            <a:ext cx="4423792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Horizontal Plane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143000"/>
            <a:ext cx="4423792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16016" y="706438"/>
            <a:ext cx="4427984" cy="4365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dirty="0" err="1"/>
              <a:t>vertica</a:t>
            </a:r>
            <a:r>
              <a:rPr lang="en-US" dirty="0"/>
              <a:t>Plane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4532" y="1143000"/>
            <a:ext cx="4423972" cy="5410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5751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5148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aizhu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458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700088"/>
            <a:ext cx="8686800" cy="570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858000" y="64770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27760D3E-7DFD-4E3A-9912-1455634BB3C1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0" y="6629400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English-Chinese Ministry </a:t>
            </a:r>
            <a:r>
              <a:rPr lang="en-US" altLang="zh-TW" sz="1200" dirty="0">
                <a:solidFill>
                  <a:schemeClr val="accent4"/>
                </a:solidFill>
                <a:ea typeface="新細明體" panose="02020500000000000000" pitchFamily="18" charset="-120"/>
                <a:hlinkClick r:id="rId13"/>
              </a:rPr>
              <a:t>https://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  <a:hlinkClick r:id="rId13"/>
              </a:rPr>
              <a:t>www.aizhu.com</a:t>
            </a:r>
            <a:r>
              <a:rPr lang="en-US" altLang="zh-TW" sz="1200" u="sng" dirty="0">
                <a:solidFill>
                  <a:schemeClr val="accent4"/>
                </a:solidFill>
                <a:ea typeface="新細明體" panose="02020500000000000000" pitchFamily="18" charset="-120"/>
              </a:rPr>
              <a:t>/zcbc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6513"/>
            <a:ext cx="66357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800" r:id="rId3"/>
    <p:sldLayoutId id="2147483802" r:id="rId4"/>
    <p:sldLayoutId id="2147483803" r:id="rId5"/>
    <p:sldLayoutId id="2147483789" r:id="rId6"/>
    <p:sldLayoutId id="2147483790" r:id="rId7"/>
    <p:sldLayoutId id="2147483791" r:id="rId8"/>
    <p:sldLayoutId id="2147483801" r:id="rId9"/>
    <p:sldLayoutId id="2147483793" r:id="rId10"/>
    <p:sldLayoutId id="21474837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1CDAA-E740-F854-9C4C-C4BFDCBD0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" y="762000"/>
            <a:ext cx="8610600" cy="2387600"/>
          </a:xfrm>
        </p:spPr>
        <p:txBody>
          <a:bodyPr>
            <a:normAutofit/>
          </a:bodyPr>
          <a:lstStyle/>
          <a:p>
            <a:r>
              <a:rPr lang="en-CA" dirty="0"/>
              <a:t>Know </a:t>
            </a:r>
            <a:br>
              <a:rPr lang="en-CA" dirty="0"/>
            </a:br>
            <a:r>
              <a:rPr lang="zh-TW" altLang="en-US" dirty="0"/>
              <a:t>知道</a:t>
            </a:r>
            <a:r>
              <a:rPr lang="en-CA" altLang="zh-TW" dirty="0"/>
              <a:t>; </a:t>
            </a:r>
            <a:r>
              <a:rPr lang="zh-TW" altLang="en-US" dirty="0"/>
              <a:t>認識</a:t>
            </a:r>
            <a:r>
              <a:rPr lang="en-CA" altLang="zh-TW" dirty="0"/>
              <a:t>;</a:t>
            </a:r>
            <a:r>
              <a:rPr lang="zh-TW" altLang="en-US" dirty="0"/>
              <a:t> 曉得</a:t>
            </a:r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F2F48DF-734F-7ADE-C1C5-5307A7AA1A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276600"/>
            <a:ext cx="8077200" cy="2438400"/>
          </a:xfrm>
        </p:spPr>
        <p:txBody>
          <a:bodyPr/>
          <a:lstStyle/>
          <a:p>
            <a:r>
              <a:rPr lang="en-CA" dirty="0"/>
              <a:t>Philippians 3:10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72C68E-83DB-AE3A-4DF6-3BA3EA19C0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217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56B380-597B-4B00-D286-73C7DF946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Key Verse: Philippians </a:t>
            </a:r>
            <a:r>
              <a:rPr lang="zh-TW" altLang="en-US" dirty="0"/>
              <a:t>腓立比書 </a:t>
            </a:r>
            <a:r>
              <a:rPr lang="en-CA" dirty="0"/>
              <a:t>3:10  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FE420F-DD06-B3A7-1642-65E9A7FC5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2728912"/>
          </a:xfrm>
        </p:spPr>
        <p:txBody>
          <a:bodyPr/>
          <a:lstStyle/>
          <a:p>
            <a:r>
              <a:rPr lang="en-US" dirty="0"/>
              <a:t>that I may know him, </a:t>
            </a:r>
          </a:p>
          <a:p>
            <a:r>
              <a:rPr lang="en-US" dirty="0"/>
              <a:t>	and the power of his resurrection, </a:t>
            </a:r>
          </a:p>
          <a:p>
            <a:r>
              <a:rPr lang="en-US" dirty="0"/>
              <a:t>	and the fellowship of his sufferings, </a:t>
            </a:r>
          </a:p>
          <a:p>
            <a:r>
              <a:rPr lang="en-US" dirty="0"/>
              <a:t>		becoming conformed to his death;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40CD33-DCDA-A1DC-5850-9EE1D7C1C3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28600" y="3657600"/>
            <a:ext cx="8686800" cy="2743200"/>
          </a:xfrm>
        </p:spPr>
        <p:txBody>
          <a:bodyPr/>
          <a:lstStyle/>
          <a:p>
            <a:r>
              <a:rPr lang="zh-TW" altLang="en-US" dirty="0"/>
              <a:t>使我認識基督，</a:t>
            </a:r>
            <a:endParaRPr lang="en-CA" altLang="zh-TW" dirty="0"/>
          </a:p>
          <a:p>
            <a:r>
              <a:rPr lang="en-CA" altLang="zh-TW" dirty="0"/>
              <a:t>   </a:t>
            </a:r>
            <a:r>
              <a:rPr lang="zh-TW" altLang="en-US" dirty="0"/>
              <a:t>曉得他復活的大能，並且</a:t>
            </a:r>
            <a:endParaRPr lang="en-CA" altLang="zh-TW" dirty="0"/>
          </a:p>
          <a:p>
            <a:r>
              <a:rPr lang="en-CA" altLang="zh-TW" dirty="0"/>
              <a:t>   </a:t>
            </a:r>
            <a:r>
              <a:rPr lang="zh-TW" altLang="en-US" dirty="0"/>
              <a:t>曉得和他一同受苦，</a:t>
            </a:r>
            <a:endParaRPr lang="en-CA" altLang="zh-TW" dirty="0"/>
          </a:p>
          <a:p>
            <a:r>
              <a:rPr lang="en-CA" altLang="zh-TW" dirty="0"/>
              <a:t>        	</a:t>
            </a:r>
            <a:r>
              <a:rPr lang="zh-TW" altLang="en-US" dirty="0"/>
              <a:t>效法他的死，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E64DB8-A374-4EEA-37A7-B7B0CFD7DA0A}"/>
              </a:ext>
            </a:extLst>
          </p:cNvPr>
          <p:cNvSpPr txBox="1"/>
          <p:nvPr/>
        </p:nvSpPr>
        <p:spPr>
          <a:xfrm>
            <a:off x="4380072" y="4941168"/>
            <a:ext cx="4752528" cy="156966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TW" altLang="en-US" dirty="0"/>
              <a:t> </a:t>
            </a:r>
            <a:r>
              <a:rPr lang="en-US" dirty="0" err="1"/>
              <a:t>shǐ</a:t>
            </a:r>
            <a:r>
              <a:rPr lang="en-US" dirty="0"/>
              <a:t> </a:t>
            </a:r>
            <a:r>
              <a:rPr lang="en-US" dirty="0" err="1"/>
              <a:t>wǒ</a:t>
            </a:r>
            <a:r>
              <a:rPr lang="en-US" dirty="0"/>
              <a:t> </a:t>
            </a:r>
            <a:r>
              <a:rPr lang="en-US" dirty="0" err="1"/>
              <a:t>rènshi</a:t>
            </a:r>
            <a:r>
              <a:rPr lang="en-US" dirty="0"/>
              <a:t> </a:t>
            </a:r>
            <a:r>
              <a:rPr lang="en-US" dirty="0" err="1"/>
              <a:t>Jīdū</a:t>
            </a:r>
            <a:r>
              <a:rPr lang="en-US" dirty="0"/>
              <a:t> ， </a:t>
            </a:r>
          </a:p>
          <a:p>
            <a:r>
              <a:rPr lang="en-US" dirty="0"/>
              <a:t>   </a:t>
            </a:r>
            <a:r>
              <a:rPr lang="en-CA" dirty="0"/>
              <a:t>x</a:t>
            </a:r>
            <a:r>
              <a:rPr lang="en-US" dirty="0" err="1"/>
              <a:t>iǎodé</a:t>
            </a:r>
            <a:r>
              <a:rPr lang="en-US" dirty="0"/>
              <a:t> </a:t>
            </a:r>
            <a:r>
              <a:rPr lang="en-US" dirty="0" err="1"/>
              <a:t>tā</a:t>
            </a:r>
            <a:r>
              <a:rPr lang="en-US" dirty="0"/>
              <a:t> </a:t>
            </a:r>
            <a:r>
              <a:rPr lang="en-US" dirty="0" err="1"/>
              <a:t>fùhuó</a:t>
            </a:r>
            <a:r>
              <a:rPr lang="en-US" dirty="0"/>
              <a:t> de </a:t>
            </a:r>
            <a:r>
              <a:rPr lang="en-US" dirty="0" err="1"/>
              <a:t>dànéng</a:t>
            </a:r>
            <a:r>
              <a:rPr lang="en-US" dirty="0"/>
              <a:t>, </a:t>
            </a:r>
            <a:r>
              <a:rPr lang="en-US" dirty="0" err="1"/>
              <a:t>bìngqiě</a:t>
            </a:r>
            <a:r>
              <a:rPr lang="en-US" dirty="0"/>
              <a:t> </a:t>
            </a:r>
            <a:endParaRPr lang="en-CA" dirty="0"/>
          </a:p>
          <a:p>
            <a:r>
              <a:rPr lang="en-CA" dirty="0"/>
              <a:t>   </a:t>
            </a:r>
            <a:r>
              <a:rPr lang="en-US" dirty="0" err="1"/>
              <a:t>xiǎodé</a:t>
            </a:r>
            <a:r>
              <a:rPr lang="en-US" dirty="0"/>
              <a:t> </a:t>
            </a:r>
            <a:r>
              <a:rPr lang="en-US" dirty="0" err="1"/>
              <a:t>hé</a:t>
            </a:r>
            <a:r>
              <a:rPr lang="en-US" dirty="0"/>
              <a:t> </a:t>
            </a:r>
            <a:r>
              <a:rPr lang="en-US" dirty="0" err="1"/>
              <a:t>tā</a:t>
            </a:r>
            <a:r>
              <a:rPr lang="en-US" dirty="0"/>
              <a:t> </a:t>
            </a:r>
            <a:r>
              <a:rPr lang="en-US" dirty="0" err="1"/>
              <a:t>yītóng</a:t>
            </a:r>
            <a:r>
              <a:rPr lang="en-US" dirty="0"/>
              <a:t> </a:t>
            </a:r>
            <a:r>
              <a:rPr lang="en-US" dirty="0" err="1"/>
              <a:t>shòukǔ</a:t>
            </a:r>
            <a:r>
              <a:rPr lang="en-US" dirty="0"/>
              <a:t>, </a:t>
            </a:r>
            <a:endParaRPr lang="en-CA" dirty="0"/>
          </a:p>
          <a:p>
            <a:r>
              <a:rPr lang="en-CA" dirty="0"/>
              <a:t>      </a:t>
            </a:r>
            <a:r>
              <a:rPr lang="en-US" dirty="0" err="1"/>
              <a:t>xiàofǎ</a:t>
            </a:r>
            <a:r>
              <a:rPr lang="en-US" dirty="0"/>
              <a:t> </a:t>
            </a:r>
            <a:r>
              <a:rPr lang="en-US" dirty="0" err="1"/>
              <a:t>tāde</a:t>
            </a:r>
            <a:r>
              <a:rPr lang="en-US" dirty="0"/>
              <a:t> </a:t>
            </a:r>
            <a:r>
              <a:rPr lang="en-US" dirty="0" err="1"/>
              <a:t>sǐ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28287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ED288-1C7D-4B50-2BC8-222C6E2D4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Last Words </a:t>
            </a:r>
            <a:r>
              <a:rPr lang="zh-TW" altLang="en-US" dirty="0"/>
              <a:t>最後的話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C6E80-D716-4804-BF98-E35829D1F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00088"/>
            <a:ext cx="8686800" cy="5700712"/>
          </a:xfrm>
        </p:spPr>
        <p:txBody>
          <a:bodyPr/>
          <a:lstStyle/>
          <a:p>
            <a:r>
              <a:rPr lang="en-US" dirty="0"/>
              <a:t>I want to tell you that I love you.</a:t>
            </a:r>
          </a:p>
          <a:p>
            <a:r>
              <a:rPr lang="en-US" dirty="0"/>
              <a:t>I want to tell you that I forgive you.</a:t>
            </a:r>
          </a:p>
          <a:p>
            <a:r>
              <a:rPr lang="en-US" dirty="0"/>
              <a:t>Would you tell me that you love me?</a:t>
            </a:r>
          </a:p>
          <a:p>
            <a:r>
              <a:rPr lang="en-US" dirty="0"/>
              <a:t>Would you give me your forgiveness?</a:t>
            </a:r>
          </a:p>
          <a:p>
            <a:r>
              <a:rPr lang="zh-TW" altLang="en-US" dirty="0"/>
              <a:t>我想告訴你我愛你。</a:t>
            </a:r>
            <a:endParaRPr lang="en-CA" altLang="zh-TW" dirty="0"/>
          </a:p>
          <a:p>
            <a:r>
              <a:rPr lang="zh-TW" altLang="en-US" dirty="0"/>
              <a:t>我想告訴你我原諒你了。</a:t>
            </a:r>
            <a:endParaRPr lang="en-CA" altLang="zh-TW" dirty="0"/>
          </a:p>
          <a:p>
            <a:r>
              <a:rPr lang="zh-TW" altLang="en-US" dirty="0"/>
              <a:t>你願意告訴我你愛我嗎？</a:t>
            </a:r>
            <a:endParaRPr lang="en-CA" altLang="zh-TW" dirty="0"/>
          </a:p>
          <a:p>
            <a:r>
              <a:rPr lang="zh-TW" altLang="en-US" dirty="0"/>
              <a:t>你願意原諒我嗎？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9C20D1-4BB3-542D-501B-937673C910F1}"/>
              </a:ext>
            </a:extLst>
          </p:cNvPr>
          <p:cNvSpPr txBox="1"/>
          <p:nvPr/>
        </p:nvSpPr>
        <p:spPr>
          <a:xfrm>
            <a:off x="239900" y="5692914"/>
            <a:ext cx="8686800" cy="707886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sz="2000" dirty="0"/>
              <a:t>Ref: Siddhartha Mukherjee, “</a:t>
            </a:r>
            <a:r>
              <a:rPr lang="en-US" sz="2000" dirty="0"/>
              <a:t>Commencement 2024 - Siddhartha </a:t>
            </a:r>
            <a:r>
              <a:rPr lang="en-US" sz="2000" dirty="0" err="1"/>
              <a:t>Mukherje</a:t>
            </a:r>
            <a:r>
              <a:rPr lang="en-US" sz="2000" dirty="0"/>
              <a:t> Speech” University of Pennsylvania,</a:t>
            </a:r>
            <a:r>
              <a:rPr lang="en-CA" sz="2000" dirty="0"/>
              <a:t>  </a:t>
            </a:r>
            <a:r>
              <a:rPr lang="en-US" sz="2000" dirty="0"/>
              <a:t>https://www.youtube.com/watch?v=fjX29yxhw1g</a:t>
            </a: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0EE408DD-B8C7-1E64-4B6B-1516072349C7}"/>
              </a:ext>
            </a:extLst>
          </p:cNvPr>
          <p:cNvSpPr/>
          <p:nvPr/>
        </p:nvSpPr>
        <p:spPr bwMode="auto">
          <a:xfrm>
            <a:off x="5148064" y="3645024"/>
            <a:ext cx="3456384" cy="1750764"/>
          </a:xfrm>
          <a:prstGeom prst="cloudCallout">
            <a:avLst>
              <a:gd name="adj1" fmla="val -49184"/>
              <a:gd name="adj2" fmla="val -86436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Intimacy</a:t>
            </a:r>
          </a:p>
          <a:p>
            <a:pPr algn="ctr"/>
            <a:r>
              <a:rPr lang="zh-TW" altLang="en-US" sz="3600" dirty="0"/>
              <a:t>親密感</a:t>
            </a:r>
            <a:endParaRPr kumimoji="0" lang="en-CA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70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rrow: Down 26">
            <a:extLst>
              <a:ext uri="{FF2B5EF4-FFF2-40B4-BE49-F238E27FC236}">
                <a16:creationId xmlns:a16="http://schemas.microsoft.com/office/drawing/2014/main" id="{B5D7A394-E484-C58A-2CDC-5E819BC84113}"/>
              </a:ext>
            </a:extLst>
          </p:cNvPr>
          <p:cNvSpPr/>
          <p:nvPr/>
        </p:nvSpPr>
        <p:spPr bwMode="auto">
          <a:xfrm>
            <a:off x="4283968" y="875333"/>
            <a:ext cx="576064" cy="5616624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3CA53D-2526-E923-BA68-41D3501BF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Know (1)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9D03FA-DB7D-38B5-892A-C9AE6D80F08E}"/>
              </a:ext>
            </a:extLst>
          </p:cNvPr>
          <p:cNvSpPr txBox="1"/>
          <p:nvPr/>
        </p:nvSpPr>
        <p:spPr>
          <a:xfrm>
            <a:off x="3441598" y="836712"/>
            <a:ext cx="2310248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800" b="1" dirty="0"/>
              <a:t>About </a:t>
            </a:r>
          </a:p>
          <a:p>
            <a:pPr algn="ctr"/>
            <a:r>
              <a:rPr lang="zh-TW" altLang="en-US" sz="2800" b="1" dirty="0"/>
              <a:t>知道</a:t>
            </a:r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r>
              <a:rPr lang="en-CA" sz="2800" b="1" dirty="0"/>
              <a:t>Relationship</a:t>
            </a:r>
          </a:p>
          <a:p>
            <a:pPr algn="ctr"/>
            <a:r>
              <a:rPr lang="en-US" sz="2800" b="1" dirty="0"/>
              <a:t> </a:t>
            </a:r>
            <a:r>
              <a:rPr lang="zh-TW" altLang="en-US" sz="2800" b="1" dirty="0"/>
              <a:t>曉得</a:t>
            </a:r>
            <a:r>
              <a:rPr lang="en-CA" altLang="zh-TW" sz="2800" b="1" dirty="0"/>
              <a:t>, </a:t>
            </a:r>
            <a:r>
              <a:rPr lang="zh-TW" altLang="en-US" sz="2800" b="1" dirty="0"/>
              <a:t>關係</a:t>
            </a:r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r>
              <a:rPr lang="en-CA" sz="2800" b="1" dirty="0"/>
              <a:t>Intimate</a:t>
            </a:r>
            <a:r>
              <a:rPr lang="en-US" altLang="zh-TW" sz="2800" b="1" dirty="0"/>
              <a:t> </a:t>
            </a:r>
            <a:r>
              <a:rPr lang="zh-TW" altLang="en-US" sz="2800" b="1" dirty="0"/>
              <a:t>曉得</a:t>
            </a:r>
            <a:endParaRPr lang="en-CA" altLang="zh-TW" sz="2800" b="1" dirty="0"/>
          </a:p>
          <a:p>
            <a:pPr algn="ctr"/>
            <a:r>
              <a:rPr lang="zh-TW" altLang="en-US" sz="2800" b="1" dirty="0"/>
              <a:t>親密感</a:t>
            </a:r>
            <a:endParaRPr lang="en-CA" sz="2800" b="1" dirty="0"/>
          </a:p>
          <a:p>
            <a:pPr algn="ctr"/>
            <a:endParaRPr lang="en-CA" sz="2800" b="1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36051F4-26B3-0FDE-F1E2-04428446270E}"/>
              </a:ext>
            </a:extLst>
          </p:cNvPr>
          <p:cNvCxnSpPr/>
          <p:nvPr/>
        </p:nvCxnSpPr>
        <p:spPr bwMode="auto">
          <a:xfrm>
            <a:off x="-36512" y="2492896"/>
            <a:ext cx="926647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0CD3A5-CE59-4C34-8BFA-8C47A4E3FD4F}"/>
              </a:ext>
            </a:extLst>
          </p:cNvPr>
          <p:cNvCxnSpPr/>
          <p:nvPr/>
        </p:nvCxnSpPr>
        <p:spPr bwMode="auto">
          <a:xfrm>
            <a:off x="-36512" y="4437112"/>
            <a:ext cx="926647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B1245C7-F5E0-E7F6-168E-E1D345854047}"/>
              </a:ext>
            </a:extLst>
          </p:cNvPr>
          <p:cNvSpPr txBox="1"/>
          <p:nvPr/>
        </p:nvSpPr>
        <p:spPr>
          <a:xfrm>
            <a:off x="85124" y="901824"/>
            <a:ext cx="22605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Trump, Biden</a:t>
            </a:r>
          </a:p>
          <a:p>
            <a:r>
              <a:rPr lang="en-CA" dirty="0"/>
              <a:t>Bernie Saunders</a:t>
            </a:r>
          </a:p>
          <a:p>
            <a:r>
              <a:rPr lang="en-CA" dirty="0"/>
              <a:t>Epstein, </a:t>
            </a:r>
            <a:r>
              <a:rPr lang="zh-TW" altLang="en-US" dirty="0"/>
              <a:t>蔡英文 </a:t>
            </a:r>
            <a:endParaRPr lang="en-US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C32A9184-1743-A4A8-F91F-C3E70CF86F29}"/>
              </a:ext>
            </a:extLst>
          </p:cNvPr>
          <p:cNvSpPr/>
          <p:nvPr/>
        </p:nvSpPr>
        <p:spPr bwMode="auto">
          <a:xfrm>
            <a:off x="3563888" y="2007295"/>
            <a:ext cx="720080" cy="504056"/>
          </a:xfrm>
          <a:prstGeom prst="right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Arrow: Left-Right 20">
            <a:extLst>
              <a:ext uri="{FF2B5EF4-FFF2-40B4-BE49-F238E27FC236}">
                <a16:creationId xmlns:a16="http://schemas.microsoft.com/office/drawing/2014/main" id="{08590D9B-9022-B98D-3CA4-A57AE7FB2CB8}"/>
              </a:ext>
            </a:extLst>
          </p:cNvPr>
          <p:cNvSpPr/>
          <p:nvPr/>
        </p:nvSpPr>
        <p:spPr bwMode="auto">
          <a:xfrm>
            <a:off x="3491880" y="3933056"/>
            <a:ext cx="792088" cy="432048"/>
          </a:xfrm>
          <a:prstGeom prst="leftRight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0FA183-C85D-1BE3-200C-1D36528851E8}"/>
              </a:ext>
            </a:extLst>
          </p:cNvPr>
          <p:cNvSpPr txBox="1"/>
          <p:nvPr/>
        </p:nvSpPr>
        <p:spPr>
          <a:xfrm>
            <a:off x="66794" y="2948751"/>
            <a:ext cx="27302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Judy </a:t>
            </a:r>
            <a:r>
              <a:rPr lang="en-CA" dirty="0">
                <a:latin typeface="DFKai-SB" panose="03000509000000000000" pitchFamily="65" charset="-120"/>
                <a:ea typeface="DFKai-SB" panose="03000509000000000000" pitchFamily="65" charset="-120"/>
              </a:rPr>
              <a:t>←→</a:t>
            </a:r>
            <a:r>
              <a:rPr lang="en-CA" dirty="0"/>
              <a:t>Theresa</a:t>
            </a:r>
          </a:p>
          <a:p>
            <a:r>
              <a:rPr lang="en-CA" dirty="0"/>
              <a:t>Courtney</a:t>
            </a:r>
            <a:r>
              <a:rPr lang="en-CA" dirty="0">
                <a:latin typeface="DFKai-SB" panose="03000509000000000000" pitchFamily="65" charset="-120"/>
                <a:ea typeface="DFKai-SB" panose="03000509000000000000" pitchFamily="65" charset="-120"/>
              </a:rPr>
              <a:t>←→</a:t>
            </a:r>
            <a:r>
              <a:rPr lang="en-CA" dirty="0"/>
              <a:t>Melva</a:t>
            </a:r>
          </a:p>
          <a:p>
            <a:r>
              <a:rPr lang="en-CA" dirty="0"/>
              <a:t>Jon</a:t>
            </a:r>
            <a:r>
              <a:rPr lang="en-CA" dirty="0">
                <a:latin typeface="DFKai-SB" panose="03000509000000000000" pitchFamily="65" charset="-120"/>
                <a:ea typeface="DFKai-SB" panose="03000509000000000000" pitchFamily="65" charset="-120"/>
              </a:rPr>
              <a:t>←→</a:t>
            </a:r>
            <a:r>
              <a:rPr lang="en-CA" dirty="0"/>
              <a:t>Joseph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8D612B-6AB4-3196-A942-3F67EB64BB64}"/>
              </a:ext>
            </a:extLst>
          </p:cNvPr>
          <p:cNvSpPr txBox="1"/>
          <p:nvPr/>
        </p:nvSpPr>
        <p:spPr>
          <a:xfrm>
            <a:off x="92397" y="4592415"/>
            <a:ext cx="28071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Mercy </a:t>
            </a:r>
            <a:r>
              <a:rPr lang="en-CA" dirty="0">
                <a:latin typeface="DFKai-SB" panose="03000509000000000000" pitchFamily="65" charset="-120"/>
                <a:ea typeface="DFKai-SB" panose="03000509000000000000" pitchFamily="65" charset="-120"/>
              </a:rPr>
              <a:t>←→ </a:t>
            </a:r>
            <a:r>
              <a:rPr lang="en-CA" dirty="0"/>
              <a:t>Theresa</a:t>
            </a:r>
          </a:p>
          <a:p>
            <a:r>
              <a:rPr lang="en-CA" dirty="0"/>
              <a:t>Judy  </a:t>
            </a:r>
            <a:r>
              <a:rPr lang="en-CA" dirty="0">
                <a:latin typeface="DFKai-SB" panose="03000509000000000000" pitchFamily="65" charset="-120"/>
                <a:ea typeface="DFKai-SB" panose="03000509000000000000" pitchFamily="65" charset="-120"/>
              </a:rPr>
              <a:t>←→ </a:t>
            </a:r>
            <a:r>
              <a:rPr lang="en-CA" dirty="0" err="1"/>
              <a:t>Thadeus</a:t>
            </a:r>
            <a:endParaRPr lang="en-CA" dirty="0"/>
          </a:p>
          <a:p>
            <a:r>
              <a:rPr lang="en-CA" dirty="0"/>
              <a:t>Joseph </a:t>
            </a:r>
            <a:r>
              <a:rPr lang="en-CA" dirty="0">
                <a:latin typeface="DFKai-SB" panose="03000509000000000000" pitchFamily="65" charset="-120"/>
                <a:ea typeface="DFKai-SB" panose="03000509000000000000" pitchFamily="65" charset="-120"/>
              </a:rPr>
              <a:t>←→</a:t>
            </a:r>
            <a:r>
              <a:rPr lang="en-CA" dirty="0"/>
              <a:t>Alita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2E092C-8FA2-9EBE-8D75-8A12CA181208}"/>
              </a:ext>
            </a:extLst>
          </p:cNvPr>
          <p:cNvSpPr txBox="1"/>
          <p:nvPr/>
        </p:nvSpPr>
        <p:spPr>
          <a:xfrm>
            <a:off x="580142" y="376273"/>
            <a:ext cx="8033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dirty="0"/>
              <a:t>Horizontal                                                      Vertical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35948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Down 3">
            <a:extLst>
              <a:ext uri="{FF2B5EF4-FFF2-40B4-BE49-F238E27FC236}">
                <a16:creationId xmlns:a16="http://schemas.microsoft.com/office/drawing/2014/main" id="{AA8DD82D-555B-FA1C-F1A0-9280BBC6E05B}"/>
              </a:ext>
            </a:extLst>
          </p:cNvPr>
          <p:cNvSpPr/>
          <p:nvPr/>
        </p:nvSpPr>
        <p:spPr bwMode="auto">
          <a:xfrm>
            <a:off x="4283968" y="875333"/>
            <a:ext cx="576064" cy="5616624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3CA53D-2526-E923-BA68-41D3501BF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en-CA" dirty="0"/>
              <a:t>Know (2)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9D03FA-DB7D-38B5-892A-C9AE6D80F08E}"/>
              </a:ext>
            </a:extLst>
          </p:cNvPr>
          <p:cNvSpPr txBox="1"/>
          <p:nvPr/>
        </p:nvSpPr>
        <p:spPr>
          <a:xfrm>
            <a:off x="3441598" y="836712"/>
            <a:ext cx="2310248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800" b="1" dirty="0"/>
              <a:t>About </a:t>
            </a:r>
          </a:p>
          <a:p>
            <a:pPr algn="ctr"/>
            <a:r>
              <a:rPr lang="zh-TW" altLang="en-US" sz="2800" b="1" dirty="0"/>
              <a:t>知道</a:t>
            </a:r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r>
              <a:rPr lang="en-CA" sz="2800" b="1" dirty="0"/>
              <a:t>Relationship</a:t>
            </a:r>
          </a:p>
          <a:p>
            <a:pPr algn="ctr"/>
            <a:r>
              <a:rPr lang="en-US" sz="2800" b="1" dirty="0"/>
              <a:t> </a:t>
            </a:r>
            <a:r>
              <a:rPr lang="zh-TW" altLang="en-US" sz="2800" b="1" dirty="0"/>
              <a:t>曉得</a:t>
            </a:r>
            <a:r>
              <a:rPr lang="en-CA" altLang="zh-TW" sz="2800" b="1" dirty="0"/>
              <a:t>, </a:t>
            </a:r>
            <a:r>
              <a:rPr lang="zh-TW" altLang="en-US" sz="2800" b="1" dirty="0"/>
              <a:t>關係</a:t>
            </a:r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r>
              <a:rPr lang="en-CA" sz="2800" b="1" dirty="0"/>
              <a:t>Intimate</a:t>
            </a:r>
            <a:r>
              <a:rPr lang="en-US" altLang="zh-TW" sz="2800" b="1" dirty="0"/>
              <a:t> </a:t>
            </a:r>
            <a:r>
              <a:rPr lang="zh-TW" altLang="en-US" sz="2800" b="1" dirty="0"/>
              <a:t>曉得</a:t>
            </a:r>
            <a:endParaRPr lang="en-CA" altLang="zh-TW" sz="2800" b="1" dirty="0"/>
          </a:p>
          <a:p>
            <a:pPr algn="ctr"/>
            <a:r>
              <a:rPr lang="zh-TW" altLang="en-US" sz="2800" b="1" dirty="0"/>
              <a:t>親密感</a:t>
            </a:r>
            <a:endParaRPr lang="en-CA" sz="2800" b="1" dirty="0"/>
          </a:p>
          <a:p>
            <a:pPr algn="ctr"/>
            <a:endParaRPr lang="en-CA" sz="2800" b="1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36051F4-26B3-0FDE-F1E2-04428446270E}"/>
              </a:ext>
            </a:extLst>
          </p:cNvPr>
          <p:cNvCxnSpPr/>
          <p:nvPr/>
        </p:nvCxnSpPr>
        <p:spPr bwMode="auto">
          <a:xfrm>
            <a:off x="-36512" y="2492896"/>
            <a:ext cx="926647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0CD3A5-CE59-4C34-8BFA-8C47A4E3FD4F}"/>
              </a:ext>
            </a:extLst>
          </p:cNvPr>
          <p:cNvCxnSpPr/>
          <p:nvPr/>
        </p:nvCxnSpPr>
        <p:spPr bwMode="auto">
          <a:xfrm>
            <a:off x="-36512" y="4437112"/>
            <a:ext cx="926647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B1245C7-F5E0-E7F6-168E-E1D345854047}"/>
              </a:ext>
            </a:extLst>
          </p:cNvPr>
          <p:cNvSpPr txBox="1"/>
          <p:nvPr/>
        </p:nvSpPr>
        <p:spPr>
          <a:xfrm>
            <a:off x="85124" y="901824"/>
            <a:ext cx="22605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Trump, Biden</a:t>
            </a:r>
          </a:p>
          <a:p>
            <a:r>
              <a:rPr lang="en-CA" dirty="0"/>
              <a:t>Bernie Saunders</a:t>
            </a:r>
          </a:p>
          <a:p>
            <a:r>
              <a:rPr lang="en-CA" dirty="0"/>
              <a:t>Epstein, </a:t>
            </a:r>
            <a:r>
              <a:rPr lang="zh-TW" altLang="en-US" dirty="0"/>
              <a:t>蔡英文 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EDA357-0615-379D-B078-743CFB366622}"/>
              </a:ext>
            </a:extLst>
          </p:cNvPr>
          <p:cNvSpPr txBox="1"/>
          <p:nvPr/>
        </p:nvSpPr>
        <p:spPr>
          <a:xfrm>
            <a:off x="6664086" y="901824"/>
            <a:ext cx="20730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Apostles Creed</a:t>
            </a:r>
          </a:p>
          <a:p>
            <a:pPr algn="ctr"/>
            <a:r>
              <a:rPr lang="zh-TW" altLang="en-US" dirty="0"/>
              <a:t>使徒信經</a:t>
            </a:r>
            <a:endParaRPr lang="en-US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C32A9184-1743-A4A8-F91F-C3E70CF86F29}"/>
              </a:ext>
            </a:extLst>
          </p:cNvPr>
          <p:cNvSpPr/>
          <p:nvPr/>
        </p:nvSpPr>
        <p:spPr bwMode="auto">
          <a:xfrm>
            <a:off x="4211960" y="1916832"/>
            <a:ext cx="720080" cy="594519"/>
          </a:xfrm>
          <a:prstGeom prst="right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Arrow: Left-Right 20">
            <a:extLst>
              <a:ext uri="{FF2B5EF4-FFF2-40B4-BE49-F238E27FC236}">
                <a16:creationId xmlns:a16="http://schemas.microsoft.com/office/drawing/2014/main" id="{08590D9B-9022-B98D-3CA4-A57AE7FB2CB8}"/>
              </a:ext>
            </a:extLst>
          </p:cNvPr>
          <p:cNvSpPr/>
          <p:nvPr/>
        </p:nvSpPr>
        <p:spPr bwMode="auto">
          <a:xfrm>
            <a:off x="4139952" y="3861048"/>
            <a:ext cx="792088" cy="504056"/>
          </a:xfrm>
          <a:prstGeom prst="leftRight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0FA183-C85D-1BE3-200C-1D36528851E8}"/>
              </a:ext>
            </a:extLst>
          </p:cNvPr>
          <p:cNvSpPr txBox="1"/>
          <p:nvPr/>
        </p:nvSpPr>
        <p:spPr>
          <a:xfrm>
            <a:off x="66794" y="2948751"/>
            <a:ext cx="27302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Judy </a:t>
            </a:r>
            <a:r>
              <a:rPr lang="en-CA" dirty="0">
                <a:latin typeface="DFKai-SB" panose="03000509000000000000" pitchFamily="65" charset="-120"/>
                <a:ea typeface="DFKai-SB" panose="03000509000000000000" pitchFamily="65" charset="-120"/>
              </a:rPr>
              <a:t>←→</a:t>
            </a:r>
            <a:r>
              <a:rPr lang="en-CA" dirty="0"/>
              <a:t>Theresa</a:t>
            </a:r>
          </a:p>
          <a:p>
            <a:r>
              <a:rPr lang="en-CA" dirty="0"/>
              <a:t>Courtney</a:t>
            </a:r>
            <a:r>
              <a:rPr lang="en-CA" dirty="0">
                <a:latin typeface="DFKai-SB" panose="03000509000000000000" pitchFamily="65" charset="-120"/>
                <a:ea typeface="DFKai-SB" panose="03000509000000000000" pitchFamily="65" charset="-120"/>
              </a:rPr>
              <a:t>←→</a:t>
            </a:r>
            <a:r>
              <a:rPr lang="en-CA" dirty="0"/>
              <a:t>Melva</a:t>
            </a:r>
          </a:p>
          <a:p>
            <a:r>
              <a:rPr lang="en-CA" dirty="0"/>
              <a:t>Jon</a:t>
            </a:r>
            <a:r>
              <a:rPr lang="en-CA" dirty="0">
                <a:latin typeface="DFKai-SB" panose="03000509000000000000" pitchFamily="65" charset="-120"/>
                <a:ea typeface="DFKai-SB" panose="03000509000000000000" pitchFamily="65" charset="-120"/>
              </a:rPr>
              <a:t>←→</a:t>
            </a:r>
            <a:r>
              <a:rPr lang="en-CA" dirty="0"/>
              <a:t>Joseph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8D612B-6AB4-3196-A942-3F67EB64BB64}"/>
              </a:ext>
            </a:extLst>
          </p:cNvPr>
          <p:cNvSpPr txBox="1"/>
          <p:nvPr/>
        </p:nvSpPr>
        <p:spPr>
          <a:xfrm>
            <a:off x="85124" y="5253007"/>
            <a:ext cx="28071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Joseph </a:t>
            </a:r>
            <a:r>
              <a:rPr lang="en-CA" dirty="0">
                <a:latin typeface="DFKai-SB" panose="03000509000000000000" pitchFamily="65" charset="-120"/>
                <a:ea typeface="DFKai-SB" panose="03000509000000000000" pitchFamily="65" charset="-120"/>
              </a:rPr>
              <a:t>←→</a:t>
            </a:r>
            <a:r>
              <a:rPr lang="en-CA" dirty="0"/>
              <a:t>Alita</a:t>
            </a:r>
          </a:p>
          <a:p>
            <a:r>
              <a:rPr lang="en-CA" dirty="0"/>
              <a:t>Judy  </a:t>
            </a:r>
            <a:r>
              <a:rPr lang="en-CA" dirty="0">
                <a:latin typeface="DFKai-SB" panose="03000509000000000000" pitchFamily="65" charset="-120"/>
                <a:ea typeface="DFKai-SB" panose="03000509000000000000" pitchFamily="65" charset="-120"/>
              </a:rPr>
              <a:t>←→ </a:t>
            </a:r>
            <a:r>
              <a:rPr lang="en-CA" dirty="0" err="1"/>
              <a:t>Thadeus</a:t>
            </a:r>
            <a:endParaRPr lang="en-CA" dirty="0"/>
          </a:p>
          <a:p>
            <a:r>
              <a:rPr lang="en-CA" dirty="0"/>
              <a:t>Mercy </a:t>
            </a:r>
            <a:r>
              <a:rPr lang="en-CA" dirty="0">
                <a:latin typeface="DFKai-SB" panose="03000509000000000000" pitchFamily="65" charset="-120"/>
                <a:ea typeface="DFKai-SB" panose="03000509000000000000" pitchFamily="65" charset="-120"/>
              </a:rPr>
              <a:t>←→ </a:t>
            </a:r>
            <a:r>
              <a:rPr lang="en-CA" dirty="0"/>
              <a:t>Theresa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2E092C-8FA2-9EBE-8D75-8A12CA181208}"/>
              </a:ext>
            </a:extLst>
          </p:cNvPr>
          <p:cNvSpPr txBox="1"/>
          <p:nvPr/>
        </p:nvSpPr>
        <p:spPr>
          <a:xfrm>
            <a:off x="580142" y="376273"/>
            <a:ext cx="8033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dirty="0"/>
              <a:t>Horizontal                                                      Vertical </a:t>
            </a:r>
            <a:endParaRPr lang="en-US" sz="2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403362-6309-5ED7-1D45-7628E8490F73}"/>
              </a:ext>
            </a:extLst>
          </p:cNvPr>
          <p:cNvSpPr txBox="1"/>
          <p:nvPr/>
        </p:nvSpPr>
        <p:spPr>
          <a:xfrm>
            <a:off x="6869171" y="2790221"/>
            <a:ext cx="16626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Romans 5:1</a:t>
            </a:r>
          </a:p>
          <a:p>
            <a:pPr algn="ctr"/>
            <a:r>
              <a:rPr lang="zh-TW" altLang="en-US" dirty="0"/>
              <a:t>羅馬書</a:t>
            </a:r>
            <a:r>
              <a:rPr lang="en-US" dirty="0"/>
              <a:t> 5:1</a:t>
            </a:r>
          </a:p>
        </p:txBody>
      </p:sp>
    </p:spTree>
    <p:extLst>
      <p:ext uri="{BB962C8B-B14F-4D97-AF65-F5344CB8AC3E}">
        <p14:creationId xmlns:p14="http://schemas.microsoft.com/office/powerpoint/2010/main" val="3996032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425857-6F84-687C-9D02-31479FC5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Application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0C5C01-5630-2EDA-EC70-2DED25CAE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54853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3" id="{F93F1963-C7AF-4301-88EB-21FA1819986D}" vid="{BAB3DFDC-2340-4978-B0C0-489459317CA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zcbc</Template>
  <TotalTime>261</TotalTime>
  <Words>463</Words>
  <Application>Microsoft Office PowerPoint</Application>
  <PresentationFormat>On-screen Show (4:3)</PresentationFormat>
  <Paragraphs>95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DFKai-SB</vt:lpstr>
      <vt:lpstr>ecp1026.pot</vt:lpstr>
      <vt:lpstr>Know  知道; 認識; 曉得</vt:lpstr>
      <vt:lpstr>Key Verse: Philippians 腓立比書 3:10  </vt:lpstr>
      <vt:lpstr>Last Words 最後的話</vt:lpstr>
      <vt:lpstr>Know (1)</vt:lpstr>
      <vt:lpstr>Know (2)</vt:lpstr>
      <vt:lpstr>Application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Research Communication</dc:subject>
  <dc:creator>Jonathon David White</dc:creator>
  <cp:lastModifiedBy>Jonathon David White</cp:lastModifiedBy>
  <cp:revision>4</cp:revision>
  <cp:lastPrinted>2001-10-23T02:48:11Z</cp:lastPrinted>
  <dcterms:created xsi:type="dcterms:W3CDTF">2024-06-01T23:07:43Z</dcterms:created>
  <dcterms:modified xsi:type="dcterms:W3CDTF">2024-06-02T10:16:54Z</dcterms:modified>
</cp:coreProperties>
</file>