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9" r:id="rId1"/>
  </p:sldMasterIdLst>
  <p:notesMasterIdLst>
    <p:notesMasterId r:id="rId13"/>
  </p:notesMasterIdLst>
  <p:handoutMasterIdLst>
    <p:handoutMasterId r:id="rId14"/>
  </p:handoutMasterIdLst>
  <p:sldIdLst>
    <p:sldId id="280" r:id="rId2"/>
    <p:sldId id="263" r:id="rId3"/>
    <p:sldId id="281" r:id="rId4"/>
    <p:sldId id="266" r:id="rId5"/>
    <p:sldId id="271" r:id="rId6"/>
    <p:sldId id="265" r:id="rId7"/>
    <p:sldId id="275" r:id="rId8"/>
    <p:sldId id="276" r:id="rId9"/>
    <p:sldId id="282" r:id="rId10"/>
    <p:sldId id="278" r:id="rId11"/>
    <p:sldId id="279" r:id="rId12"/>
  </p:sldIdLst>
  <p:sldSz cx="9144000" cy="6858000" type="screen4x3"/>
  <p:notesSz cx="6661150" cy="9871075"/>
  <p:embeddedFontLst>
    <p:embeddedFont>
      <p:font typeface="consolas" panose="020B0609020204030204" pitchFamily="49" charset="0"/>
      <p:regular r:id="rId15"/>
      <p:bold r:id="rId16"/>
      <p:italic r:id="rId17"/>
      <p:boldItalic r:id="rId18"/>
    </p:embeddedFont>
    <p:embeddedFont>
      <p:font typeface="SimHei" panose="02010609060101010101" pitchFamily="49" charset="-122"/>
      <p:regular r:id="rId19"/>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 uri="{2D200454-40CA-4A62-9FC3-DE9A4176ACB9}">
      <p15:notesGuideLst xmlns:p15="http://schemas.microsoft.com/office/powerpoint/2012/main">
        <p15:guide id="1" orient="horz" pos="3109">
          <p15:clr>
            <a:srgbClr val="A4A3A4"/>
          </p15:clr>
        </p15:guide>
        <p15:guide id="2" pos="209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FF0000"/>
    <a:srgbClr val="00FF00"/>
    <a:srgbClr val="FF0066"/>
    <a:srgbClr val="CC6600"/>
    <a:srgbClr val="FF5050"/>
    <a:srgbClr val="EAEAEA"/>
    <a:srgbClr val="DDDDDD"/>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02" autoAdjust="0"/>
    <p:restoredTop sz="85008" autoAdjust="0"/>
  </p:normalViewPr>
  <p:slideViewPr>
    <p:cSldViewPr>
      <p:cViewPr varScale="1">
        <p:scale>
          <a:sx n="140" d="100"/>
          <a:sy n="140" d="100"/>
        </p:scale>
        <p:origin x="2348" y="-96"/>
      </p:cViewPr>
      <p:guideLst>
        <p:guide orient="horz" pos="2112"/>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112" d="100"/>
          <a:sy n="112" d="100"/>
        </p:scale>
        <p:origin x="4308" y="52"/>
      </p:cViewPr>
      <p:guideLst>
        <p:guide orient="horz" pos="3109"/>
        <p:guide pos="209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dirty="0"/>
          </a:p>
        </p:txBody>
      </p:sp>
      <p:sp>
        <p:nvSpPr>
          <p:cNvPr id="54275" name="Rectangle 3"/>
          <p:cNvSpPr>
            <a:spLocks noGrp="1" noChangeArrowheads="1"/>
          </p:cNvSpPr>
          <p:nvPr>
            <p:ph type="dt" sz="quarter"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58FCD680-CDDE-4C89-AAB0-6CDBAEED8050}" type="datetime2">
              <a:rPr lang="zh-TW" altLang="en-US"/>
              <a:pPr>
                <a:defRPr/>
              </a:pPr>
              <a:t>2024年4月13日</a:t>
            </a:fld>
            <a:endParaRPr lang="en-US" altLang="zh-TW" dirty="0"/>
          </a:p>
        </p:txBody>
      </p:sp>
      <p:sp>
        <p:nvSpPr>
          <p:cNvPr id="54276" name="Rectangle 4"/>
          <p:cNvSpPr>
            <a:spLocks noGrp="1" noChangeArrowheads="1"/>
          </p:cNvSpPr>
          <p:nvPr>
            <p:ph type="ftr" sz="quarter" idx="2"/>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dirty="0"/>
          </a:p>
        </p:txBody>
      </p:sp>
      <p:sp>
        <p:nvSpPr>
          <p:cNvPr id="54277" name="Rectangle 5"/>
          <p:cNvSpPr>
            <a:spLocks noGrp="1" noChangeArrowheads="1"/>
          </p:cNvSpPr>
          <p:nvPr>
            <p:ph type="sldNum" sz="quarter" idx="3"/>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3F8901DC-67C2-4E25-8B5D-1914534C3322}" type="slidenum">
              <a:rPr lang="zh-TW" altLang="en-US"/>
              <a:pPr>
                <a:defRPr/>
              </a:pPr>
              <a:t>‹#›</a:t>
            </a:fld>
            <a:endParaRPr lang="en-US" altLang="zh-TW" dirty="0"/>
          </a:p>
        </p:txBody>
      </p:sp>
    </p:spTree>
    <p:extLst>
      <p:ext uri="{BB962C8B-B14F-4D97-AF65-F5344CB8AC3E}">
        <p14:creationId xmlns:p14="http://schemas.microsoft.com/office/powerpoint/2010/main" val="130851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en-CA" altLang="zh-TW" dirty="0"/>
              <a:t>Joy</a:t>
            </a:r>
            <a:endParaRPr lang="en-US" altLang="zh-TW" dirty="0"/>
          </a:p>
        </p:txBody>
      </p:sp>
      <p:sp>
        <p:nvSpPr>
          <p:cNvPr id="17411" name="Rectangle 3"/>
          <p:cNvSpPr>
            <a:spLocks noGrp="1" noChangeArrowheads="1"/>
          </p:cNvSpPr>
          <p:nvPr>
            <p:ph type="dt"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A50193E4-F2CC-4DB4-87AF-1FA2A0BA0618}" type="datetime2">
              <a:rPr lang="zh-TW" altLang="en-US"/>
              <a:pPr>
                <a:defRPr/>
              </a:pPr>
              <a:t>2024年4月13日</a:t>
            </a:fld>
            <a:endParaRPr lang="en-US" altLang="zh-TW" dirty="0"/>
          </a:p>
        </p:txBody>
      </p:sp>
      <p:sp>
        <p:nvSpPr>
          <p:cNvPr id="3076" name="Rectangle 4"/>
          <p:cNvSpPr>
            <a:spLocks noGrp="1" noRot="1" noChangeAspect="1" noChangeArrowheads="1" noTextEdit="1"/>
          </p:cNvSpPr>
          <p:nvPr>
            <p:ph type="sldImg" idx="2"/>
          </p:nvPr>
        </p:nvSpPr>
        <p:spPr bwMode="auto">
          <a:xfrm>
            <a:off x="862013" y="739775"/>
            <a:ext cx="4937125" cy="37020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887413" y="4689475"/>
            <a:ext cx="4886325" cy="444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noProof="0"/>
              <a:t>Click to edit Master text styles</a:t>
            </a:r>
          </a:p>
          <a:p>
            <a:pPr lvl="1"/>
            <a:r>
              <a:rPr lang="en-US" altLang="zh-TW" noProof="0"/>
              <a:t>Second level</a:t>
            </a:r>
          </a:p>
          <a:p>
            <a:pPr lvl="2"/>
            <a:r>
              <a:rPr lang="en-US" altLang="zh-TW" noProof="0"/>
              <a:t>Third level</a:t>
            </a:r>
          </a:p>
          <a:p>
            <a:pPr lvl="3"/>
            <a:r>
              <a:rPr lang="en-US" altLang="zh-TW" noProof="0"/>
              <a:t>Fourth level</a:t>
            </a:r>
          </a:p>
          <a:p>
            <a:pPr lvl="4"/>
            <a:r>
              <a:rPr lang="en-US" altLang="zh-TW" noProof="0"/>
              <a:t>Fifth level</a:t>
            </a:r>
          </a:p>
        </p:txBody>
      </p:sp>
      <p:sp>
        <p:nvSpPr>
          <p:cNvPr id="17414" name="Rectangle 6"/>
          <p:cNvSpPr>
            <a:spLocks noGrp="1" noChangeArrowheads="1"/>
          </p:cNvSpPr>
          <p:nvPr>
            <p:ph type="ftr" sz="quarter" idx="4"/>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dirty="0"/>
              <a:t>20</a:t>
            </a:r>
            <a:r>
              <a:rPr lang="en-CA" altLang="zh-TW" dirty="0"/>
              <a:t>21</a:t>
            </a:r>
            <a:r>
              <a:rPr lang="zh-TW" altLang="en-US" dirty="0"/>
              <a:t>, Jonathon David White http</a:t>
            </a:r>
            <a:r>
              <a:rPr lang="en-CA" altLang="zh-TW" dirty="0"/>
              <a:t>s://www.aizhu.com/zcbc</a:t>
            </a:r>
            <a:endParaRPr lang="en-US" altLang="zh-TW" dirty="0"/>
          </a:p>
        </p:txBody>
      </p:sp>
      <p:sp>
        <p:nvSpPr>
          <p:cNvPr id="17415" name="Rectangle 7"/>
          <p:cNvSpPr>
            <a:spLocks noGrp="1" noChangeArrowheads="1"/>
          </p:cNvSpPr>
          <p:nvPr>
            <p:ph type="sldNum" sz="quarter" idx="5"/>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9552A38B-BF28-49C6-8E2B-C17FFCACC47D}" type="slidenum">
              <a:rPr lang="zh-TW" altLang="en-US"/>
              <a:pPr>
                <a:defRPr/>
              </a:pPr>
              <a:t>‹#›</a:t>
            </a:fld>
            <a:endParaRPr lang="en-US" altLang="zh-TW" dirty="0"/>
          </a:p>
        </p:txBody>
      </p:sp>
    </p:spTree>
    <p:extLst>
      <p:ext uri="{BB962C8B-B14F-4D97-AF65-F5344CB8AC3E}">
        <p14:creationId xmlns:p14="http://schemas.microsoft.com/office/powerpoint/2010/main" val="2221042290"/>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CA" dirty="0"/>
              <a:t>Currently,</a:t>
            </a:r>
          </a:p>
          <a:p>
            <a:pPr marL="171450" indent="-171450">
              <a:buFontTx/>
              <a:buChar char="-"/>
            </a:pPr>
            <a:r>
              <a:rPr lang="en-CA" dirty="0"/>
              <a:t>Rushing here and there to make $$$, </a:t>
            </a:r>
          </a:p>
          <a:p>
            <a:pPr marL="171450" indent="-171450">
              <a:buFontTx/>
              <a:buChar char="-"/>
            </a:pPr>
            <a:r>
              <a:rPr lang="en-CA" dirty="0"/>
              <a:t>Rushing to improve ourselves.</a:t>
            </a:r>
          </a:p>
          <a:p>
            <a:pPr marL="171450" indent="-171450">
              <a:buFontTx/>
              <a:buChar char="-"/>
            </a:pPr>
            <a:r>
              <a:rPr lang="en-CA" dirty="0"/>
              <a:t>Rushing to prove selves to others</a:t>
            </a:r>
          </a:p>
          <a:p>
            <a:pPr marL="171450" indent="-171450">
              <a:buFontTx/>
              <a:buChar char="-"/>
            </a:pPr>
            <a:r>
              <a:rPr lang="en-CA" dirty="0"/>
              <a:t>Seeking Better doctor?</a:t>
            </a:r>
          </a:p>
          <a:p>
            <a:r>
              <a:rPr lang="en-CA" dirty="0"/>
              <a:t>Remember my parent’s thought God:  </a:t>
            </a:r>
          </a:p>
          <a:p>
            <a:r>
              <a:rPr lang="en-CA" dirty="0"/>
              <a:t>   -  A brain damaged child, let him die. But took home from hospital to care for.  Prayer</a:t>
            </a:r>
          </a:p>
          <a:p>
            <a:r>
              <a:rPr lang="en-CA" dirty="0"/>
              <a:t>My life…</a:t>
            </a:r>
          </a:p>
          <a:p>
            <a:r>
              <a:rPr lang="en-CA" dirty="0"/>
              <a:t>   - A 25 girl who has cancer and will 85% probably of death in 2 years, no children.  (entering lymph nodes)  -- 26 years later still alive, 4 children.</a:t>
            </a:r>
          </a:p>
          <a:p>
            <a:r>
              <a:rPr lang="en-CA" dirty="0"/>
              <a:t>   - A daughter born in Chemo therapy – severe deformation/damage, 2 accidents </a:t>
            </a:r>
            <a:r>
              <a:rPr lang="en-CA" dirty="0">
                <a:sym typeface="Wingdings" panose="05000000000000000000" pitchFamily="2" charset="2"/>
              </a:rPr>
              <a:t> Honors Physics,  Moody Bible Seminary Graduate Masters</a:t>
            </a:r>
          </a:p>
          <a:p>
            <a:r>
              <a:rPr lang="en-CA" dirty="0"/>
              <a:t>My son…</a:t>
            </a:r>
          </a:p>
          <a:p>
            <a:r>
              <a:rPr lang="en-CA" dirty="0"/>
              <a:t>   - no door due to further study. – ALL doors closed, computer crashes during English test</a:t>
            </a:r>
          </a:p>
          <a:p>
            <a:r>
              <a:rPr lang="en-CA" dirty="0"/>
              <a:t>   - English exam exemption </a:t>
            </a:r>
            <a:r>
              <a:rPr lang="en-CA" dirty="0">
                <a:sym typeface="Wingdings" panose="05000000000000000000" pitchFamily="2" charset="2"/>
              </a:rPr>
              <a:t> all Canadian Universities open, all Taiwan universities closed. </a:t>
            </a:r>
          </a:p>
          <a:p>
            <a:r>
              <a:rPr lang="en-CA" dirty="0"/>
              <a:t> </a:t>
            </a:r>
          </a:p>
        </p:txBody>
      </p:sp>
      <p:sp>
        <p:nvSpPr>
          <p:cNvPr id="4" name="Header Placeholder 3"/>
          <p:cNvSpPr>
            <a:spLocks noGrp="1"/>
          </p:cNvSpPr>
          <p:nvPr>
            <p:ph type="hdr" sz="quarter"/>
          </p:nvPr>
        </p:nvSpPr>
        <p:spPr/>
        <p:txBody>
          <a:bodyPr/>
          <a:lstStyle/>
          <a:p>
            <a:pPr>
              <a:defRPr/>
            </a:pPr>
            <a:r>
              <a:rPr lang="en-CA" altLang="zh-TW"/>
              <a:t>Joy</a:t>
            </a:r>
            <a:endParaRPr lang="en-US" altLang="zh-TW" dirty="0"/>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2024年4月13日</a:t>
            </a:fld>
            <a:endParaRPr lang="en-US" altLang="zh-TW" dirty="0"/>
          </a:p>
        </p:txBody>
      </p:sp>
      <p:sp>
        <p:nvSpPr>
          <p:cNvPr id="6" name="Footer Placeholder 5"/>
          <p:cNvSpPr>
            <a:spLocks noGrp="1"/>
          </p:cNvSpPr>
          <p:nvPr>
            <p:ph type="ftr" sz="quarter" idx="4"/>
          </p:nvPr>
        </p:nvSpPr>
        <p:spPr/>
        <p:txBody>
          <a:bodyPr/>
          <a:lstStyle/>
          <a:p>
            <a:pPr>
              <a:defRPr/>
            </a:pPr>
            <a:r>
              <a:rPr lang="zh-TW" altLang="en-US"/>
              <a:t>20</a:t>
            </a:r>
            <a:r>
              <a:rPr lang="en-CA" altLang="zh-TW"/>
              <a:t>21</a:t>
            </a:r>
            <a:r>
              <a:rPr lang="zh-TW" altLang="en-US"/>
              <a:t>, Jonathon David White http</a:t>
            </a:r>
            <a:r>
              <a:rPr lang="en-CA" altLang="zh-TW"/>
              <a:t>s://www.aizhu.com/zcbc</a:t>
            </a:r>
            <a:endParaRPr lang="en-US" altLang="zh-TW" dirty="0"/>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5</a:t>
            </a:fld>
            <a:endParaRPr lang="en-US" altLang="zh-TW" dirty="0"/>
          </a:p>
        </p:txBody>
      </p:sp>
    </p:spTree>
    <p:extLst>
      <p:ext uri="{BB962C8B-B14F-4D97-AF65-F5344CB8AC3E}">
        <p14:creationId xmlns:p14="http://schemas.microsoft.com/office/powerpoint/2010/main" val="2136051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3 steps to recovery…</a:t>
            </a:r>
          </a:p>
          <a:p>
            <a:r>
              <a:rPr lang="en-CA" dirty="0"/>
              <a:t>The first step is key.</a:t>
            </a:r>
          </a:p>
          <a:p>
            <a:r>
              <a:rPr lang="en-CA" dirty="0"/>
              <a:t>Without this step, one cannot continue.</a:t>
            </a:r>
          </a:p>
          <a:p>
            <a:r>
              <a:rPr lang="en-CA" dirty="0"/>
              <a:t>STOP running after things, turn to God, He was faithful in the past. He will be faithful in the future.</a:t>
            </a:r>
          </a:p>
          <a:p>
            <a:r>
              <a:rPr lang="en-CA" dirty="0"/>
              <a:t>STOP focusing on this world and things of the world</a:t>
            </a:r>
          </a:p>
          <a:p>
            <a:r>
              <a:rPr lang="en-CA" dirty="0"/>
              <a:t>STOP sinning by neglecting our prayer life, </a:t>
            </a:r>
          </a:p>
          <a:p>
            <a:r>
              <a:rPr lang="en-CA" dirty="0"/>
              <a:t>STOP sinning by neglecting time alone with God.</a:t>
            </a:r>
          </a:p>
          <a:p>
            <a:pPr marL="171450" indent="-171450">
              <a:buFont typeface="Arial" panose="020B0604020202020204" pitchFamily="34" charset="0"/>
              <a:buChar char="•"/>
            </a:pPr>
            <a:endParaRPr lang="en-US" dirty="0"/>
          </a:p>
        </p:txBody>
      </p:sp>
      <p:sp>
        <p:nvSpPr>
          <p:cNvPr id="4" name="Header Placeholder 3"/>
          <p:cNvSpPr>
            <a:spLocks noGrp="1"/>
          </p:cNvSpPr>
          <p:nvPr>
            <p:ph type="hdr" sz="quarter"/>
          </p:nvPr>
        </p:nvSpPr>
        <p:spPr/>
        <p:txBody>
          <a:bodyPr/>
          <a:lstStyle/>
          <a:p>
            <a:pPr>
              <a:defRPr/>
            </a:pPr>
            <a:r>
              <a:rPr lang="en-CA" altLang="zh-TW"/>
              <a:t>Joy</a:t>
            </a:r>
            <a:endParaRPr lang="en-US" altLang="zh-TW" dirty="0"/>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2024年4月13日</a:t>
            </a:fld>
            <a:endParaRPr lang="en-US" altLang="zh-TW" dirty="0"/>
          </a:p>
        </p:txBody>
      </p:sp>
      <p:sp>
        <p:nvSpPr>
          <p:cNvPr id="6" name="Footer Placeholder 5"/>
          <p:cNvSpPr>
            <a:spLocks noGrp="1"/>
          </p:cNvSpPr>
          <p:nvPr>
            <p:ph type="ftr" sz="quarter" idx="4"/>
          </p:nvPr>
        </p:nvSpPr>
        <p:spPr/>
        <p:txBody>
          <a:bodyPr/>
          <a:lstStyle/>
          <a:p>
            <a:pPr>
              <a:defRPr/>
            </a:pPr>
            <a:r>
              <a:rPr lang="zh-TW" altLang="en-US"/>
              <a:t>20</a:t>
            </a:r>
            <a:r>
              <a:rPr lang="en-CA" altLang="zh-TW"/>
              <a:t>21</a:t>
            </a:r>
            <a:r>
              <a:rPr lang="zh-TW" altLang="en-US"/>
              <a:t>, Jonathon David White http</a:t>
            </a:r>
            <a:r>
              <a:rPr lang="en-CA" altLang="zh-TW"/>
              <a:t>s://www.aizhu.com/zcbc</a:t>
            </a:r>
            <a:endParaRPr lang="en-US" altLang="zh-TW" dirty="0"/>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6</a:t>
            </a:fld>
            <a:endParaRPr lang="en-US" altLang="zh-TW" dirty="0"/>
          </a:p>
        </p:txBody>
      </p:sp>
    </p:spTree>
    <p:extLst>
      <p:ext uri="{BB962C8B-B14F-4D97-AF65-F5344CB8AC3E}">
        <p14:creationId xmlns:p14="http://schemas.microsoft.com/office/powerpoint/2010/main" val="101719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Step 2: Horizontal Relationship with others.</a:t>
            </a:r>
          </a:p>
          <a:p>
            <a:r>
              <a:rPr lang="en-CA" dirty="0"/>
              <a:t>Treating others the way God treats you.</a:t>
            </a:r>
          </a:p>
          <a:p>
            <a:pPr marL="171450" indent="-171450">
              <a:buFontTx/>
              <a:buChar char="-"/>
            </a:pPr>
            <a:r>
              <a:rPr lang="en-CA" dirty="0"/>
              <a:t>Kindness</a:t>
            </a:r>
          </a:p>
          <a:p>
            <a:pPr marL="171450" indent="-171450">
              <a:buFontTx/>
              <a:buChar char="-"/>
            </a:pPr>
            <a:r>
              <a:rPr lang="en-CA" dirty="0"/>
              <a:t>Justice/Impartiality</a:t>
            </a:r>
          </a:p>
          <a:p>
            <a:pPr marL="0" indent="0">
              <a:buFontTx/>
              <a:buNone/>
            </a:pPr>
            <a:r>
              <a:rPr lang="en-CA" dirty="0"/>
              <a:t>Balance</a:t>
            </a:r>
            <a:endParaRPr lang="en-US" dirty="0"/>
          </a:p>
        </p:txBody>
      </p:sp>
      <p:sp>
        <p:nvSpPr>
          <p:cNvPr id="4" name="Header Placeholder 3"/>
          <p:cNvSpPr>
            <a:spLocks noGrp="1"/>
          </p:cNvSpPr>
          <p:nvPr>
            <p:ph type="hdr" sz="quarter"/>
          </p:nvPr>
        </p:nvSpPr>
        <p:spPr/>
        <p:txBody>
          <a:bodyPr/>
          <a:lstStyle/>
          <a:p>
            <a:pPr>
              <a:defRPr/>
            </a:pPr>
            <a:r>
              <a:rPr lang="en-CA" altLang="zh-TW"/>
              <a:t>Joy</a:t>
            </a:r>
            <a:endParaRPr lang="en-US" altLang="zh-TW" dirty="0"/>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2024年4月13日</a:t>
            </a:fld>
            <a:endParaRPr lang="en-US" altLang="zh-TW" dirty="0"/>
          </a:p>
        </p:txBody>
      </p:sp>
      <p:sp>
        <p:nvSpPr>
          <p:cNvPr id="6" name="Footer Placeholder 5"/>
          <p:cNvSpPr>
            <a:spLocks noGrp="1"/>
          </p:cNvSpPr>
          <p:nvPr>
            <p:ph type="ftr" sz="quarter" idx="4"/>
          </p:nvPr>
        </p:nvSpPr>
        <p:spPr/>
        <p:txBody>
          <a:bodyPr/>
          <a:lstStyle/>
          <a:p>
            <a:pPr>
              <a:defRPr/>
            </a:pPr>
            <a:r>
              <a:rPr lang="zh-TW" altLang="en-US"/>
              <a:t>20</a:t>
            </a:r>
            <a:r>
              <a:rPr lang="en-CA" altLang="zh-TW"/>
              <a:t>21</a:t>
            </a:r>
            <a:r>
              <a:rPr lang="zh-TW" altLang="en-US"/>
              <a:t>, Jonathon David White http</a:t>
            </a:r>
            <a:r>
              <a:rPr lang="en-CA" altLang="zh-TW"/>
              <a:t>s://www.aizhu.com/zcbc</a:t>
            </a:r>
            <a:endParaRPr lang="en-US" altLang="zh-TW" dirty="0"/>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7</a:t>
            </a:fld>
            <a:endParaRPr lang="en-US" altLang="zh-TW" dirty="0"/>
          </a:p>
        </p:txBody>
      </p:sp>
    </p:spTree>
    <p:extLst>
      <p:ext uri="{BB962C8B-B14F-4D97-AF65-F5344CB8AC3E}">
        <p14:creationId xmlns:p14="http://schemas.microsoft.com/office/powerpoint/2010/main" val="556316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Three words</a:t>
            </a:r>
          </a:p>
          <a:p>
            <a:r>
              <a:rPr lang="en-CA" dirty="0"/>
              <a:t>   - Wait :</a:t>
            </a:r>
          </a:p>
          <a:p>
            <a:r>
              <a:rPr lang="en-CA" dirty="0"/>
              <a:t>   - Continually</a:t>
            </a:r>
          </a:p>
          <a:p>
            <a:r>
              <a:rPr lang="en-CA" dirty="0"/>
              <a:t>   - For Who?</a:t>
            </a:r>
          </a:p>
          <a:p>
            <a:endParaRPr lang="en-CA" dirty="0"/>
          </a:p>
          <a:p>
            <a:r>
              <a:rPr lang="en-CA" dirty="0"/>
              <a:t>Wait: We have our devotional time.  We expect God to meet with us at our time and place?  My devotions are from xx to xx.  If you have something to say God. Say it quickly.</a:t>
            </a:r>
          </a:p>
          <a:p>
            <a:r>
              <a:rPr lang="en-CA" dirty="0"/>
              <a:t>Continually: this needs to be habitual throughout the day – whether in season or our of season</a:t>
            </a:r>
          </a:p>
          <a:p>
            <a:r>
              <a:rPr lang="en-CA" dirty="0"/>
              <a:t>Who:  The LORD God almighty, maker of heaven and earth.</a:t>
            </a:r>
          </a:p>
          <a:p>
            <a:endParaRPr lang="en-CA" dirty="0"/>
          </a:p>
          <a:p>
            <a:endParaRPr lang="en-CA" dirty="0"/>
          </a:p>
          <a:p>
            <a:r>
              <a:rPr lang="en-CA" dirty="0"/>
              <a:t>For me, this is the most difficult.</a:t>
            </a:r>
          </a:p>
          <a:p>
            <a:pPr marL="171450" indent="-171450">
              <a:buFontTx/>
              <a:buChar char="-"/>
            </a:pPr>
            <a:r>
              <a:rPr lang="en-CA" dirty="0"/>
              <a:t>I don’t like waiting:  I don’t like waiting for my wife, my children, my students.  Can’t people be on time!</a:t>
            </a:r>
          </a:p>
          <a:p>
            <a:pPr marL="171450" indent="-171450">
              <a:buFontTx/>
              <a:buChar char="-"/>
            </a:pPr>
            <a:r>
              <a:rPr lang="en-CA" dirty="0"/>
              <a:t>I don’t want to wait for God.</a:t>
            </a:r>
          </a:p>
          <a:p>
            <a:pPr marL="171450" indent="-171450">
              <a:buFontTx/>
              <a:buChar char="-"/>
            </a:pPr>
            <a:r>
              <a:rPr lang="en-CA" dirty="0"/>
              <a:t>It is easier to be busy.</a:t>
            </a:r>
          </a:p>
          <a:p>
            <a:pPr marL="171450" indent="-171450">
              <a:buFontTx/>
              <a:buChar char="-"/>
            </a:pPr>
            <a:r>
              <a:rPr lang="en-CA" dirty="0"/>
              <a:t>It is easier to be talking to God</a:t>
            </a:r>
          </a:p>
          <a:p>
            <a:pPr marL="171450" indent="-171450">
              <a:buFontTx/>
              <a:buChar char="-"/>
            </a:pPr>
            <a:r>
              <a:rPr lang="en-CA" dirty="0"/>
              <a:t>It is easier to play with handphone when have a few minutes spare.</a:t>
            </a:r>
          </a:p>
          <a:p>
            <a:pPr marL="0" indent="0">
              <a:buFontTx/>
              <a:buNone/>
            </a:pPr>
            <a:endParaRPr lang="en-US" dirty="0"/>
          </a:p>
        </p:txBody>
      </p:sp>
      <p:sp>
        <p:nvSpPr>
          <p:cNvPr id="4" name="Header Placeholder 3"/>
          <p:cNvSpPr>
            <a:spLocks noGrp="1"/>
          </p:cNvSpPr>
          <p:nvPr>
            <p:ph type="hdr" sz="quarter"/>
          </p:nvPr>
        </p:nvSpPr>
        <p:spPr/>
        <p:txBody>
          <a:bodyPr/>
          <a:lstStyle/>
          <a:p>
            <a:pPr>
              <a:defRPr/>
            </a:pPr>
            <a:r>
              <a:rPr lang="en-CA" altLang="zh-TW"/>
              <a:t>Joy</a:t>
            </a:r>
            <a:endParaRPr lang="en-US" altLang="zh-TW" dirty="0"/>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2024年4月13日</a:t>
            </a:fld>
            <a:endParaRPr lang="en-US" altLang="zh-TW" dirty="0"/>
          </a:p>
        </p:txBody>
      </p:sp>
      <p:sp>
        <p:nvSpPr>
          <p:cNvPr id="6" name="Footer Placeholder 5"/>
          <p:cNvSpPr>
            <a:spLocks noGrp="1"/>
          </p:cNvSpPr>
          <p:nvPr>
            <p:ph type="ftr" sz="quarter" idx="4"/>
          </p:nvPr>
        </p:nvSpPr>
        <p:spPr/>
        <p:txBody>
          <a:bodyPr/>
          <a:lstStyle/>
          <a:p>
            <a:pPr>
              <a:defRPr/>
            </a:pPr>
            <a:r>
              <a:rPr lang="zh-TW" altLang="en-US"/>
              <a:t>20</a:t>
            </a:r>
            <a:r>
              <a:rPr lang="en-CA" altLang="zh-TW"/>
              <a:t>21</a:t>
            </a:r>
            <a:r>
              <a:rPr lang="zh-TW" altLang="en-US"/>
              <a:t>, Jonathon David White http</a:t>
            </a:r>
            <a:r>
              <a:rPr lang="en-CA" altLang="zh-TW"/>
              <a:t>s://www.aizhu.com/zcbc</a:t>
            </a:r>
            <a:endParaRPr lang="en-US" altLang="zh-TW" dirty="0"/>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8</a:t>
            </a:fld>
            <a:endParaRPr lang="en-US" altLang="zh-TW" dirty="0"/>
          </a:p>
        </p:txBody>
      </p:sp>
    </p:spTree>
    <p:extLst>
      <p:ext uri="{BB962C8B-B14F-4D97-AF65-F5344CB8AC3E}">
        <p14:creationId xmlns:p14="http://schemas.microsoft.com/office/powerpoint/2010/main" val="2777139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may deceive ourselves,</a:t>
            </a:r>
          </a:p>
          <a:p>
            <a:r>
              <a:rPr lang="en-US" dirty="0"/>
              <a:t>We may think we have covered our tracks</a:t>
            </a:r>
          </a:p>
          <a:p>
            <a:r>
              <a:rPr lang="en-US" dirty="0"/>
              <a:t>Others may not know our heart</a:t>
            </a:r>
          </a:p>
          <a:p>
            <a:r>
              <a:rPr lang="en-US" dirty="0"/>
              <a:t>W may not know our heart</a:t>
            </a:r>
          </a:p>
          <a:p>
            <a:r>
              <a:rPr lang="en-US" dirty="0"/>
              <a:t>But God Knows…</a:t>
            </a:r>
          </a:p>
          <a:p>
            <a:r>
              <a:rPr lang="en-US" dirty="0"/>
              <a:t>Our Failure is not God’s fault, He has send prophets/teachers.</a:t>
            </a:r>
          </a:p>
          <a:p>
            <a:r>
              <a:rPr lang="en-US" dirty="0"/>
              <a:t>If we don’t listen…. </a:t>
            </a:r>
            <a:endParaRPr lang="en-CA" dirty="0"/>
          </a:p>
        </p:txBody>
      </p:sp>
      <p:sp>
        <p:nvSpPr>
          <p:cNvPr id="4" name="Header Placeholder 3"/>
          <p:cNvSpPr>
            <a:spLocks noGrp="1"/>
          </p:cNvSpPr>
          <p:nvPr>
            <p:ph type="hdr" sz="quarter"/>
          </p:nvPr>
        </p:nvSpPr>
        <p:spPr/>
        <p:txBody>
          <a:bodyPr/>
          <a:lstStyle/>
          <a:p>
            <a:pPr>
              <a:defRPr/>
            </a:pPr>
            <a:r>
              <a:rPr lang="en-CA" altLang="zh-TW"/>
              <a:t>Joy</a:t>
            </a:r>
            <a:endParaRPr lang="en-US" altLang="zh-TW" dirty="0"/>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2024年4月13日</a:t>
            </a:fld>
            <a:endParaRPr lang="en-US" altLang="zh-TW" dirty="0"/>
          </a:p>
        </p:txBody>
      </p:sp>
      <p:sp>
        <p:nvSpPr>
          <p:cNvPr id="6" name="Footer Placeholder 5"/>
          <p:cNvSpPr>
            <a:spLocks noGrp="1"/>
          </p:cNvSpPr>
          <p:nvPr>
            <p:ph type="ftr" sz="quarter" idx="4"/>
          </p:nvPr>
        </p:nvSpPr>
        <p:spPr/>
        <p:txBody>
          <a:bodyPr/>
          <a:lstStyle/>
          <a:p>
            <a:pPr>
              <a:defRPr/>
            </a:pPr>
            <a:r>
              <a:rPr lang="zh-TW" altLang="en-US"/>
              <a:t>20</a:t>
            </a:r>
            <a:r>
              <a:rPr lang="en-CA" altLang="zh-TW"/>
              <a:t>21</a:t>
            </a:r>
            <a:r>
              <a:rPr lang="zh-TW" altLang="en-US"/>
              <a:t>, Jonathon David White http</a:t>
            </a:r>
            <a:r>
              <a:rPr lang="en-CA" altLang="zh-TW"/>
              <a:t>s://www.aizhu.com/zcbc</a:t>
            </a:r>
            <a:endParaRPr lang="en-US" altLang="zh-TW" dirty="0"/>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9</a:t>
            </a:fld>
            <a:endParaRPr lang="en-US" altLang="zh-TW" dirty="0"/>
          </a:p>
        </p:txBody>
      </p:sp>
    </p:spTree>
    <p:extLst>
      <p:ext uri="{BB962C8B-B14F-4D97-AF65-F5344CB8AC3E}">
        <p14:creationId xmlns:p14="http://schemas.microsoft.com/office/powerpoint/2010/main" val="296618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a:defRPr/>
            </a:pPr>
            <a:r>
              <a:rPr lang="en-CA" altLang="zh-TW"/>
              <a:t>Joy</a:t>
            </a:r>
            <a:endParaRPr lang="en-US" altLang="zh-TW" dirty="0"/>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2024年4月13日</a:t>
            </a:fld>
            <a:endParaRPr lang="en-US" altLang="zh-TW" dirty="0"/>
          </a:p>
        </p:txBody>
      </p:sp>
      <p:sp>
        <p:nvSpPr>
          <p:cNvPr id="6" name="Footer Placeholder 5"/>
          <p:cNvSpPr>
            <a:spLocks noGrp="1"/>
          </p:cNvSpPr>
          <p:nvPr>
            <p:ph type="ftr" sz="quarter" idx="4"/>
          </p:nvPr>
        </p:nvSpPr>
        <p:spPr/>
        <p:txBody>
          <a:bodyPr/>
          <a:lstStyle/>
          <a:p>
            <a:pPr>
              <a:defRPr/>
            </a:pPr>
            <a:r>
              <a:rPr lang="zh-TW" altLang="en-US"/>
              <a:t>20</a:t>
            </a:r>
            <a:r>
              <a:rPr lang="en-CA" altLang="zh-TW"/>
              <a:t>21</a:t>
            </a:r>
            <a:r>
              <a:rPr lang="zh-TW" altLang="en-US"/>
              <a:t>, Jonathon David White http</a:t>
            </a:r>
            <a:r>
              <a:rPr lang="en-CA" altLang="zh-TW"/>
              <a:t>s://www.aizhu.com/zcbc</a:t>
            </a:r>
            <a:endParaRPr lang="en-US" altLang="zh-TW" dirty="0"/>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10</a:t>
            </a:fld>
            <a:endParaRPr lang="en-US" altLang="zh-TW" dirty="0"/>
          </a:p>
        </p:txBody>
      </p:sp>
    </p:spTree>
    <p:extLst>
      <p:ext uri="{BB962C8B-B14F-4D97-AF65-F5344CB8AC3E}">
        <p14:creationId xmlns:p14="http://schemas.microsoft.com/office/powerpoint/2010/main" val="2435550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youtu.be/K3TYG7Q_fj4?si=2sQeJxmRg8SLVAuf"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6700" y="762000"/>
            <a:ext cx="8610600" cy="2387600"/>
          </a:xfrm>
        </p:spPr>
        <p:txBody>
          <a:bodyPr anchor="ctr" anchorCtr="0"/>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533400" y="3276600"/>
            <a:ext cx="8077200" cy="2438400"/>
          </a:xfrm>
        </p:spPr>
        <p:txBody>
          <a:bodyPr>
            <a:normAutofit/>
          </a:bodyPr>
          <a:lstStyle>
            <a:lvl1pPr marL="0" indent="0" algn="ctr">
              <a:buNone/>
              <a:defRPr sz="3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Text Placeholder 6">
            <a:extLst>
              <a:ext uri="{FF2B5EF4-FFF2-40B4-BE49-F238E27FC236}">
                <a16:creationId xmlns:a16="http://schemas.microsoft.com/office/drawing/2014/main" id="{4C5E0AF6-9C9D-7EF8-D48C-FB2CF35A1ADA}"/>
              </a:ext>
            </a:extLst>
          </p:cNvPr>
          <p:cNvSpPr>
            <a:spLocks noGrp="1"/>
          </p:cNvSpPr>
          <p:nvPr>
            <p:ph type="body" sz="quarter" idx="10"/>
          </p:nvPr>
        </p:nvSpPr>
        <p:spPr>
          <a:xfrm>
            <a:off x="5002491" y="5715000"/>
            <a:ext cx="4114800" cy="1074394"/>
          </a:xfrm>
        </p:spPr>
        <p:txBody>
          <a:bodyPr>
            <a:noAutofit/>
          </a:bodyPr>
          <a:lstStyle>
            <a:lvl1pPr marL="0" indent="0">
              <a:buFontTx/>
              <a:buNone/>
              <a:defRPr sz="2000"/>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en-US"/>
              <a:t>Click to edit Master text styles</a:t>
            </a:r>
          </a:p>
        </p:txBody>
      </p:sp>
    </p:spTree>
    <p:extLst>
      <p:ext uri="{BB962C8B-B14F-4D97-AF65-F5344CB8AC3E}">
        <p14:creationId xmlns:p14="http://schemas.microsoft.com/office/powerpoint/2010/main" val="4082923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Content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3454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buFontTx/>
              <a:buNone/>
              <a:defRPr/>
            </a:lvl1pPr>
            <a:lvl2pPr marL="457200" indent="0">
              <a:buFontTx/>
              <a:buNone/>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1744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2ContentHorBull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700088"/>
            <a:ext cx="8686800" cy="2728912"/>
          </a:xfrm>
        </p:spPr>
        <p:txBody>
          <a:bodyPr/>
          <a:lstStyle>
            <a:lvl1pPr marL="514350" indent="-514350">
              <a:buFont typeface="+mj-lt"/>
              <a:buAutoNum type="arabicPeriod"/>
              <a:defRPr/>
            </a:lvl1pPr>
            <a:lvl2pPr marL="971550" indent="-514350">
              <a:buFont typeface="+mj-lt"/>
              <a:buAutoNum type="arabicPeriod"/>
              <a:defRPr/>
            </a:lvl2pPr>
            <a:lvl3pPr marL="1371600" indent="-457200">
              <a:buFont typeface="+mj-lt"/>
              <a:buAutoNum type="arabicPeriod"/>
              <a:defRPr/>
            </a:lvl3pPr>
            <a:lvl4pPr marL="1828800" indent="-457200">
              <a:buFont typeface="+mj-lt"/>
              <a:buAutoNum type="arabicPeriod"/>
              <a:defRPr/>
            </a:lvl4pPr>
            <a:lvl5pPr marL="2286000" indent="-457200">
              <a:buFont typeface="+mj-lt"/>
              <a:buAutoNum type="arabi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C30F7984-79C3-8971-011D-041CE3644D78}"/>
              </a:ext>
            </a:extLst>
          </p:cNvPr>
          <p:cNvSpPr>
            <a:spLocks noGrp="1"/>
          </p:cNvSpPr>
          <p:nvPr>
            <p:ph sz="quarter" idx="10"/>
          </p:nvPr>
        </p:nvSpPr>
        <p:spPr>
          <a:xfrm>
            <a:off x="228600" y="3657600"/>
            <a:ext cx="8686800" cy="2743200"/>
          </a:xfrm>
        </p:spPr>
        <p:txBody>
          <a:bodyPr/>
          <a:lstStyle>
            <a:lvl1pPr marL="514350" indent="-514350">
              <a:buFont typeface="+mj-lt"/>
              <a:buAutoNum type="arabicPeriod"/>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3099053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2ContentH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700088"/>
            <a:ext cx="8686800" cy="272891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4">
            <a:extLst>
              <a:ext uri="{FF2B5EF4-FFF2-40B4-BE49-F238E27FC236}">
                <a16:creationId xmlns:a16="http://schemas.microsoft.com/office/drawing/2014/main" id="{C30F7984-79C3-8971-011D-041CE3644D78}"/>
              </a:ext>
            </a:extLst>
          </p:cNvPr>
          <p:cNvSpPr>
            <a:spLocks noGrp="1"/>
          </p:cNvSpPr>
          <p:nvPr>
            <p:ph sz="quarter" idx="10"/>
          </p:nvPr>
        </p:nvSpPr>
        <p:spPr>
          <a:xfrm>
            <a:off x="228600" y="3657600"/>
            <a:ext cx="8686800" cy="27432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7014716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lgn="ctr">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4287068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itle2ContentVerBulle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458200" cy="685800"/>
          </a:xfrm>
        </p:spPr>
        <p:txBody>
          <a:bodyPr/>
          <a:lstStyle/>
          <a:p>
            <a:r>
              <a:rPr lang="en-US"/>
              <a:t>Click to edit Master title style</a:t>
            </a:r>
          </a:p>
        </p:txBody>
      </p:sp>
      <p:sp>
        <p:nvSpPr>
          <p:cNvPr id="3" name="Content Placeholder 2"/>
          <p:cNvSpPr>
            <a:spLocks noGrp="1"/>
          </p:cNvSpPr>
          <p:nvPr>
            <p:ph sz="half" idx="1"/>
          </p:nvPr>
        </p:nvSpPr>
        <p:spPr>
          <a:xfrm>
            <a:off x="228600" y="914400"/>
            <a:ext cx="4343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0" y="914400"/>
            <a:ext cx="45720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31426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Two Content_No Bulle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877300" cy="685800"/>
          </a:xfrm>
        </p:spPr>
        <p:txBody>
          <a:bodyPr/>
          <a:lstStyle/>
          <a:p>
            <a:r>
              <a:rPr lang="en-US"/>
              <a:t>Click to edit Master title style</a:t>
            </a:r>
          </a:p>
        </p:txBody>
      </p:sp>
      <p:sp>
        <p:nvSpPr>
          <p:cNvPr id="3" name="Content Placeholder 2"/>
          <p:cNvSpPr>
            <a:spLocks noGrp="1"/>
          </p:cNvSpPr>
          <p:nvPr>
            <p:ph sz="half" idx="1"/>
          </p:nvPr>
        </p:nvSpPr>
        <p:spPr>
          <a:xfrm>
            <a:off x="76200" y="685800"/>
            <a:ext cx="5181600" cy="61722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257800" y="670972"/>
            <a:ext cx="3810000" cy="6187028"/>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33680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ong">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877300" cy="685800"/>
          </a:xfrm>
        </p:spPr>
        <p:txBody>
          <a:bodyPr/>
          <a:lstStyle>
            <a:lvl1pPr>
              <a:defRPr/>
            </a:lvl1pPr>
          </a:lstStyle>
          <a:p>
            <a:r>
              <a:rPr lang="en-US" dirty="0"/>
              <a:t>Click to edit Master title style</a:t>
            </a:r>
          </a:p>
        </p:txBody>
      </p:sp>
      <p:sp>
        <p:nvSpPr>
          <p:cNvPr id="4" name="Content Placeholder 3"/>
          <p:cNvSpPr>
            <a:spLocks noGrp="1"/>
          </p:cNvSpPr>
          <p:nvPr>
            <p:ph sz="half" idx="2" hasCustomPrompt="1"/>
          </p:nvPr>
        </p:nvSpPr>
        <p:spPr>
          <a:xfrm>
            <a:off x="5257800" y="670972"/>
            <a:ext cx="3810000" cy="6187028"/>
          </a:xfrm>
        </p:spPr>
        <p:txBody>
          <a:bodyPr>
            <a:normAutofit/>
          </a:bodyPr>
          <a:lstStyle>
            <a:lvl1pPr marL="0" indent="0">
              <a:buFontTx/>
              <a:buNone/>
              <a:defRPr sz="2000">
                <a:latin typeface="SimHei" panose="02010609060101010101" pitchFamily="49" charset="-122"/>
                <a:ea typeface="SimHei" panose="02010609060101010101" pitchFamily="49" charset="-122"/>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Song Chinese</a:t>
            </a:r>
          </a:p>
        </p:txBody>
      </p:sp>
      <p:sp>
        <p:nvSpPr>
          <p:cNvPr id="7" name="TextBox 6">
            <a:extLst>
              <a:ext uri="{FF2B5EF4-FFF2-40B4-BE49-F238E27FC236}">
                <a16:creationId xmlns:a16="http://schemas.microsoft.com/office/drawing/2014/main" id="{1931CE6E-6844-8EDE-5020-DD4DDDF301EA}"/>
              </a:ext>
            </a:extLst>
          </p:cNvPr>
          <p:cNvSpPr txBox="1"/>
          <p:nvPr userDrawn="1"/>
        </p:nvSpPr>
        <p:spPr>
          <a:xfrm>
            <a:off x="0" y="685800"/>
            <a:ext cx="5148064" cy="6173998"/>
          </a:xfrm>
          <a:prstGeom prst="rect">
            <a:avLst/>
          </a:prstGeom>
          <a:noFill/>
        </p:spPr>
        <p:txBody>
          <a:bodyPr wrap="square" rtlCol="0">
            <a:spAutoFit/>
          </a:bodyPr>
          <a:lstStyle/>
          <a:p>
            <a:r>
              <a:rPr lang="en-US" sz="1280" dirty="0"/>
              <a:t>I don’t believe in fairy tales</a:t>
            </a:r>
          </a:p>
          <a:p>
            <a:r>
              <a:rPr lang="en-US" sz="1280" dirty="0"/>
              <a:t>I guess I’ve outgrown them</a:t>
            </a:r>
          </a:p>
          <a:p>
            <a:r>
              <a:rPr lang="en-US" sz="1280" dirty="0"/>
              <a:t>But that doesn’t mean I don’t believe that there’s something bigger than me</a:t>
            </a:r>
          </a:p>
          <a:p>
            <a:r>
              <a:rPr lang="en-US" sz="1280" dirty="0"/>
              <a:t>Cause I’ve seen it in a hospital room </a:t>
            </a:r>
          </a:p>
          <a:p>
            <a:r>
              <a:rPr lang="en-US" sz="1280" dirty="0"/>
              <a:t>When the doctor said </a:t>
            </a:r>
          </a:p>
          <a:p>
            <a:r>
              <a:rPr lang="en-US" sz="1280" dirty="0"/>
              <a:t>Sorry, there’s nothing more we can do</a:t>
            </a:r>
          </a:p>
          <a:p>
            <a:r>
              <a:rPr lang="en-US" sz="1280" dirty="0"/>
              <a:t>Well, it wasn’t through</a:t>
            </a:r>
          </a:p>
          <a:p>
            <a:endParaRPr lang="en-US" sz="1280" dirty="0"/>
          </a:p>
          <a:p>
            <a:r>
              <a:rPr lang="en-US" sz="1280" dirty="0"/>
              <a:t>I’ve never seen a pot of gold at the end of a rainbow</a:t>
            </a:r>
          </a:p>
          <a:p>
            <a:r>
              <a:rPr lang="en-US" sz="1280" dirty="0"/>
              <a:t>But I’ve got a promise I can hold in the middle of the struggle</a:t>
            </a:r>
          </a:p>
          <a:p>
            <a:r>
              <a:rPr lang="en-US" sz="1280" dirty="0"/>
              <a:t>God if you said it You’ll perform it</a:t>
            </a:r>
          </a:p>
          <a:p>
            <a:r>
              <a:rPr lang="en-US" sz="1280" dirty="0"/>
              <a:t>May not be how I want You to</a:t>
            </a:r>
          </a:p>
          <a:p>
            <a:r>
              <a:rPr lang="en-US" sz="1280" dirty="0"/>
              <a:t>But here’s what I’ll do</a:t>
            </a:r>
          </a:p>
          <a:p>
            <a:endParaRPr lang="en-US" sz="1280" dirty="0"/>
          </a:p>
          <a:p>
            <a:r>
              <a:rPr lang="en-US" sz="1280" dirty="0"/>
              <a:t>I’m </a:t>
            </a:r>
            <a:r>
              <a:rPr lang="en-US" sz="1280" dirty="0" err="1"/>
              <a:t>gonna</a:t>
            </a:r>
            <a:r>
              <a:rPr lang="en-US" sz="1280" dirty="0"/>
              <a:t> wait on You (2x)</a:t>
            </a:r>
          </a:p>
          <a:p>
            <a:r>
              <a:rPr lang="en-US" sz="1280" dirty="0"/>
              <a:t>I’ve tasted Your goodness</a:t>
            </a:r>
          </a:p>
          <a:p>
            <a:r>
              <a:rPr lang="en-US" sz="1280" dirty="0"/>
              <a:t>I’ll trust in Your promise</a:t>
            </a:r>
          </a:p>
          <a:p>
            <a:r>
              <a:rPr lang="en-US" sz="1280" dirty="0"/>
              <a:t>I’m </a:t>
            </a:r>
            <a:r>
              <a:rPr lang="en-US" sz="1280" dirty="0" err="1"/>
              <a:t>gonna</a:t>
            </a:r>
            <a:r>
              <a:rPr lang="en-US" sz="1280" dirty="0"/>
              <a:t> wait on You</a:t>
            </a:r>
          </a:p>
          <a:p>
            <a:endParaRPr lang="en-US" sz="1280" dirty="0"/>
          </a:p>
          <a:p>
            <a:r>
              <a:rPr lang="en-US" sz="1280" dirty="0"/>
              <a:t>I know You’ve ordered every step</a:t>
            </a:r>
          </a:p>
          <a:p>
            <a:r>
              <a:rPr lang="en-US" sz="1280" dirty="0"/>
              <a:t>Yeah, You are the Author</a:t>
            </a:r>
          </a:p>
          <a:p>
            <a:r>
              <a:rPr lang="en-US" sz="1280" dirty="0"/>
              <a:t>And there’s no predicting what is next</a:t>
            </a:r>
          </a:p>
          <a:p>
            <a:r>
              <a:rPr lang="en-US" sz="1280" dirty="0"/>
              <a:t>But You hold the future</a:t>
            </a:r>
          </a:p>
          <a:p>
            <a:r>
              <a:rPr lang="en-US" sz="1280" dirty="0"/>
              <a:t>And all the questions they come second to the one I know is true</a:t>
            </a:r>
          </a:p>
          <a:p>
            <a:r>
              <a:rPr lang="en-US" sz="1280" dirty="0"/>
              <a:t>You’ve always been true</a:t>
            </a:r>
          </a:p>
          <a:p>
            <a:endParaRPr lang="en-US" sz="1280" dirty="0"/>
          </a:p>
          <a:p>
            <a:r>
              <a:rPr lang="en-US" sz="1280" dirty="0"/>
              <a:t>Wait on the Lord (2x)</a:t>
            </a:r>
          </a:p>
          <a:p>
            <a:r>
              <a:rPr lang="en-US" sz="1280" dirty="0"/>
              <a:t>He will renew your strength</a:t>
            </a:r>
          </a:p>
          <a:p>
            <a:r>
              <a:rPr lang="en-US" sz="1280" dirty="0"/>
              <a:t>So, wait I say</a:t>
            </a:r>
          </a:p>
          <a:p>
            <a:endParaRPr lang="en-US" sz="1200" dirty="0"/>
          </a:p>
        </p:txBody>
      </p:sp>
      <p:sp>
        <p:nvSpPr>
          <p:cNvPr id="8" name="TextBox 7">
            <a:extLst>
              <a:ext uri="{FF2B5EF4-FFF2-40B4-BE49-F238E27FC236}">
                <a16:creationId xmlns:a16="http://schemas.microsoft.com/office/drawing/2014/main" id="{964AF382-87B0-550A-3BDB-F27C8950307E}"/>
              </a:ext>
            </a:extLst>
          </p:cNvPr>
          <p:cNvSpPr txBox="1"/>
          <p:nvPr userDrawn="1"/>
        </p:nvSpPr>
        <p:spPr>
          <a:xfrm>
            <a:off x="-50157" y="6093296"/>
            <a:ext cx="5307957" cy="584775"/>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lang="en-US" sz="1600" dirty="0"/>
              <a:t>Ref: </a:t>
            </a:r>
            <a:r>
              <a:rPr lang="en-US" sz="1600" b="1" i="1" dirty="0"/>
              <a:t>Elevation Worship, Wait On You </a:t>
            </a:r>
          </a:p>
          <a:p>
            <a:pPr marL="0" marR="0" lvl="0" indent="0" algn="r" defTabSz="914400" rtl="0" eaLnBrk="0" fontAlgn="base" latinLnBrk="0" hangingPunct="0">
              <a:lnSpc>
                <a:spcPct val="100000"/>
              </a:lnSpc>
              <a:spcBef>
                <a:spcPct val="0"/>
              </a:spcBef>
              <a:spcAft>
                <a:spcPct val="0"/>
              </a:spcAft>
              <a:buClrTx/>
              <a:buSzTx/>
              <a:buFontTx/>
              <a:buNone/>
              <a:tabLst/>
              <a:defRPr/>
            </a:pPr>
            <a:r>
              <a:rPr lang="en-US" sz="1600" dirty="0">
                <a:hlinkClick r:id="rId2"/>
              </a:rPr>
              <a:t>https://youtu.be/K3TYG7Q_fj4?si=2sQeJxmRg8SLVAuf</a:t>
            </a:r>
            <a:endParaRPr lang="en-US" sz="1600" dirty="0"/>
          </a:p>
        </p:txBody>
      </p:sp>
    </p:spTree>
    <p:extLst>
      <p:ext uri="{BB962C8B-B14F-4D97-AF65-F5344CB8AC3E}">
        <p14:creationId xmlns:p14="http://schemas.microsoft.com/office/powerpoint/2010/main" val="11961850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_NoBullet">
    <p:spTree>
      <p:nvGrpSpPr>
        <p:cNvPr id="1" name=""/>
        <p:cNvGrpSpPr/>
        <p:nvPr/>
      </p:nvGrpSpPr>
      <p:grpSpPr>
        <a:xfrm>
          <a:off x="0" y="0"/>
          <a:ext cx="0" cy="0"/>
          <a:chOff x="0" y="0"/>
          <a:chExt cx="0" cy="0"/>
        </a:xfrm>
      </p:grpSpPr>
      <p:sp>
        <p:nvSpPr>
          <p:cNvPr id="2" name="Title 1"/>
          <p:cNvSpPr>
            <a:spLocks noGrp="1"/>
          </p:cNvSpPr>
          <p:nvPr>
            <p:ph type="title"/>
          </p:nvPr>
        </p:nvSpPr>
        <p:spPr>
          <a:xfrm>
            <a:off x="533400" y="4763"/>
            <a:ext cx="8606589" cy="701675"/>
          </a:xfrm>
        </p:spPr>
        <p:txBody>
          <a:bodyPr/>
          <a:lstStyle/>
          <a:p>
            <a:r>
              <a:rPr lang="en-US"/>
              <a:t>Click to edit Master title style</a:t>
            </a:r>
            <a:endParaRPr lang="en-US" dirty="0"/>
          </a:p>
        </p:txBody>
      </p:sp>
      <p:sp>
        <p:nvSpPr>
          <p:cNvPr id="3" name="Text Placeholder 2"/>
          <p:cNvSpPr>
            <a:spLocks noGrp="1"/>
          </p:cNvSpPr>
          <p:nvPr>
            <p:ph type="body" idx="1" hasCustomPrompt="1"/>
          </p:nvPr>
        </p:nvSpPr>
        <p:spPr>
          <a:xfrm>
            <a:off x="76200" y="706438"/>
            <a:ext cx="4351784"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76200" y="1143000"/>
            <a:ext cx="4351784" cy="5410200"/>
          </a:xfrm>
        </p:spPr>
        <p:txBody>
          <a:bodyPr/>
          <a:lstStyle>
            <a:lvl1pPr marL="457200" indent="-457200">
              <a:buFont typeface="Arial" panose="020B0604020202020204" pitchFamily="34" charset="0"/>
              <a:buChar cha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4716018" y="706438"/>
            <a:ext cx="4216744"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p:cNvSpPr>
            <a:spLocks noGrp="1"/>
          </p:cNvSpPr>
          <p:nvPr>
            <p:ph sz="quarter" idx="4"/>
          </p:nvPr>
        </p:nvSpPr>
        <p:spPr>
          <a:xfrm>
            <a:off x="4716018" y="1143000"/>
            <a:ext cx="4423970" cy="5410200"/>
          </a:xfrm>
        </p:spPr>
        <p:txBody>
          <a:bodyPr/>
          <a:lstStyle>
            <a:lvl1pPr marL="457200" indent="-457200">
              <a:buFont typeface="Arial" panose="020B0604020202020204" pitchFamily="34" charset="0"/>
              <a:buChar cha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57510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25148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2" descr="Working to pick a key verse in a passage can help you really get a handle on the text.">
            <a:extLst>
              <a:ext uri="{FF2B5EF4-FFF2-40B4-BE49-F238E27FC236}">
                <a16:creationId xmlns:a16="http://schemas.microsoft.com/office/drawing/2014/main" id="{335F21BE-5F7E-5E91-4F03-998CABD82B6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796136" y="873919"/>
            <a:ext cx="3048000" cy="23812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E619617-7D17-550B-E130-0D551D2A43AC}"/>
              </a:ext>
            </a:extLst>
          </p:cNvPr>
          <p:cNvSpPr txBox="1"/>
          <p:nvPr userDrawn="1"/>
        </p:nvSpPr>
        <p:spPr>
          <a:xfrm>
            <a:off x="179512" y="685800"/>
            <a:ext cx="8784976" cy="2554545"/>
          </a:xfrm>
          <a:prstGeom prst="rect">
            <a:avLst/>
          </a:prstGeom>
          <a:noFill/>
        </p:spPr>
        <p:txBody>
          <a:bodyPr wrap="square">
            <a:spAutoFit/>
          </a:bodyPr>
          <a:lstStyle/>
          <a:p>
            <a:r>
              <a:rPr lang="en-US" sz="4000" dirty="0"/>
              <a:t>Therefore</a:t>
            </a:r>
          </a:p>
          <a:p>
            <a:r>
              <a:rPr lang="en-US" sz="4000" dirty="0"/>
              <a:t>turn to your God.</a:t>
            </a:r>
          </a:p>
          <a:p>
            <a:r>
              <a:rPr lang="en-US" sz="4000" dirty="0"/>
              <a:t>Keep kindness and justice, and</a:t>
            </a:r>
          </a:p>
          <a:p>
            <a:r>
              <a:rPr lang="en-US" sz="4000" dirty="0"/>
              <a:t>wait continually for your God.</a:t>
            </a:r>
          </a:p>
        </p:txBody>
      </p:sp>
      <p:sp>
        <p:nvSpPr>
          <p:cNvPr id="9" name="TextBox 8">
            <a:extLst>
              <a:ext uri="{FF2B5EF4-FFF2-40B4-BE49-F238E27FC236}">
                <a16:creationId xmlns:a16="http://schemas.microsoft.com/office/drawing/2014/main" id="{23434054-2484-9A61-8F17-A6D97C12C670}"/>
              </a:ext>
            </a:extLst>
          </p:cNvPr>
          <p:cNvSpPr txBox="1"/>
          <p:nvPr userDrawn="1"/>
        </p:nvSpPr>
        <p:spPr>
          <a:xfrm>
            <a:off x="251520" y="3356992"/>
            <a:ext cx="6070893" cy="3416320"/>
          </a:xfrm>
          <a:prstGeom prst="rect">
            <a:avLst/>
          </a:prstGeom>
          <a:noFill/>
        </p:spPr>
        <p:txBody>
          <a:bodyPr wrap="none" rtlCol="0">
            <a:spAutoFit/>
          </a:bodyPr>
          <a:lstStyle/>
          <a:p>
            <a:r>
              <a:rPr lang="zh-TW" altLang="en-US" sz="5400" dirty="0"/>
              <a:t>所以你當</a:t>
            </a:r>
          </a:p>
          <a:p>
            <a:r>
              <a:rPr lang="zh-TW" altLang="en-US" sz="5400" dirty="0"/>
              <a:t>歸向你的神 ，</a:t>
            </a:r>
          </a:p>
          <a:p>
            <a:r>
              <a:rPr lang="zh-TW" altLang="en-US" sz="5400" dirty="0"/>
              <a:t>谨守仁愛 ，公平 ，</a:t>
            </a:r>
          </a:p>
          <a:p>
            <a:r>
              <a:rPr lang="zh-TW" altLang="en-US" sz="5400" dirty="0"/>
              <a:t>常等候你的神 。</a:t>
            </a:r>
            <a:endParaRPr lang="en-US" sz="5400" dirty="0"/>
          </a:p>
        </p:txBody>
      </p:sp>
      <p:sp>
        <p:nvSpPr>
          <p:cNvPr id="11" name="TextBox 10">
            <a:extLst>
              <a:ext uri="{FF2B5EF4-FFF2-40B4-BE49-F238E27FC236}">
                <a16:creationId xmlns:a16="http://schemas.microsoft.com/office/drawing/2014/main" id="{386343AA-9D8E-E128-FB3F-1E7BD94BD2EE}"/>
              </a:ext>
            </a:extLst>
          </p:cNvPr>
          <p:cNvSpPr txBox="1"/>
          <p:nvPr userDrawn="1"/>
        </p:nvSpPr>
        <p:spPr>
          <a:xfrm>
            <a:off x="683568" y="0"/>
            <a:ext cx="8460432" cy="707886"/>
          </a:xfrm>
          <a:prstGeom prst="rect">
            <a:avLst/>
          </a:prstGeom>
          <a:noFill/>
        </p:spPr>
        <p:txBody>
          <a:bodyPr wrap="square">
            <a:spAutoFit/>
          </a:bodyPr>
          <a:lstStyle/>
          <a:p>
            <a:pPr algn="ctr"/>
            <a:r>
              <a:rPr lang="en-CA" sz="4000" dirty="0">
                <a:solidFill>
                  <a:srgbClr val="0000CC"/>
                </a:solidFill>
              </a:rPr>
              <a:t>Hosea (</a:t>
            </a:r>
            <a:r>
              <a:rPr lang="zh-TW" altLang="en-US" sz="4000" dirty="0">
                <a:solidFill>
                  <a:srgbClr val="0000CC"/>
                </a:solidFill>
              </a:rPr>
              <a:t>何西阿書</a:t>
            </a:r>
            <a:r>
              <a:rPr lang="en-CA" sz="4000" dirty="0">
                <a:solidFill>
                  <a:srgbClr val="0000CC"/>
                </a:solidFill>
              </a:rPr>
              <a:t>) 12:6 </a:t>
            </a:r>
            <a:endParaRPr lang="en-US" sz="4000" dirty="0">
              <a:solidFill>
                <a:srgbClr val="0000CC"/>
              </a:solidFill>
            </a:endParaRPr>
          </a:p>
        </p:txBody>
      </p:sp>
    </p:spTree>
    <p:extLst>
      <p:ext uri="{BB962C8B-B14F-4D97-AF65-F5344CB8AC3E}">
        <p14:creationId xmlns:p14="http://schemas.microsoft.com/office/powerpoint/2010/main" val="42551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4486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s://www.aizhu.com/zcbc"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0"/>
            <a:ext cx="8458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p>
            <a:pPr lvl="0"/>
            <a:r>
              <a:rPr lang="en-US" altLang="zh-TW"/>
              <a:t>Click to edit Master title style</a:t>
            </a:r>
            <a:endParaRPr lang="en-US" altLang="zh-TW" dirty="0"/>
          </a:p>
        </p:txBody>
      </p:sp>
      <p:sp>
        <p:nvSpPr>
          <p:cNvPr id="1027" name="Rectangle 3"/>
          <p:cNvSpPr>
            <a:spLocks noGrp="1" noChangeArrowheads="1"/>
          </p:cNvSpPr>
          <p:nvPr>
            <p:ph type="body" idx="1"/>
          </p:nvPr>
        </p:nvSpPr>
        <p:spPr bwMode="auto">
          <a:xfrm>
            <a:off x="228600" y="700088"/>
            <a:ext cx="8686800" cy="5700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Text Box 9"/>
          <p:cNvSpPr txBox="1">
            <a:spLocks noChangeArrowheads="1"/>
          </p:cNvSpPr>
          <p:nvPr userDrawn="1"/>
        </p:nvSpPr>
        <p:spPr bwMode="auto">
          <a:xfrm>
            <a:off x="6858000" y="64770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dirty="0">
                <a:solidFill>
                  <a:schemeClr val="tx2"/>
                </a:solidFill>
                <a:ea typeface="新細明體" panose="02020500000000000000" pitchFamily="18" charset="-120"/>
              </a:rPr>
              <a:t>(</a:t>
            </a:r>
            <a:fld id="{27760D3E-7DFD-4E3A-9912-1455634BB3C1}" type="slidenum">
              <a:rPr lang="en-US" altLang="zh-TW" smtClean="0">
                <a:solidFill>
                  <a:schemeClr val="tx2"/>
                </a:solidFill>
                <a:ea typeface="新細明體" panose="02020500000000000000" pitchFamily="18" charset="-120"/>
              </a:rPr>
              <a:pPr algn="r">
                <a:spcBef>
                  <a:spcPct val="50000"/>
                </a:spcBef>
                <a:defRPr/>
              </a:pPr>
              <a:t>‹#›</a:t>
            </a:fld>
            <a:r>
              <a:rPr lang="en-US" altLang="zh-TW" dirty="0">
                <a:solidFill>
                  <a:schemeClr val="tx2"/>
                </a:solidFill>
                <a:ea typeface="新細明體" panose="02020500000000000000" pitchFamily="18" charset="-120"/>
              </a:rPr>
              <a:t>)</a:t>
            </a:r>
          </a:p>
        </p:txBody>
      </p:sp>
      <p:sp>
        <p:nvSpPr>
          <p:cNvPr id="1029" name="Text Box 10"/>
          <p:cNvSpPr txBox="1">
            <a:spLocks noChangeArrowheads="1"/>
          </p:cNvSpPr>
          <p:nvPr userDrawn="1"/>
        </p:nvSpPr>
        <p:spPr bwMode="auto">
          <a:xfrm>
            <a:off x="-36512" y="6609159"/>
            <a:ext cx="81534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1200" dirty="0">
                <a:solidFill>
                  <a:schemeClr val="bg1">
                    <a:lumMod val="65000"/>
                  </a:schemeClr>
                </a:solidFill>
                <a:ea typeface="新細明體" panose="02020500000000000000" pitchFamily="18" charset="-120"/>
              </a:rPr>
              <a:t>English-Chinese Ministry </a:t>
            </a:r>
            <a:r>
              <a:rPr lang="en-US" altLang="zh-TW" sz="1200" dirty="0">
                <a:solidFill>
                  <a:schemeClr val="accent4"/>
                </a:solidFill>
                <a:ea typeface="新細明體" panose="02020500000000000000" pitchFamily="18" charset="-120"/>
                <a:hlinkClick r:id="rId15"/>
              </a:rPr>
              <a:t>https://</a:t>
            </a:r>
            <a:r>
              <a:rPr lang="en-US" altLang="zh-TW" sz="1200" u="sng" dirty="0">
                <a:solidFill>
                  <a:schemeClr val="accent4"/>
                </a:solidFill>
                <a:ea typeface="新細明體" panose="02020500000000000000" pitchFamily="18" charset="-120"/>
                <a:hlinkClick r:id="rId15"/>
              </a:rPr>
              <a:t>www.aizhu.com/zcbc</a:t>
            </a:r>
            <a:endParaRPr lang="en-US" altLang="zh-TW" sz="1200" u="sng" dirty="0">
              <a:solidFill>
                <a:schemeClr val="accent4"/>
              </a:solidFill>
              <a:ea typeface="新細明體" panose="02020500000000000000" pitchFamily="18" charset="-120"/>
            </a:endParaRPr>
          </a:p>
        </p:txBody>
      </p:sp>
      <p:pic>
        <p:nvPicPr>
          <p:cNvPr id="1030" name="Picture 1"/>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2225" y="36513"/>
            <a:ext cx="66357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9" r:id="rId1"/>
    <p:sldLayoutId id="2147483788" r:id="rId2"/>
    <p:sldLayoutId id="2147483800" r:id="rId3"/>
    <p:sldLayoutId id="2147483802" r:id="rId4"/>
    <p:sldLayoutId id="2147483803" r:id="rId5"/>
    <p:sldLayoutId id="2147483789" r:id="rId6"/>
    <p:sldLayoutId id="2147483790" r:id="rId7"/>
    <p:sldLayoutId id="2147483791" r:id="rId8"/>
    <p:sldLayoutId id="2147483804" r:id="rId9"/>
    <p:sldLayoutId id="2147483801" r:id="rId10"/>
    <p:sldLayoutId id="2147483793" r:id="rId11"/>
    <p:sldLayoutId id="2147483794" r:id="rId12"/>
    <p:sldLayoutId id="2147483805" r:id="rId13"/>
  </p:sldLayoutIdLst>
  <p:txStyles>
    <p:titleStyle>
      <a:lvl1pPr algn="ctr" rtl="0" eaLnBrk="1" fontAlgn="base" hangingPunct="1">
        <a:spcBef>
          <a:spcPct val="0"/>
        </a:spcBef>
        <a:spcAft>
          <a:spcPct val="0"/>
        </a:spcAft>
        <a:defRPr sz="4400" kern="1200">
          <a:solidFill>
            <a:schemeClr val="accent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anose="02020603050405020304" pitchFamily="18" charset="0"/>
        </a:defRPr>
      </a:lvl2pPr>
      <a:lvl3pPr algn="ctr" rtl="0" eaLnBrk="1" fontAlgn="base" hangingPunct="1">
        <a:spcBef>
          <a:spcPct val="0"/>
        </a:spcBef>
        <a:spcAft>
          <a:spcPct val="0"/>
        </a:spcAft>
        <a:defRPr sz="4400">
          <a:solidFill>
            <a:schemeClr val="tx2"/>
          </a:solidFill>
          <a:latin typeface="Times New Roman" panose="02020603050405020304" pitchFamily="18" charset="0"/>
        </a:defRPr>
      </a:lvl3pPr>
      <a:lvl4pPr algn="ctr" rtl="0" eaLnBrk="1" fontAlgn="base" hangingPunct="1">
        <a:spcBef>
          <a:spcPct val="0"/>
        </a:spcBef>
        <a:spcAft>
          <a:spcPct val="0"/>
        </a:spcAft>
        <a:defRPr sz="4400">
          <a:solidFill>
            <a:schemeClr val="tx2"/>
          </a:solidFill>
          <a:latin typeface="Times New Roman" panose="02020603050405020304" pitchFamily="18" charset="0"/>
        </a:defRPr>
      </a:lvl4pPr>
      <a:lvl5pPr algn="ctr" rtl="0" eaLnBrk="1" fontAlgn="base" hangingPunct="1">
        <a:spcBef>
          <a:spcPct val="0"/>
        </a:spcBef>
        <a:spcAft>
          <a:spcPct val="0"/>
        </a:spcAft>
        <a:defRPr sz="4400">
          <a:solidFill>
            <a:schemeClr val="tx2"/>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1011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1CDAA-E740-F854-9C4C-C4BFDCBD097F}"/>
              </a:ext>
            </a:extLst>
          </p:cNvPr>
          <p:cNvSpPr>
            <a:spLocks noGrp="1"/>
          </p:cNvSpPr>
          <p:nvPr>
            <p:ph type="ctrTitle"/>
          </p:nvPr>
        </p:nvSpPr>
        <p:spPr/>
        <p:txBody>
          <a:bodyPr>
            <a:normAutofit/>
          </a:bodyPr>
          <a:lstStyle/>
          <a:p>
            <a:r>
              <a:rPr lang="en-CA" altLang="zh-CN" dirty="0"/>
              <a:t>Reflect </a:t>
            </a:r>
            <a:r>
              <a:rPr lang="en-CA" altLang="zh-CN" dirty="0">
                <a:sym typeface="Wingdings" panose="05000000000000000000" pitchFamily="2" charset="2"/>
              </a:rPr>
              <a:t>– </a:t>
            </a:r>
            <a:br>
              <a:rPr lang="en-CA" altLang="zh-CN" dirty="0">
                <a:sym typeface="Wingdings" panose="05000000000000000000" pitchFamily="2" charset="2"/>
              </a:rPr>
            </a:br>
            <a:r>
              <a:rPr lang="en-CA" altLang="zh-CN" dirty="0"/>
              <a:t>Focus </a:t>
            </a:r>
            <a:r>
              <a:rPr lang="en-CA" altLang="zh-CN" dirty="0">
                <a:sym typeface="Wingdings" panose="05000000000000000000" pitchFamily="2" charset="2"/>
              </a:rPr>
              <a:t>– </a:t>
            </a:r>
            <a:r>
              <a:rPr lang="en-CA" altLang="zh-CN" dirty="0"/>
              <a:t>Act –Wait</a:t>
            </a:r>
            <a:endParaRPr lang="en-US" dirty="0"/>
          </a:p>
        </p:txBody>
      </p:sp>
      <p:sp>
        <p:nvSpPr>
          <p:cNvPr id="7" name="Subtitle 6">
            <a:extLst>
              <a:ext uri="{FF2B5EF4-FFF2-40B4-BE49-F238E27FC236}">
                <a16:creationId xmlns:a16="http://schemas.microsoft.com/office/drawing/2014/main" id="{9F2F48DF-734F-7ADE-C1C5-5307A7AA1A07}"/>
              </a:ext>
            </a:extLst>
          </p:cNvPr>
          <p:cNvSpPr>
            <a:spLocks noGrp="1"/>
          </p:cNvSpPr>
          <p:nvPr>
            <p:ph type="subTitle" idx="1"/>
          </p:nvPr>
        </p:nvSpPr>
        <p:spPr/>
        <p:txBody>
          <a:bodyPr/>
          <a:lstStyle/>
          <a:p>
            <a:r>
              <a:rPr lang="en-CA" dirty="0"/>
              <a:t>Hosea 12:6</a:t>
            </a:r>
            <a:endParaRPr lang="en-US" dirty="0"/>
          </a:p>
        </p:txBody>
      </p:sp>
      <p:sp>
        <p:nvSpPr>
          <p:cNvPr id="8" name="Text Placeholder 7">
            <a:extLst>
              <a:ext uri="{FF2B5EF4-FFF2-40B4-BE49-F238E27FC236}">
                <a16:creationId xmlns:a16="http://schemas.microsoft.com/office/drawing/2014/main" id="{5C213A6E-C534-F716-7106-6E63AF79E641}"/>
              </a:ext>
            </a:extLst>
          </p:cNvPr>
          <p:cNvSpPr>
            <a:spLocks noGrp="1"/>
          </p:cNvSpPr>
          <p:nvPr>
            <p:ph type="body" sz="quarter" idx="10"/>
          </p:nvPr>
        </p:nvSpPr>
        <p:spPr/>
        <p:txBody>
          <a:bodyPr/>
          <a:lstStyle/>
          <a:p>
            <a:r>
              <a:rPr lang="en-CA" dirty="0"/>
              <a:t>Speaker: Brother Jon</a:t>
            </a:r>
          </a:p>
          <a:p>
            <a:r>
              <a:rPr lang="en-CA" dirty="0"/>
              <a:t>Translator: …..</a:t>
            </a:r>
          </a:p>
          <a:p>
            <a:r>
              <a:rPr lang="en-CA" dirty="0"/>
              <a:t>Date: 24.04.14</a:t>
            </a:r>
            <a:endParaRPr lang="en-US" dirty="0"/>
          </a:p>
        </p:txBody>
      </p:sp>
    </p:spTree>
    <p:extLst>
      <p:ext uri="{BB962C8B-B14F-4D97-AF65-F5344CB8AC3E}">
        <p14:creationId xmlns:p14="http://schemas.microsoft.com/office/powerpoint/2010/main" val="2282217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19CAAC88-1AE2-F43A-B990-D4C749B06058}"/>
              </a:ext>
            </a:extLst>
          </p:cNvPr>
          <p:cNvSpPr txBox="1"/>
          <p:nvPr/>
        </p:nvSpPr>
        <p:spPr>
          <a:xfrm>
            <a:off x="4391472" y="3437472"/>
            <a:ext cx="4752528" cy="461665"/>
          </a:xfrm>
          <a:prstGeom prst="rect">
            <a:avLst/>
          </a:prstGeom>
          <a:solidFill>
            <a:schemeClr val="accent2"/>
          </a:solidFill>
        </p:spPr>
        <p:txBody>
          <a:bodyPr wrap="square" rtlCol="0">
            <a:spAutoFit/>
          </a:bodyPr>
          <a:lstStyle/>
          <a:p>
            <a:pPr algn="ctr"/>
            <a:r>
              <a:rPr lang="en-CA" dirty="0">
                <a:solidFill>
                  <a:schemeClr val="bg1"/>
                </a:solidFill>
              </a:rPr>
              <a:t>Memorize </a:t>
            </a:r>
            <a:r>
              <a:rPr lang="en-CA" dirty="0">
                <a:solidFill>
                  <a:schemeClr val="bg1"/>
                </a:solidFill>
                <a:sym typeface="Wingdings" panose="05000000000000000000" pitchFamily="2" charset="2"/>
              </a:rPr>
              <a:t> Meditate  Make Use</a:t>
            </a:r>
            <a:endParaRPr lang="en-US" dirty="0">
              <a:solidFill>
                <a:schemeClr val="bg1"/>
              </a:solidFill>
            </a:endParaRPr>
          </a:p>
        </p:txBody>
      </p:sp>
    </p:spTree>
    <p:extLst>
      <p:ext uri="{BB962C8B-B14F-4D97-AF65-F5344CB8AC3E}">
        <p14:creationId xmlns:p14="http://schemas.microsoft.com/office/powerpoint/2010/main" val="121058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4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19D36-E8E5-E3F9-B257-669C2AD2BA3F}"/>
              </a:ext>
            </a:extLst>
          </p:cNvPr>
          <p:cNvSpPr>
            <a:spLocks noGrp="1"/>
          </p:cNvSpPr>
          <p:nvPr>
            <p:ph type="title"/>
          </p:nvPr>
        </p:nvSpPr>
        <p:spPr>
          <a:xfrm>
            <a:off x="685800" y="0"/>
            <a:ext cx="8458200" cy="685800"/>
          </a:xfrm>
        </p:spPr>
        <p:txBody>
          <a:bodyPr>
            <a:normAutofit fontScale="90000"/>
          </a:bodyPr>
          <a:lstStyle/>
          <a:p>
            <a:r>
              <a:rPr lang="en-CA" dirty="0"/>
              <a:t>Sermon Outline </a:t>
            </a:r>
            <a:r>
              <a:rPr lang="zh-TW" altLang="en-US" dirty="0"/>
              <a:t>講道大綱</a:t>
            </a:r>
            <a:endParaRPr lang="en-US" dirty="0"/>
          </a:p>
        </p:txBody>
      </p:sp>
      <p:sp>
        <p:nvSpPr>
          <p:cNvPr id="3" name="Content Placeholder 2">
            <a:extLst>
              <a:ext uri="{FF2B5EF4-FFF2-40B4-BE49-F238E27FC236}">
                <a16:creationId xmlns:a16="http://schemas.microsoft.com/office/drawing/2014/main" id="{C49A82F1-4642-4ED4-7016-E11DDF5420BE}"/>
              </a:ext>
            </a:extLst>
          </p:cNvPr>
          <p:cNvSpPr>
            <a:spLocks noGrp="1"/>
          </p:cNvSpPr>
          <p:nvPr>
            <p:ph idx="1"/>
          </p:nvPr>
        </p:nvSpPr>
        <p:spPr>
          <a:xfrm>
            <a:off x="228600" y="700088"/>
            <a:ext cx="8686800" cy="2728912"/>
          </a:xfrm>
        </p:spPr>
        <p:txBody>
          <a:bodyPr>
            <a:normAutofit lnSpcReduction="10000"/>
          </a:bodyPr>
          <a:lstStyle/>
          <a:p>
            <a:r>
              <a:rPr lang="en-US" dirty="0"/>
              <a:t>Therefore</a:t>
            </a:r>
            <a:r>
              <a:rPr lang="zh-TW" altLang="en-US" dirty="0"/>
              <a:t> ↑ </a:t>
            </a:r>
            <a:r>
              <a:rPr lang="en-CA" altLang="zh-TW" dirty="0"/>
              <a:t>(Hosea 12:1-5)</a:t>
            </a:r>
            <a:endParaRPr lang="en-US" dirty="0"/>
          </a:p>
          <a:p>
            <a:r>
              <a:rPr lang="en-US" dirty="0"/>
              <a:t>Turn to your God.</a:t>
            </a:r>
          </a:p>
          <a:p>
            <a:r>
              <a:rPr lang="en-US" dirty="0"/>
              <a:t>Keep kindness and justice.</a:t>
            </a:r>
          </a:p>
          <a:p>
            <a:r>
              <a:rPr lang="en-US" dirty="0"/>
              <a:t>Wait continually for your God</a:t>
            </a:r>
          </a:p>
          <a:p>
            <a:r>
              <a:rPr lang="en-US" dirty="0"/>
              <a:t>Consequences ↓</a:t>
            </a:r>
            <a:r>
              <a:rPr lang="zh-TW" altLang="en-US" dirty="0"/>
              <a:t>  </a:t>
            </a:r>
            <a:r>
              <a:rPr lang="en-CA" altLang="zh-TW" dirty="0"/>
              <a:t>(Hosea 12:7-9)</a:t>
            </a:r>
            <a:endParaRPr lang="en-US" dirty="0"/>
          </a:p>
        </p:txBody>
      </p:sp>
      <p:sp>
        <p:nvSpPr>
          <p:cNvPr id="4" name="Content Placeholder 3">
            <a:extLst>
              <a:ext uri="{FF2B5EF4-FFF2-40B4-BE49-F238E27FC236}">
                <a16:creationId xmlns:a16="http://schemas.microsoft.com/office/drawing/2014/main" id="{EA7D02D5-1373-F2E9-92DF-82AFDB4CF4E8}"/>
              </a:ext>
            </a:extLst>
          </p:cNvPr>
          <p:cNvSpPr>
            <a:spLocks noGrp="1"/>
          </p:cNvSpPr>
          <p:nvPr>
            <p:ph sz="quarter" idx="10"/>
          </p:nvPr>
        </p:nvSpPr>
        <p:spPr>
          <a:xfrm>
            <a:off x="228600" y="3657600"/>
            <a:ext cx="8686800" cy="2743200"/>
          </a:xfrm>
        </p:spPr>
        <p:txBody>
          <a:bodyPr>
            <a:normAutofit lnSpcReduction="10000"/>
          </a:bodyPr>
          <a:lstStyle/>
          <a:p>
            <a:r>
              <a:rPr lang="zh-TW" altLang="en-US" dirty="0"/>
              <a:t>所以 ↑  </a:t>
            </a:r>
            <a:r>
              <a:rPr lang="zh-CN" altLang="en-US" dirty="0"/>
              <a:t>（</a:t>
            </a:r>
            <a:r>
              <a:rPr lang="zh-TW" altLang="en-US" dirty="0"/>
              <a:t>何西阿書</a:t>
            </a:r>
            <a:r>
              <a:rPr lang="en-CA" altLang="zh-TW" dirty="0"/>
              <a:t>12:1-5</a:t>
            </a:r>
            <a:r>
              <a:rPr lang="zh-CN" altLang="en-US" dirty="0"/>
              <a:t>）</a:t>
            </a:r>
            <a:r>
              <a:rPr lang="zh-TW" altLang="en-US" dirty="0"/>
              <a:t> </a:t>
            </a:r>
            <a:endParaRPr lang="en-CA" altLang="zh-TW" dirty="0"/>
          </a:p>
          <a:p>
            <a:r>
              <a:rPr lang="zh-TW" altLang="en-US" dirty="0"/>
              <a:t>歸向你的神 ，</a:t>
            </a:r>
          </a:p>
          <a:p>
            <a:r>
              <a:rPr lang="zh-TW" altLang="en-US" dirty="0"/>
              <a:t>谨守仁愛 ，公平 ，</a:t>
            </a:r>
          </a:p>
          <a:p>
            <a:r>
              <a:rPr lang="zh-TW" altLang="en-US" dirty="0"/>
              <a:t>常等候你的神 。</a:t>
            </a:r>
            <a:endParaRPr lang="en-CA" altLang="zh-TW" dirty="0"/>
          </a:p>
          <a:p>
            <a:r>
              <a:rPr lang="zh-TW" altLang="en-US" dirty="0"/>
              <a:t>拒絕的後果</a:t>
            </a:r>
            <a:r>
              <a:rPr lang="en-US" dirty="0"/>
              <a:t> ↓</a:t>
            </a:r>
            <a:r>
              <a:rPr lang="zh-CN" altLang="en-US" dirty="0"/>
              <a:t> （</a:t>
            </a:r>
            <a:r>
              <a:rPr lang="zh-TW" altLang="en-US" dirty="0"/>
              <a:t>何西阿書</a:t>
            </a:r>
            <a:r>
              <a:rPr lang="en-CA" altLang="zh-TW" dirty="0"/>
              <a:t>12:7-9</a:t>
            </a:r>
            <a:r>
              <a:rPr lang="zh-CN" altLang="en-US" dirty="0"/>
              <a:t>）</a:t>
            </a:r>
            <a:r>
              <a:rPr lang="zh-TW" altLang="en-US" dirty="0"/>
              <a:t> </a:t>
            </a:r>
            <a:endParaRPr lang="en-US" dirty="0"/>
          </a:p>
        </p:txBody>
      </p:sp>
    </p:spTree>
    <p:extLst>
      <p:ext uri="{BB962C8B-B14F-4D97-AF65-F5344CB8AC3E}">
        <p14:creationId xmlns:p14="http://schemas.microsoft.com/office/powerpoint/2010/main" val="3793336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DD8ED-C541-40F0-5382-6124FB1E4E41}"/>
              </a:ext>
            </a:extLst>
          </p:cNvPr>
          <p:cNvSpPr>
            <a:spLocks noGrp="1"/>
          </p:cNvSpPr>
          <p:nvPr>
            <p:ph type="title"/>
          </p:nvPr>
        </p:nvSpPr>
        <p:spPr/>
        <p:txBody>
          <a:bodyPr>
            <a:normAutofit fontScale="90000"/>
          </a:bodyPr>
          <a:lstStyle/>
          <a:p>
            <a:r>
              <a:rPr lang="en-CA" dirty="0"/>
              <a:t>1. Therefore </a:t>
            </a:r>
            <a:r>
              <a:rPr lang="zh-TW" altLang="en-US" dirty="0"/>
              <a:t>所以</a:t>
            </a:r>
            <a:r>
              <a:rPr lang="en-CA" dirty="0"/>
              <a:t> </a:t>
            </a:r>
            <a:endParaRPr lang="en-US" dirty="0"/>
          </a:p>
        </p:txBody>
      </p:sp>
      <p:sp>
        <p:nvSpPr>
          <p:cNvPr id="3" name="Text Placeholder 2">
            <a:extLst>
              <a:ext uri="{FF2B5EF4-FFF2-40B4-BE49-F238E27FC236}">
                <a16:creationId xmlns:a16="http://schemas.microsoft.com/office/drawing/2014/main" id="{B9598C45-28A1-0271-7CC3-02F3976E1707}"/>
              </a:ext>
            </a:extLst>
          </p:cNvPr>
          <p:cNvSpPr>
            <a:spLocks noGrp="1"/>
          </p:cNvSpPr>
          <p:nvPr>
            <p:ph type="body" idx="1"/>
          </p:nvPr>
        </p:nvSpPr>
        <p:spPr/>
        <p:txBody>
          <a:bodyPr>
            <a:normAutofit lnSpcReduction="10000"/>
          </a:bodyPr>
          <a:lstStyle/>
          <a:p>
            <a:r>
              <a:rPr lang="en-CA" dirty="0"/>
              <a:t>Case: Israel (Hosea 12:1-6)</a:t>
            </a:r>
            <a:endParaRPr lang="en-US" dirty="0"/>
          </a:p>
        </p:txBody>
      </p:sp>
      <p:sp>
        <p:nvSpPr>
          <p:cNvPr id="4" name="Content Placeholder 3">
            <a:extLst>
              <a:ext uri="{FF2B5EF4-FFF2-40B4-BE49-F238E27FC236}">
                <a16:creationId xmlns:a16="http://schemas.microsoft.com/office/drawing/2014/main" id="{BE598CDE-E8A9-C253-DEDA-974ACC66A33D}"/>
              </a:ext>
            </a:extLst>
          </p:cNvPr>
          <p:cNvSpPr>
            <a:spLocks noGrp="1"/>
          </p:cNvSpPr>
          <p:nvPr>
            <p:ph sz="half" idx="2"/>
          </p:nvPr>
        </p:nvSpPr>
        <p:spPr/>
        <p:txBody>
          <a:bodyPr/>
          <a:lstStyle/>
          <a:p>
            <a:r>
              <a:rPr lang="en-CA" dirty="0"/>
              <a:t>Current Status</a:t>
            </a:r>
          </a:p>
          <a:p>
            <a:pPr lvl="1"/>
            <a:r>
              <a:rPr lang="en-CA" dirty="0"/>
              <a:t>Busy</a:t>
            </a:r>
          </a:p>
          <a:p>
            <a:pPr lvl="1"/>
            <a:r>
              <a:rPr lang="en-CA" dirty="0"/>
              <a:t>Evil Deeds</a:t>
            </a:r>
          </a:p>
          <a:p>
            <a:pPr lvl="1"/>
            <a:r>
              <a:rPr lang="en-CA" dirty="0"/>
              <a:t>Seek other’s help</a:t>
            </a:r>
          </a:p>
          <a:p>
            <a:r>
              <a:rPr lang="en-CA" dirty="0"/>
              <a:t>Remember</a:t>
            </a:r>
          </a:p>
          <a:p>
            <a:pPr lvl="1"/>
            <a:r>
              <a:rPr lang="en-CA" dirty="0"/>
              <a:t>Jacob sought God</a:t>
            </a:r>
          </a:p>
          <a:p>
            <a:pPr lvl="1"/>
            <a:r>
              <a:rPr lang="en-CA" dirty="0"/>
              <a:t>Jacob demand blessing</a:t>
            </a:r>
          </a:p>
          <a:p>
            <a:pPr lvl="1"/>
            <a:r>
              <a:rPr lang="en-CA" dirty="0"/>
              <a:t>Jacob found God</a:t>
            </a:r>
          </a:p>
          <a:p>
            <a:pPr lvl="1"/>
            <a:r>
              <a:rPr lang="en-CA" dirty="0"/>
              <a:t>We heard God</a:t>
            </a:r>
          </a:p>
        </p:txBody>
      </p:sp>
      <p:sp>
        <p:nvSpPr>
          <p:cNvPr id="5" name="Text Placeholder 4">
            <a:extLst>
              <a:ext uri="{FF2B5EF4-FFF2-40B4-BE49-F238E27FC236}">
                <a16:creationId xmlns:a16="http://schemas.microsoft.com/office/drawing/2014/main" id="{F56BAF2B-13A5-DD96-8744-E616B8A8A91E}"/>
              </a:ext>
            </a:extLst>
          </p:cNvPr>
          <p:cNvSpPr>
            <a:spLocks noGrp="1"/>
          </p:cNvSpPr>
          <p:nvPr>
            <p:ph type="body" sz="quarter" idx="3"/>
          </p:nvPr>
        </p:nvSpPr>
        <p:spPr/>
        <p:txBody>
          <a:bodyPr>
            <a:normAutofit lnSpcReduction="10000"/>
          </a:bodyPr>
          <a:lstStyle/>
          <a:p>
            <a:r>
              <a:rPr lang="en-CA" dirty="0"/>
              <a:t>Case: Jon/Joe/Karen/…</a:t>
            </a:r>
            <a:endParaRPr lang="en-US" dirty="0"/>
          </a:p>
        </p:txBody>
      </p:sp>
      <p:sp>
        <p:nvSpPr>
          <p:cNvPr id="6" name="Content Placeholder 5">
            <a:extLst>
              <a:ext uri="{FF2B5EF4-FFF2-40B4-BE49-F238E27FC236}">
                <a16:creationId xmlns:a16="http://schemas.microsoft.com/office/drawing/2014/main" id="{AEBEF91E-862C-9EE2-D0AE-BCD6B4EEEF78}"/>
              </a:ext>
            </a:extLst>
          </p:cNvPr>
          <p:cNvSpPr>
            <a:spLocks noGrp="1"/>
          </p:cNvSpPr>
          <p:nvPr>
            <p:ph sz="quarter" idx="4"/>
          </p:nvPr>
        </p:nvSpPr>
        <p:spPr/>
        <p:txBody>
          <a:bodyPr/>
          <a:lstStyle/>
          <a:p>
            <a:r>
              <a:rPr lang="en-CA" dirty="0"/>
              <a:t>Current Status</a:t>
            </a:r>
          </a:p>
          <a:p>
            <a:pPr lvl="1"/>
            <a:r>
              <a:rPr lang="en-CA" dirty="0"/>
              <a:t>Are we busy?</a:t>
            </a:r>
          </a:p>
          <a:p>
            <a:pPr lvl="1"/>
            <a:r>
              <a:rPr lang="en-CA" dirty="0"/>
              <a:t>Are our actions upright?</a:t>
            </a:r>
          </a:p>
          <a:p>
            <a:pPr lvl="1"/>
            <a:r>
              <a:rPr lang="en-CA" dirty="0"/>
              <a:t>Do we look to others?</a:t>
            </a:r>
          </a:p>
          <a:p>
            <a:r>
              <a:rPr lang="en-CA" dirty="0"/>
              <a:t>Remember</a:t>
            </a:r>
          </a:p>
          <a:p>
            <a:pPr lvl="1"/>
            <a:r>
              <a:rPr lang="en-CA" dirty="0"/>
              <a:t>When you sought God</a:t>
            </a:r>
          </a:p>
          <a:p>
            <a:pPr lvl="1"/>
            <a:r>
              <a:rPr lang="en-CA" dirty="0"/>
              <a:t>When you cried to God</a:t>
            </a:r>
          </a:p>
          <a:p>
            <a:pPr lvl="1"/>
            <a:r>
              <a:rPr lang="en-CA" dirty="0"/>
              <a:t>When you found God</a:t>
            </a:r>
          </a:p>
          <a:p>
            <a:pPr lvl="1"/>
            <a:r>
              <a:rPr lang="en-CA" dirty="0"/>
              <a:t>When you heard God</a:t>
            </a:r>
            <a:endParaRPr lang="en-US" dirty="0"/>
          </a:p>
        </p:txBody>
      </p:sp>
    </p:spTree>
    <p:extLst>
      <p:ext uri="{BB962C8B-B14F-4D97-AF65-F5344CB8AC3E}">
        <p14:creationId xmlns:p14="http://schemas.microsoft.com/office/powerpoint/2010/main" val="883271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4" end="4"/>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
                                            <p:txEl>
                                              <p:pRg st="5" end="5"/>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425857-6F84-687C-9D02-31479FC59A98}"/>
              </a:ext>
            </a:extLst>
          </p:cNvPr>
          <p:cNvSpPr>
            <a:spLocks noGrp="1"/>
          </p:cNvSpPr>
          <p:nvPr>
            <p:ph type="title"/>
          </p:nvPr>
        </p:nvSpPr>
        <p:spPr/>
        <p:txBody>
          <a:bodyPr>
            <a:normAutofit fontScale="90000"/>
          </a:bodyPr>
          <a:lstStyle/>
          <a:p>
            <a:r>
              <a:rPr lang="en-CA" dirty="0"/>
              <a:t>2. Turn to your God </a:t>
            </a:r>
            <a:r>
              <a:rPr lang="zh-TW" altLang="en-US" dirty="0"/>
              <a:t>歸向你的神 </a:t>
            </a:r>
            <a:endParaRPr lang="en-US" dirty="0"/>
          </a:p>
        </p:txBody>
      </p:sp>
      <p:sp>
        <p:nvSpPr>
          <p:cNvPr id="2" name="Content Placeholder 1">
            <a:extLst>
              <a:ext uri="{FF2B5EF4-FFF2-40B4-BE49-F238E27FC236}">
                <a16:creationId xmlns:a16="http://schemas.microsoft.com/office/drawing/2014/main" id="{4D3A4CE5-C3BB-6373-A424-74806AAC9060}"/>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576754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425857-6F84-687C-9D02-31479FC59A98}"/>
              </a:ext>
            </a:extLst>
          </p:cNvPr>
          <p:cNvSpPr>
            <a:spLocks noGrp="1"/>
          </p:cNvSpPr>
          <p:nvPr>
            <p:ph type="title"/>
          </p:nvPr>
        </p:nvSpPr>
        <p:spPr>
          <a:xfrm>
            <a:off x="685800" y="-380375"/>
            <a:ext cx="8458200" cy="1446550"/>
          </a:xfrm>
        </p:spPr>
        <p:txBody>
          <a:bodyPr>
            <a:normAutofit/>
          </a:bodyPr>
          <a:lstStyle/>
          <a:p>
            <a:r>
              <a:rPr lang="en-CA" sz="3600" dirty="0"/>
              <a:t>3.Keep Kindness &amp; Justice </a:t>
            </a:r>
            <a:r>
              <a:rPr lang="zh-TW" altLang="en-US" sz="3600" dirty="0"/>
              <a:t>谨守仁愛，公平</a:t>
            </a:r>
            <a:endParaRPr lang="en-US" sz="3600" dirty="0"/>
          </a:p>
        </p:txBody>
      </p:sp>
      <p:sp>
        <p:nvSpPr>
          <p:cNvPr id="5" name="Content Placeholder 4">
            <a:extLst>
              <a:ext uri="{FF2B5EF4-FFF2-40B4-BE49-F238E27FC236}">
                <a16:creationId xmlns:a16="http://schemas.microsoft.com/office/drawing/2014/main" id="{0E0C5C01-5630-2EDA-EC70-2DED25CAE1B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555187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425857-6F84-687C-9D02-31479FC59A98}"/>
              </a:ext>
            </a:extLst>
          </p:cNvPr>
          <p:cNvSpPr>
            <a:spLocks noGrp="1"/>
          </p:cNvSpPr>
          <p:nvPr>
            <p:ph type="title"/>
          </p:nvPr>
        </p:nvSpPr>
        <p:spPr/>
        <p:txBody>
          <a:bodyPr>
            <a:normAutofit fontScale="90000"/>
          </a:bodyPr>
          <a:lstStyle/>
          <a:p>
            <a:r>
              <a:rPr lang="en-US" dirty="0"/>
              <a:t>4. Wait Continually for God </a:t>
            </a:r>
            <a:r>
              <a:rPr lang="zh-TW" altLang="en-US" dirty="0"/>
              <a:t>常等候神 </a:t>
            </a:r>
            <a:endParaRPr lang="en-US" dirty="0"/>
          </a:p>
        </p:txBody>
      </p:sp>
      <p:sp>
        <p:nvSpPr>
          <p:cNvPr id="5" name="Content Placeholder 4">
            <a:extLst>
              <a:ext uri="{FF2B5EF4-FFF2-40B4-BE49-F238E27FC236}">
                <a16:creationId xmlns:a16="http://schemas.microsoft.com/office/drawing/2014/main" id="{0E0C5C01-5630-2EDA-EC70-2DED25CAE1B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590833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425857-6F84-687C-9D02-31479FC59A98}"/>
              </a:ext>
            </a:extLst>
          </p:cNvPr>
          <p:cNvSpPr>
            <a:spLocks noGrp="1"/>
          </p:cNvSpPr>
          <p:nvPr>
            <p:ph type="title"/>
          </p:nvPr>
        </p:nvSpPr>
        <p:spPr/>
        <p:txBody>
          <a:bodyPr>
            <a:normAutofit fontScale="90000"/>
          </a:bodyPr>
          <a:lstStyle/>
          <a:p>
            <a:r>
              <a:rPr lang="en-US" dirty="0"/>
              <a:t>5. </a:t>
            </a:r>
            <a:r>
              <a:rPr lang="en-US" altLang="zh-CN" dirty="0"/>
              <a:t>Consequences </a:t>
            </a:r>
            <a:r>
              <a:rPr lang="zh-TW" altLang="en-US" dirty="0"/>
              <a:t>拒絕的後果</a:t>
            </a:r>
            <a:r>
              <a:rPr lang="en-US" dirty="0"/>
              <a:t> </a:t>
            </a:r>
          </a:p>
        </p:txBody>
      </p:sp>
      <p:sp>
        <p:nvSpPr>
          <p:cNvPr id="8" name="Content Placeholder 7">
            <a:extLst>
              <a:ext uri="{FF2B5EF4-FFF2-40B4-BE49-F238E27FC236}">
                <a16:creationId xmlns:a16="http://schemas.microsoft.com/office/drawing/2014/main" id="{7DCDE7E5-878A-5FAF-A9FD-D98101DE6E24}"/>
              </a:ext>
            </a:extLst>
          </p:cNvPr>
          <p:cNvSpPr>
            <a:spLocks noGrp="1"/>
          </p:cNvSpPr>
          <p:nvPr>
            <p:ph sz="half" idx="1"/>
          </p:nvPr>
        </p:nvSpPr>
        <p:spPr/>
        <p:txBody>
          <a:bodyPr>
            <a:normAutofit/>
          </a:bodyPr>
          <a:lstStyle/>
          <a:p>
            <a:pPr algn="l"/>
            <a:r>
              <a:rPr lang="en-US" sz="2200" b="0" i="0" dirty="0">
                <a:solidFill>
                  <a:srgbClr val="000000"/>
                </a:solidFill>
                <a:effectLst/>
                <a:latin typeface="Times New Roman" panose="02020603050405020304" pitchFamily="18" charset="0"/>
              </a:rPr>
              <a:t>A merchant has </a:t>
            </a:r>
          </a:p>
          <a:p>
            <a:pPr algn="l"/>
            <a:r>
              <a:rPr lang="en-US" sz="2200" dirty="0">
                <a:solidFill>
                  <a:srgbClr val="000000"/>
                </a:solidFill>
                <a:latin typeface="Times New Roman" panose="02020603050405020304" pitchFamily="18" charset="0"/>
              </a:rPr>
              <a:t>       </a:t>
            </a:r>
            <a:r>
              <a:rPr lang="en-US" sz="2200" b="0" i="0" dirty="0">
                <a:solidFill>
                  <a:srgbClr val="000000"/>
                </a:solidFill>
                <a:effectLst/>
                <a:latin typeface="Times New Roman" panose="02020603050405020304" pitchFamily="18" charset="0"/>
              </a:rPr>
              <a:t>dishonest scales in his hand.</a:t>
            </a:r>
            <a:br>
              <a:rPr lang="en-US" sz="2200" b="0" i="0" dirty="0">
                <a:solidFill>
                  <a:srgbClr val="000000"/>
                </a:solidFill>
                <a:effectLst/>
                <a:latin typeface="Times New Roman" panose="02020603050405020304" pitchFamily="18" charset="0"/>
              </a:rPr>
            </a:br>
            <a:r>
              <a:rPr lang="en-US" sz="2200" b="0" i="0" dirty="0">
                <a:solidFill>
                  <a:srgbClr val="000000"/>
                </a:solidFill>
                <a:effectLst/>
                <a:latin typeface="Times New Roman" panose="02020603050405020304" pitchFamily="18" charset="0"/>
              </a:rPr>
              <a:t>He loves to defraud.</a:t>
            </a:r>
            <a:endParaRPr lang="en-US" sz="2200" dirty="0">
              <a:solidFill>
                <a:srgbClr val="000000"/>
              </a:solidFill>
              <a:latin typeface="Times New Roman" panose="02020603050405020304" pitchFamily="18" charset="0"/>
            </a:endParaRPr>
          </a:p>
          <a:p>
            <a:pPr algn="l"/>
            <a:r>
              <a:rPr lang="en-US" sz="2200" b="0" i="0" dirty="0">
                <a:solidFill>
                  <a:srgbClr val="000000"/>
                </a:solidFill>
                <a:effectLst/>
                <a:latin typeface="Times New Roman" panose="02020603050405020304" pitchFamily="18" charset="0"/>
              </a:rPr>
              <a:t>Ephraim said,</a:t>
            </a:r>
            <a:br>
              <a:rPr lang="en-US" sz="2200" b="0" i="0" dirty="0">
                <a:solidFill>
                  <a:srgbClr val="000000"/>
                </a:solidFill>
                <a:effectLst/>
                <a:latin typeface="Times New Roman" panose="02020603050405020304" pitchFamily="18" charset="0"/>
              </a:rPr>
            </a:br>
            <a:r>
              <a:rPr lang="en-US" sz="2200" b="0" i="0" dirty="0">
                <a:solidFill>
                  <a:srgbClr val="000000"/>
                </a:solidFill>
                <a:effectLst/>
                <a:latin typeface="Times New Roman" panose="02020603050405020304" pitchFamily="18" charset="0"/>
              </a:rPr>
              <a:t>  "Surely I have become rich,</a:t>
            </a:r>
          </a:p>
          <a:p>
            <a:pPr algn="l"/>
            <a:r>
              <a:rPr lang="en-US" sz="2200" dirty="0">
                <a:solidFill>
                  <a:srgbClr val="000000"/>
                </a:solidFill>
                <a:latin typeface="Times New Roman" panose="02020603050405020304" pitchFamily="18" charset="0"/>
              </a:rPr>
              <a:t>        </a:t>
            </a:r>
            <a:r>
              <a:rPr lang="en-US" sz="2200" b="0" i="0" dirty="0">
                <a:solidFill>
                  <a:srgbClr val="000000"/>
                </a:solidFill>
                <a:effectLst/>
                <a:latin typeface="Times New Roman" panose="02020603050405020304" pitchFamily="18" charset="0"/>
              </a:rPr>
              <a:t> I have found myself wealth.</a:t>
            </a:r>
            <a:br>
              <a:rPr lang="en-US" sz="2200" b="0" i="0" dirty="0">
                <a:solidFill>
                  <a:srgbClr val="000000"/>
                </a:solidFill>
                <a:effectLst/>
                <a:latin typeface="Times New Roman" panose="02020603050405020304" pitchFamily="18" charset="0"/>
              </a:rPr>
            </a:br>
            <a:r>
              <a:rPr lang="en-US" sz="2200" b="0" i="0" dirty="0">
                <a:solidFill>
                  <a:srgbClr val="000000"/>
                </a:solidFill>
                <a:effectLst/>
                <a:latin typeface="Times New Roman" panose="02020603050405020304" pitchFamily="18" charset="0"/>
              </a:rPr>
              <a:t>   In all my wealth they won't find in me </a:t>
            </a:r>
          </a:p>
          <a:p>
            <a:pPr algn="l"/>
            <a:r>
              <a:rPr lang="en-US" sz="2200" dirty="0">
                <a:solidFill>
                  <a:srgbClr val="000000"/>
                </a:solidFill>
                <a:latin typeface="Times New Roman" panose="02020603050405020304" pitchFamily="18" charset="0"/>
              </a:rPr>
              <a:t>          </a:t>
            </a:r>
            <a:r>
              <a:rPr lang="en-US" sz="2200" b="0" i="0" dirty="0">
                <a:solidFill>
                  <a:srgbClr val="000000"/>
                </a:solidFill>
                <a:effectLst/>
                <a:latin typeface="Times New Roman" panose="02020603050405020304" pitchFamily="18" charset="0"/>
              </a:rPr>
              <a:t>any iniquity</a:t>
            </a:r>
            <a:r>
              <a:rPr lang="en-US" sz="2200" dirty="0">
                <a:solidFill>
                  <a:srgbClr val="000000"/>
                </a:solidFill>
                <a:latin typeface="Times New Roman" panose="02020603050405020304" pitchFamily="18" charset="0"/>
              </a:rPr>
              <a:t> </a:t>
            </a:r>
            <a:r>
              <a:rPr lang="en-US" sz="2200" b="0" i="0" dirty="0">
                <a:solidFill>
                  <a:srgbClr val="000000"/>
                </a:solidFill>
                <a:effectLst/>
                <a:latin typeface="Times New Roman" panose="02020603050405020304" pitchFamily="18" charset="0"/>
              </a:rPr>
              <a:t>that is sin."</a:t>
            </a:r>
            <a:br>
              <a:rPr lang="en-US" sz="2200" b="0" i="0" dirty="0">
                <a:solidFill>
                  <a:srgbClr val="000000"/>
                </a:solidFill>
                <a:effectLst/>
                <a:latin typeface="Times New Roman" panose="02020603050405020304" pitchFamily="18" charset="0"/>
              </a:rPr>
            </a:br>
            <a:r>
              <a:rPr lang="en-US" sz="2200" b="0" i="0" dirty="0">
                <a:solidFill>
                  <a:srgbClr val="000000"/>
                </a:solidFill>
                <a:effectLst/>
                <a:latin typeface="Times New Roman" panose="02020603050405020304" pitchFamily="18" charset="0"/>
              </a:rPr>
              <a:t>"But I am Yahweh your God </a:t>
            </a:r>
          </a:p>
          <a:p>
            <a:pPr algn="l"/>
            <a:r>
              <a:rPr lang="en-US" sz="2200" dirty="0">
                <a:solidFill>
                  <a:srgbClr val="000000"/>
                </a:solidFill>
                <a:latin typeface="Times New Roman" panose="02020603050405020304" pitchFamily="18" charset="0"/>
              </a:rPr>
              <a:t>             </a:t>
            </a:r>
            <a:r>
              <a:rPr lang="en-US" sz="2200" b="0" i="0" dirty="0">
                <a:solidFill>
                  <a:srgbClr val="000000"/>
                </a:solidFill>
                <a:effectLst/>
                <a:latin typeface="Times New Roman" panose="02020603050405020304" pitchFamily="18" charset="0"/>
              </a:rPr>
              <a:t>from the land of Egypt.</a:t>
            </a:r>
            <a:br>
              <a:rPr lang="en-US" sz="2200" b="0" i="0" dirty="0">
                <a:solidFill>
                  <a:srgbClr val="000000"/>
                </a:solidFill>
                <a:effectLst/>
                <a:latin typeface="Times New Roman" panose="02020603050405020304" pitchFamily="18" charset="0"/>
              </a:rPr>
            </a:br>
            <a:r>
              <a:rPr lang="en-US" sz="2200" b="0" i="0" dirty="0">
                <a:solidFill>
                  <a:srgbClr val="000000"/>
                </a:solidFill>
                <a:effectLst/>
                <a:latin typeface="Times New Roman" panose="02020603050405020304" pitchFamily="18" charset="0"/>
              </a:rPr>
              <a:t>I will yet again make you dwell in tents,</a:t>
            </a:r>
            <a:br>
              <a:rPr lang="en-US" sz="2200" b="0" i="0" dirty="0">
                <a:solidFill>
                  <a:srgbClr val="000000"/>
                </a:solidFill>
                <a:effectLst/>
                <a:latin typeface="Times New Roman" panose="02020603050405020304" pitchFamily="18" charset="0"/>
              </a:rPr>
            </a:br>
            <a:r>
              <a:rPr lang="en-US" sz="2200" b="0" i="0" dirty="0">
                <a:solidFill>
                  <a:srgbClr val="000000"/>
                </a:solidFill>
                <a:effectLst/>
                <a:latin typeface="Times New Roman" panose="02020603050405020304" pitchFamily="18" charset="0"/>
              </a:rPr>
              <a:t>    as in the days of the solemn feast.</a:t>
            </a:r>
          </a:p>
          <a:p>
            <a:pPr algn="l"/>
            <a:r>
              <a:rPr lang="en-US" sz="2200" b="0" i="0" dirty="0">
                <a:solidFill>
                  <a:srgbClr val="000000"/>
                </a:solidFill>
                <a:effectLst/>
                <a:latin typeface="Times New Roman" panose="02020603050405020304" pitchFamily="18" charset="0"/>
              </a:rPr>
              <a:t>I have also spoken to the prophets, and</a:t>
            </a:r>
            <a:br>
              <a:rPr lang="en-US" sz="2200" b="0" i="0" dirty="0">
                <a:solidFill>
                  <a:srgbClr val="000000"/>
                </a:solidFill>
                <a:effectLst/>
                <a:latin typeface="Times New Roman" panose="02020603050405020304" pitchFamily="18" charset="0"/>
              </a:rPr>
            </a:br>
            <a:r>
              <a:rPr lang="en-US" sz="2200" b="0" i="0" dirty="0">
                <a:solidFill>
                  <a:srgbClr val="000000"/>
                </a:solidFill>
                <a:effectLst/>
                <a:latin typeface="Times New Roman" panose="02020603050405020304" pitchFamily="18" charset="0"/>
              </a:rPr>
              <a:t>I have multiplied visions; and</a:t>
            </a:r>
            <a:br>
              <a:rPr lang="en-US" sz="2200" b="0" i="0" dirty="0">
                <a:solidFill>
                  <a:srgbClr val="000000"/>
                </a:solidFill>
                <a:effectLst/>
                <a:latin typeface="Times New Roman" panose="02020603050405020304" pitchFamily="18" charset="0"/>
              </a:rPr>
            </a:br>
            <a:r>
              <a:rPr lang="en-US" sz="2200" b="0" i="0" dirty="0">
                <a:solidFill>
                  <a:srgbClr val="000000"/>
                </a:solidFill>
                <a:effectLst/>
                <a:latin typeface="Times New Roman" panose="02020603050405020304" pitchFamily="18" charset="0"/>
              </a:rPr>
              <a:t>by the ministry of the prophets</a:t>
            </a:r>
            <a:br>
              <a:rPr lang="en-US" sz="2200" b="0" i="0" dirty="0">
                <a:solidFill>
                  <a:srgbClr val="000000"/>
                </a:solidFill>
                <a:effectLst/>
                <a:latin typeface="Times New Roman" panose="02020603050405020304" pitchFamily="18" charset="0"/>
              </a:rPr>
            </a:br>
            <a:r>
              <a:rPr lang="en-US" sz="2200" b="0" i="0" dirty="0">
                <a:solidFill>
                  <a:srgbClr val="000000"/>
                </a:solidFill>
                <a:effectLst/>
                <a:latin typeface="Times New Roman" panose="02020603050405020304" pitchFamily="18" charset="0"/>
              </a:rPr>
              <a:t>     I have used parables.</a:t>
            </a:r>
          </a:p>
          <a:p>
            <a:endParaRPr lang="en-US" sz="2200" dirty="0"/>
          </a:p>
        </p:txBody>
      </p:sp>
      <p:sp>
        <p:nvSpPr>
          <p:cNvPr id="9" name="Content Placeholder 8">
            <a:extLst>
              <a:ext uri="{FF2B5EF4-FFF2-40B4-BE49-F238E27FC236}">
                <a16:creationId xmlns:a16="http://schemas.microsoft.com/office/drawing/2014/main" id="{97BE5CCA-5DE9-E4F0-B213-D3FAEB736530}"/>
              </a:ext>
            </a:extLst>
          </p:cNvPr>
          <p:cNvSpPr>
            <a:spLocks noGrp="1"/>
          </p:cNvSpPr>
          <p:nvPr>
            <p:ph sz="half" idx="2"/>
          </p:nvPr>
        </p:nvSpPr>
        <p:spPr/>
        <p:txBody>
          <a:bodyPr>
            <a:noAutofit/>
          </a:bodyPr>
          <a:lstStyle/>
          <a:p>
            <a:pPr algn="l"/>
            <a:r>
              <a:rPr lang="zh-TW" altLang="en-US" sz="2000" b="0" i="0" dirty="0">
                <a:solidFill>
                  <a:srgbClr val="000000"/>
                </a:solidFill>
                <a:effectLst/>
                <a:latin typeface="Times New Roman" panose="02020603050405020304" pitchFamily="18" charset="0"/>
              </a:rPr>
              <a:t>以法蓮是商人，</a:t>
            </a:r>
            <a:endParaRPr lang="en-US" altLang="zh-TW" sz="2000" b="0" i="0" dirty="0">
              <a:solidFill>
                <a:srgbClr val="000000"/>
              </a:solidFill>
              <a:effectLst/>
              <a:latin typeface="Times New Roman" panose="02020603050405020304" pitchFamily="18" charset="0"/>
            </a:endParaRPr>
          </a:p>
          <a:p>
            <a:pPr algn="l"/>
            <a:r>
              <a:rPr lang="zh-TW" altLang="en-US" sz="2000" b="0" i="0" dirty="0">
                <a:solidFill>
                  <a:srgbClr val="000000"/>
                </a:solidFill>
                <a:effectLst/>
                <a:latin typeface="Times New Roman" panose="02020603050405020304" pitchFamily="18" charset="0"/>
              </a:rPr>
              <a:t>    手裡有詭詐的天平，</a:t>
            </a:r>
            <a:endParaRPr lang="en-US" altLang="zh-TW" sz="2000" b="0" i="0" dirty="0">
              <a:solidFill>
                <a:srgbClr val="000000"/>
              </a:solidFill>
              <a:effectLst/>
              <a:latin typeface="Times New Roman" panose="02020603050405020304" pitchFamily="18" charset="0"/>
            </a:endParaRPr>
          </a:p>
          <a:p>
            <a:pPr algn="l"/>
            <a:r>
              <a:rPr lang="en-US" altLang="zh-TW" sz="2000" dirty="0">
                <a:solidFill>
                  <a:srgbClr val="000000"/>
                </a:solidFill>
                <a:latin typeface="Times New Roman" panose="02020603050405020304" pitchFamily="18" charset="0"/>
              </a:rPr>
              <a:t>     </a:t>
            </a:r>
            <a:r>
              <a:rPr lang="zh-TW" altLang="en-US" sz="2000" b="0" i="0" dirty="0">
                <a:solidFill>
                  <a:srgbClr val="000000"/>
                </a:solidFill>
                <a:effectLst/>
                <a:latin typeface="Times New Roman" panose="02020603050405020304" pitchFamily="18" charset="0"/>
              </a:rPr>
              <a:t>愛行欺騙。 </a:t>
            </a:r>
            <a:r>
              <a:rPr lang="zh-TW" altLang="en-US" sz="2000" b="1" i="0" baseline="30000" dirty="0">
                <a:solidFill>
                  <a:srgbClr val="0000FF"/>
                </a:solidFill>
                <a:effectLst/>
                <a:latin typeface="consolas" panose="020B0609020204030204" pitchFamily="49" charset="0"/>
              </a:rPr>
              <a:t> </a:t>
            </a:r>
            <a:endParaRPr lang="en-US" altLang="zh-TW" sz="2000" b="1" i="0" baseline="30000" dirty="0">
              <a:solidFill>
                <a:srgbClr val="0000FF"/>
              </a:solidFill>
              <a:effectLst/>
              <a:latin typeface="consolas" panose="020B0609020204030204" pitchFamily="49" charset="0"/>
            </a:endParaRPr>
          </a:p>
          <a:p>
            <a:pPr algn="l"/>
            <a:r>
              <a:rPr lang="zh-TW" altLang="en-US" sz="2000" b="0" i="0" dirty="0">
                <a:solidFill>
                  <a:srgbClr val="000000"/>
                </a:solidFill>
                <a:effectLst/>
                <a:latin typeface="Times New Roman" panose="02020603050405020304" pitchFamily="18" charset="0"/>
              </a:rPr>
              <a:t>以法蓮說：</a:t>
            </a:r>
            <a:endParaRPr lang="en-US" altLang="zh-TW" sz="2000" b="0" i="0" dirty="0">
              <a:solidFill>
                <a:srgbClr val="000000"/>
              </a:solidFill>
              <a:effectLst/>
              <a:latin typeface="Times New Roman" panose="02020603050405020304" pitchFamily="18" charset="0"/>
            </a:endParaRPr>
          </a:p>
          <a:p>
            <a:pPr algn="l"/>
            <a:r>
              <a:rPr lang="en-US" altLang="zh-TW" sz="2000" dirty="0">
                <a:solidFill>
                  <a:srgbClr val="000000"/>
                </a:solidFill>
                <a:latin typeface="Times New Roman" panose="02020603050405020304" pitchFamily="18" charset="0"/>
              </a:rPr>
              <a:t>    </a:t>
            </a:r>
            <a:r>
              <a:rPr lang="zh-TW" altLang="en-US" sz="2000" b="0" i="0" dirty="0">
                <a:solidFill>
                  <a:srgbClr val="000000"/>
                </a:solidFill>
                <a:effectLst/>
                <a:latin typeface="Times New Roman" panose="02020603050405020304" pitchFamily="18" charset="0"/>
              </a:rPr>
              <a:t>我果然成了富足，得了財寶；   </a:t>
            </a:r>
            <a:endParaRPr lang="en-US" altLang="zh-TW" sz="2000" b="0" i="0" dirty="0">
              <a:solidFill>
                <a:srgbClr val="000000"/>
              </a:solidFill>
              <a:effectLst/>
              <a:latin typeface="Times New Roman" panose="02020603050405020304" pitchFamily="18" charset="0"/>
            </a:endParaRPr>
          </a:p>
          <a:p>
            <a:pPr algn="l"/>
            <a:r>
              <a:rPr lang="en-US" altLang="zh-TW" sz="2000" dirty="0">
                <a:solidFill>
                  <a:srgbClr val="000000"/>
                </a:solidFill>
                <a:latin typeface="Times New Roman" panose="02020603050405020304" pitchFamily="18" charset="0"/>
              </a:rPr>
              <a:t>     </a:t>
            </a:r>
            <a:r>
              <a:rPr lang="zh-TW" altLang="en-US" sz="2000" b="0" i="0" dirty="0">
                <a:solidFill>
                  <a:srgbClr val="000000"/>
                </a:solidFill>
                <a:effectLst/>
                <a:latin typeface="Times New Roman" panose="02020603050405020304" pitchFamily="18" charset="0"/>
              </a:rPr>
              <a:t>我所勞碌得來的，</a:t>
            </a:r>
            <a:endParaRPr lang="en-US" altLang="zh-TW" sz="2000" b="0" i="0" dirty="0">
              <a:solidFill>
                <a:srgbClr val="000000"/>
              </a:solidFill>
              <a:effectLst/>
              <a:latin typeface="Times New Roman" panose="02020603050405020304" pitchFamily="18" charset="0"/>
            </a:endParaRPr>
          </a:p>
          <a:p>
            <a:pPr algn="l"/>
            <a:r>
              <a:rPr lang="en-US" altLang="zh-TW" sz="2000" dirty="0">
                <a:solidFill>
                  <a:srgbClr val="000000"/>
                </a:solidFill>
                <a:latin typeface="Times New Roman" panose="02020603050405020304" pitchFamily="18" charset="0"/>
              </a:rPr>
              <a:t>     </a:t>
            </a:r>
            <a:r>
              <a:rPr lang="zh-TW" altLang="en-US" sz="2000" b="0" i="0" dirty="0">
                <a:solidFill>
                  <a:srgbClr val="000000"/>
                </a:solidFill>
                <a:effectLst/>
                <a:latin typeface="Times New Roman" panose="02020603050405020304" pitchFamily="18" charset="0"/>
              </a:rPr>
              <a:t>人必不見有甚麼不義，</a:t>
            </a:r>
            <a:endParaRPr lang="en-US" altLang="zh-TW" sz="2000" b="0" i="0" dirty="0">
              <a:solidFill>
                <a:srgbClr val="000000"/>
              </a:solidFill>
              <a:effectLst/>
              <a:latin typeface="Times New Roman" panose="02020603050405020304" pitchFamily="18" charset="0"/>
            </a:endParaRPr>
          </a:p>
          <a:p>
            <a:pPr algn="l"/>
            <a:r>
              <a:rPr lang="en-US" altLang="zh-TW" sz="2000" dirty="0">
                <a:solidFill>
                  <a:srgbClr val="000000"/>
                </a:solidFill>
                <a:latin typeface="Times New Roman" panose="02020603050405020304" pitchFamily="18" charset="0"/>
              </a:rPr>
              <a:t>          </a:t>
            </a:r>
            <a:r>
              <a:rPr lang="zh-TW" altLang="en-US" sz="2000" b="0" i="0" dirty="0">
                <a:solidFill>
                  <a:srgbClr val="000000"/>
                </a:solidFill>
                <a:effectLst/>
                <a:latin typeface="Times New Roman" panose="02020603050405020304" pitchFamily="18" charset="0"/>
              </a:rPr>
              <a:t>可算為罪的。 </a:t>
            </a:r>
            <a:r>
              <a:rPr lang="zh-TW" altLang="en-US" sz="2000" b="1" i="0" baseline="30000" dirty="0">
                <a:solidFill>
                  <a:srgbClr val="0000FF"/>
                </a:solidFill>
                <a:effectLst/>
                <a:latin typeface="consolas" panose="020B0609020204030204" pitchFamily="49" charset="0"/>
              </a:rPr>
              <a:t> </a:t>
            </a:r>
            <a:endParaRPr lang="en-US" altLang="zh-TW" sz="2000" b="1" i="0" baseline="30000" dirty="0">
              <a:solidFill>
                <a:srgbClr val="0000FF"/>
              </a:solidFill>
              <a:effectLst/>
              <a:latin typeface="consolas" panose="020B0609020204030204" pitchFamily="49" charset="0"/>
            </a:endParaRPr>
          </a:p>
          <a:p>
            <a:pPr algn="l"/>
            <a:r>
              <a:rPr lang="zh-TW" altLang="en-US" sz="2000" b="0" i="0" dirty="0">
                <a:solidFill>
                  <a:srgbClr val="000000"/>
                </a:solidFill>
                <a:effectLst/>
                <a:latin typeface="Times New Roman" panose="02020603050405020304" pitchFamily="18" charset="0"/>
              </a:rPr>
              <a:t>自從你出埃及地以來，</a:t>
            </a:r>
            <a:endParaRPr lang="en-US" altLang="zh-TW" sz="2000" b="0" i="0" dirty="0">
              <a:solidFill>
                <a:srgbClr val="000000"/>
              </a:solidFill>
              <a:effectLst/>
              <a:latin typeface="Times New Roman" panose="02020603050405020304" pitchFamily="18" charset="0"/>
            </a:endParaRPr>
          </a:p>
          <a:p>
            <a:pPr algn="l"/>
            <a:r>
              <a:rPr lang="zh-TW" altLang="en-US" sz="2000" b="0" i="0" dirty="0">
                <a:solidFill>
                  <a:srgbClr val="000000"/>
                </a:solidFill>
                <a:effectLst/>
                <a:latin typeface="Times New Roman" panose="02020603050405020304" pitchFamily="18" charset="0"/>
              </a:rPr>
              <a:t>      我就是耶和華─你的　神；</a:t>
            </a:r>
            <a:endParaRPr lang="en-US" altLang="zh-TW" sz="2000" b="0" i="0" dirty="0">
              <a:solidFill>
                <a:srgbClr val="000000"/>
              </a:solidFill>
              <a:effectLst/>
              <a:latin typeface="Times New Roman" panose="02020603050405020304" pitchFamily="18" charset="0"/>
            </a:endParaRPr>
          </a:p>
          <a:p>
            <a:pPr algn="l"/>
            <a:r>
              <a:rPr lang="zh-TW" altLang="en-US" sz="2000" b="0" i="0" dirty="0">
                <a:solidFill>
                  <a:srgbClr val="000000"/>
                </a:solidFill>
                <a:effectLst/>
                <a:latin typeface="Times New Roman" panose="02020603050405020304" pitchFamily="18" charset="0"/>
              </a:rPr>
              <a:t>我必使你再住帳棚，</a:t>
            </a:r>
            <a:endParaRPr lang="en-US" altLang="zh-TW" sz="2000" b="0" i="0" dirty="0">
              <a:solidFill>
                <a:srgbClr val="000000"/>
              </a:solidFill>
              <a:effectLst/>
              <a:latin typeface="Times New Roman" panose="02020603050405020304" pitchFamily="18" charset="0"/>
            </a:endParaRPr>
          </a:p>
          <a:p>
            <a:pPr algn="l"/>
            <a:r>
              <a:rPr lang="zh-TW" altLang="en-US" sz="2000" b="0" i="0" dirty="0">
                <a:solidFill>
                  <a:srgbClr val="000000"/>
                </a:solidFill>
                <a:effectLst/>
                <a:latin typeface="Times New Roman" panose="02020603050405020304" pitchFamily="18" charset="0"/>
              </a:rPr>
              <a:t>    如在大會的日子一樣。</a:t>
            </a:r>
          </a:p>
          <a:p>
            <a:pPr algn="l"/>
            <a:r>
              <a:rPr lang="zh-TW" altLang="en-US" sz="2000" b="0" i="0" dirty="0">
                <a:solidFill>
                  <a:srgbClr val="000000"/>
                </a:solidFill>
                <a:effectLst/>
                <a:latin typeface="Times New Roman" panose="02020603050405020304" pitchFamily="18" charset="0"/>
              </a:rPr>
              <a:t>我已曉諭眾先知，</a:t>
            </a:r>
            <a:endParaRPr lang="en-US" altLang="zh-TW" sz="2000" b="0" i="0" dirty="0">
              <a:solidFill>
                <a:srgbClr val="000000"/>
              </a:solidFill>
              <a:effectLst/>
              <a:latin typeface="Times New Roman" panose="02020603050405020304" pitchFamily="18" charset="0"/>
            </a:endParaRPr>
          </a:p>
          <a:p>
            <a:pPr algn="l"/>
            <a:r>
              <a:rPr lang="zh-TW" altLang="en-US" sz="2000" b="0" i="0" dirty="0">
                <a:solidFill>
                  <a:srgbClr val="000000"/>
                </a:solidFill>
                <a:effectLst/>
                <a:latin typeface="Times New Roman" panose="02020603050405020304" pitchFamily="18" charset="0"/>
              </a:rPr>
              <a:t>      並且加增默示，</a:t>
            </a:r>
            <a:endParaRPr lang="en-US" altLang="zh-TW" sz="2000" b="0" i="0" dirty="0">
              <a:solidFill>
                <a:srgbClr val="000000"/>
              </a:solidFill>
              <a:effectLst/>
              <a:latin typeface="Times New Roman" panose="02020603050405020304" pitchFamily="18" charset="0"/>
            </a:endParaRPr>
          </a:p>
          <a:p>
            <a:pPr algn="l"/>
            <a:r>
              <a:rPr lang="zh-TW" altLang="en-US" sz="2000" b="0" i="0" dirty="0">
                <a:solidFill>
                  <a:srgbClr val="000000"/>
                </a:solidFill>
                <a:effectLst/>
                <a:latin typeface="Times New Roman" panose="02020603050405020304" pitchFamily="18" charset="0"/>
              </a:rPr>
              <a:t>      藉先知設立比喻。 </a:t>
            </a:r>
          </a:p>
          <a:p>
            <a:endParaRPr lang="en-US" sz="2000" dirty="0"/>
          </a:p>
        </p:txBody>
      </p:sp>
    </p:spTree>
    <p:extLst>
      <p:ext uri="{BB962C8B-B14F-4D97-AF65-F5344CB8AC3E}">
        <p14:creationId xmlns:p14="http://schemas.microsoft.com/office/powerpoint/2010/main" val="1788027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425857-6F84-687C-9D02-31479FC59A98}"/>
              </a:ext>
            </a:extLst>
          </p:cNvPr>
          <p:cNvSpPr>
            <a:spLocks noGrp="1"/>
          </p:cNvSpPr>
          <p:nvPr>
            <p:ph type="title"/>
          </p:nvPr>
        </p:nvSpPr>
        <p:spPr>
          <a:xfrm>
            <a:off x="266700" y="0"/>
            <a:ext cx="8877300" cy="685800"/>
          </a:xfrm>
        </p:spPr>
        <p:txBody>
          <a:bodyPr>
            <a:normAutofit fontScale="90000"/>
          </a:bodyPr>
          <a:lstStyle/>
          <a:p>
            <a:r>
              <a:rPr lang="en-US" dirty="0"/>
              <a:t>Our Response: Wait  (</a:t>
            </a:r>
            <a:r>
              <a:rPr lang="zh-TW" altLang="en-US" dirty="0"/>
              <a:t>回應 </a:t>
            </a:r>
            <a:r>
              <a:rPr lang="en-US" dirty="0"/>
              <a:t>: </a:t>
            </a:r>
            <a:r>
              <a:rPr lang="zh-TW" altLang="en-US" dirty="0"/>
              <a:t>等候</a:t>
            </a:r>
            <a:r>
              <a:rPr lang="en-US" dirty="0"/>
              <a:t>) </a:t>
            </a:r>
          </a:p>
        </p:txBody>
      </p:sp>
      <p:sp>
        <p:nvSpPr>
          <p:cNvPr id="2" name="Content Placeholder 1">
            <a:extLst>
              <a:ext uri="{FF2B5EF4-FFF2-40B4-BE49-F238E27FC236}">
                <a16:creationId xmlns:a16="http://schemas.microsoft.com/office/drawing/2014/main" id="{0126AC29-3FC5-E5C1-C993-58E2F3293DE6}"/>
              </a:ext>
            </a:extLst>
          </p:cNvPr>
          <p:cNvSpPr>
            <a:spLocks noGrp="1"/>
          </p:cNvSpPr>
          <p:nvPr>
            <p:ph sz="half" idx="2"/>
          </p:nvPr>
        </p:nvSpPr>
        <p:spPr>
          <a:xfrm>
            <a:off x="5257800" y="670972"/>
            <a:ext cx="3810000" cy="6187028"/>
          </a:xfrm>
        </p:spPr>
        <p:txBody>
          <a:bodyPr>
            <a:noAutofit/>
          </a:bodyPr>
          <a:lstStyle/>
          <a:p>
            <a:r>
              <a:rPr lang="zh-TW" altLang="en-US" dirty="0"/>
              <a:t>我不相信童話</a:t>
            </a:r>
            <a:endParaRPr lang="en-CA" altLang="zh-TW" dirty="0"/>
          </a:p>
          <a:p>
            <a:r>
              <a:rPr lang="zh-TW" altLang="en-US" dirty="0"/>
              <a:t>我想我已經超越他們了</a:t>
            </a:r>
            <a:endParaRPr lang="en-CA" altLang="zh-TW" dirty="0"/>
          </a:p>
          <a:p>
            <a:r>
              <a:rPr lang="zh-TW" altLang="en-US" dirty="0"/>
              <a:t>但這並不代表我不相信</a:t>
            </a:r>
            <a:endParaRPr lang="en-CA" altLang="zh-TW" dirty="0"/>
          </a:p>
          <a:p>
            <a:r>
              <a:rPr lang="en-CA" altLang="zh-TW" dirty="0"/>
              <a:t>  </a:t>
            </a:r>
            <a:r>
              <a:rPr lang="zh-TW" altLang="en-US" dirty="0"/>
              <a:t>有比我更偉大的東西</a:t>
            </a:r>
            <a:endParaRPr lang="en-CA" altLang="zh-TW" dirty="0"/>
          </a:p>
          <a:p>
            <a:r>
              <a:rPr lang="zh-TW" altLang="en-US" dirty="0"/>
              <a:t>因為我在病房裡看過它</a:t>
            </a:r>
            <a:endParaRPr lang="en-CA" altLang="zh-TW" dirty="0"/>
          </a:p>
          <a:p>
            <a:r>
              <a:rPr lang="zh-TW" altLang="en-US" dirty="0"/>
              <a:t>當醫生說抱歉，我們無能為力</a:t>
            </a:r>
            <a:endParaRPr lang="en-CA" altLang="zh-TW" dirty="0"/>
          </a:p>
          <a:p>
            <a:r>
              <a:rPr lang="zh-TW" altLang="en-US" dirty="0"/>
              <a:t>還好沒通過</a:t>
            </a:r>
            <a:endParaRPr lang="en-CA" altLang="zh-TW" dirty="0"/>
          </a:p>
          <a:p>
            <a:endParaRPr lang="en-CA" altLang="zh-TW" dirty="0"/>
          </a:p>
          <a:p>
            <a:r>
              <a:rPr lang="zh-TW" altLang="en-US" dirty="0"/>
              <a:t>我從未見過彩虹盡頭有一桶金</a:t>
            </a:r>
            <a:endParaRPr lang="en-CA" altLang="zh-TW" dirty="0"/>
          </a:p>
          <a:p>
            <a:r>
              <a:rPr lang="zh-TW" altLang="en-US" dirty="0"/>
              <a:t>但我有一個可以</a:t>
            </a:r>
            <a:endParaRPr lang="en-CA" altLang="zh-TW" dirty="0"/>
          </a:p>
          <a:p>
            <a:r>
              <a:rPr lang="zh-TW" altLang="en-US" dirty="0"/>
              <a:t>   在鬥爭中堅守的承諾</a:t>
            </a:r>
            <a:endParaRPr lang="en-CA" altLang="zh-TW" dirty="0"/>
          </a:p>
          <a:p>
            <a:r>
              <a:rPr lang="zh-TW" altLang="en-US" dirty="0"/>
              <a:t>上帝，如果你這麼說，</a:t>
            </a:r>
            <a:endParaRPr lang="en-CA" altLang="zh-TW" dirty="0"/>
          </a:p>
          <a:p>
            <a:r>
              <a:rPr lang="en-CA" altLang="zh-TW" dirty="0"/>
              <a:t>   </a:t>
            </a:r>
            <a:r>
              <a:rPr lang="zh-TW" altLang="en-US" dirty="0"/>
              <a:t>你就會做到</a:t>
            </a:r>
            <a:endParaRPr lang="en-CA" altLang="zh-TW" dirty="0"/>
          </a:p>
          <a:p>
            <a:r>
              <a:rPr lang="zh-TW" altLang="en-US" dirty="0"/>
              <a:t>可能不是我想要的</a:t>
            </a:r>
            <a:endParaRPr lang="en-CA" altLang="zh-TW" dirty="0"/>
          </a:p>
          <a:p>
            <a:r>
              <a:rPr lang="zh-TW" altLang="en-US" dirty="0"/>
              <a:t>但這就是我要做的</a:t>
            </a:r>
            <a:endParaRPr lang="en-CA" altLang="zh-TW" dirty="0"/>
          </a:p>
        </p:txBody>
      </p:sp>
    </p:spTree>
    <p:extLst>
      <p:ext uri="{BB962C8B-B14F-4D97-AF65-F5344CB8AC3E}">
        <p14:creationId xmlns:p14="http://schemas.microsoft.com/office/powerpoint/2010/main" val="4275568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425857-6F84-687C-9D02-31479FC59A98}"/>
              </a:ext>
            </a:extLst>
          </p:cNvPr>
          <p:cNvSpPr>
            <a:spLocks noGrp="1"/>
          </p:cNvSpPr>
          <p:nvPr>
            <p:ph type="title"/>
          </p:nvPr>
        </p:nvSpPr>
        <p:spPr>
          <a:xfrm>
            <a:off x="266700" y="0"/>
            <a:ext cx="8877300" cy="685800"/>
          </a:xfrm>
        </p:spPr>
        <p:txBody>
          <a:bodyPr>
            <a:normAutofit fontScale="90000"/>
          </a:bodyPr>
          <a:lstStyle/>
          <a:p>
            <a:r>
              <a:rPr lang="en-US" dirty="0"/>
              <a:t>Our Response: Wait  (</a:t>
            </a:r>
            <a:r>
              <a:rPr lang="zh-TW" altLang="en-US" dirty="0"/>
              <a:t>回應 </a:t>
            </a:r>
            <a:r>
              <a:rPr lang="en-US" dirty="0"/>
              <a:t>: </a:t>
            </a:r>
            <a:r>
              <a:rPr lang="zh-TW" altLang="en-US" dirty="0"/>
              <a:t>等候</a:t>
            </a:r>
            <a:r>
              <a:rPr lang="en-US" dirty="0"/>
              <a:t>) </a:t>
            </a:r>
          </a:p>
        </p:txBody>
      </p:sp>
      <p:sp>
        <p:nvSpPr>
          <p:cNvPr id="2" name="Content Placeholder 1">
            <a:extLst>
              <a:ext uri="{FF2B5EF4-FFF2-40B4-BE49-F238E27FC236}">
                <a16:creationId xmlns:a16="http://schemas.microsoft.com/office/drawing/2014/main" id="{0126AC29-3FC5-E5C1-C993-58E2F3293DE6}"/>
              </a:ext>
            </a:extLst>
          </p:cNvPr>
          <p:cNvSpPr>
            <a:spLocks noGrp="1"/>
          </p:cNvSpPr>
          <p:nvPr>
            <p:ph sz="half" idx="2"/>
          </p:nvPr>
        </p:nvSpPr>
        <p:spPr>
          <a:xfrm>
            <a:off x="5257800" y="670972"/>
            <a:ext cx="3810000" cy="6187028"/>
          </a:xfrm>
        </p:spPr>
        <p:txBody>
          <a:bodyPr>
            <a:normAutofit/>
          </a:bodyPr>
          <a:lstStyle/>
          <a:p>
            <a:r>
              <a:rPr lang="zh-TW" altLang="en-US" dirty="0"/>
              <a:t>我會等你</a:t>
            </a:r>
            <a:r>
              <a:rPr lang="en-CA" altLang="zh-TW" dirty="0"/>
              <a:t>(2x)</a:t>
            </a:r>
          </a:p>
          <a:p>
            <a:r>
              <a:rPr lang="zh-TW" altLang="en-US" dirty="0"/>
              <a:t>我嚐到了你的美好</a:t>
            </a:r>
            <a:endParaRPr lang="en-CA" altLang="zh-TW" dirty="0"/>
          </a:p>
          <a:p>
            <a:r>
              <a:rPr lang="zh-TW" altLang="en-US" dirty="0"/>
              <a:t>我會相信你的承諾</a:t>
            </a:r>
            <a:endParaRPr lang="en-CA" altLang="zh-TW" dirty="0"/>
          </a:p>
          <a:p>
            <a:r>
              <a:rPr lang="zh-TW" altLang="en-US" dirty="0"/>
              <a:t>我會等你</a:t>
            </a:r>
            <a:endParaRPr lang="en-CA" altLang="zh-TW" dirty="0"/>
          </a:p>
          <a:p>
            <a:endParaRPr lang="en-CA" altLang="zh-TW" dirty="0"/>
          </a:p>
          <a:p>
            <a:r>
              <a:rPr lang="zh-TW" altLang="en-US" dirty="0"/>
              <a:t>我知道你已經安排了每一步</a:t>
            </a:r>
            <a:endParaRPr lang="en-CA" altLang="zh-TW" dirty="0"/>
          </a:p>
          <a:p>
            <a:r>
              <a:rPr lang="zh-TW" altLang="en-US" dirty="0"/>
              <a:t>是的，你就是作者</a:t>
            </a:r>
            <a:endParaRPr lang="en-CA" altLang="zh-TW" dirty="0"/>
          </a:p>
          <a:p>
            <a:r>
              <a:rPr lang="zh-TW" altLang="en-US" dirty="0"/>
              <a:t>無法預測接下來會發生什麼</a:t>
            </a:r>
            <a:endParaRPr lang="en-CA" altLang="zh-TW" dirty="0"/>
          </a:p>
          <a:p>
            <a:r>
              <a:rPr lang="zh-TW" altLang="en-US" dirty="0"/>
              <a:t>但你掌握未來</a:t>
            </a:r>
            <a:endParaRPr lang="en-CA" altLang="zh-TW" dirty="0"/>
          </a:p>
          <a:p>
            <a:r>
              <a:rPr lang="zh-TW" altLang="en-US" dirty="0"/>
              <a:t>所有的問題都排</a:t>
            </a:r>
            <a:endParaRPr lang="en-CA" altLang="zh-TW" dirty="0"/>
          </a:p>
          <a:p>
            <a:r>
              <a:rPr lang="en-CA" altLang="zh-TW" dirty="0"/>
              <a:t>   </a:t>
            </a:r>
            <a:r>
              <a:rPr lang="zh-TW" altLang="en-US" dirty="0"/>
              <a:t>在我知道正確的問題之後</a:t>
            </a:r>
            <a:endParaRPr lang="en-CA" altLang="zh-TW" dirty="0"/>
          </a:p>
          <a:p>
            <a:r>
              <a:rPr lang="zh-TW" altLang="en-US" dirty="0"/>
              <a:t>你一直都是真實的</a:t>
            </a:r>
            <a:endParaRPr lang="en-CA" altLang="zh-TW" dirty="0"/>
          </a:p>
          <a:p>
            <a:endParaRPr lang="en-CA" altLang="zh-TW" dirty="0"/>
          </a:p>
          <a:p>
            <a:r>
              <a:rPr lang="zh-TW" altLang="en-US" dirty="0"/>
              <a:t>等候主</a:t>
            </a:r>
            <a:r>
              <a:rPr lang="en-CA" altLang="zh-TW" dirty="0"/>
              <a:t>(2x) </a:t>
            </a:r>
          </a:p>
          <a:p>
            <a:r>
              <a:rPr lang="zh-TW" altLang="en-US" dirty="0"/>
              <a:t>他會更新你的力量</a:t>
            </a:r>
            <a:endParaRPr lang="en-CA" altLang="zh-TW" dirty="0"/>
          </a:p>
          <a:p>
            <a:r>
              <a:rPr lang="zh-TW" altLang="en-US" dirty="0"/>
              <a:t>所以等等我說</a:t>
            </a:r>
            <a:endParaRPr lang="en-US" dirty="0"/>
          </a:p>
        </p:txBody>
      </p:sp>
    </p:spTree>
    <p:extLst>
      <p:ext uri="{BB962C8B-B14F-4D97-AF65-F5344CB8AC3E}">
        <p14:creationId xmlns:p14="http://schemas.microsoft.com/office/powerpoint/2010/main" val="3896163655"/>
      </p:ext>
    </p:extLst>
  </p:cSld>
  <p:clrMapOvr>
    <a:masterClrMapping/>
  </p:clrMapOvr>
</p:sld>
</file>

<file path=ppt/theme/theme1.xml><?xml version="1.0" encoding="utf-8"?>
<a:theme xmlns:a="http://schemas.openxmlformats.org/drawingml/2006/main" name="ecp1026.pot">
  <a:themeElements>
    <a:clrScheme name="Custom 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zcbc.potx" id="{0F66A1C7-CC93-4C12-AB69-D1D7C74F93EB}" vid="{D08855B5-DEC7-4FF7-BF00-E32A668152F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172</TotalTime>
  <Words>1417</Words>
  <Application>Microsoft Office PowerPoint</Application>
  <PresentationFormat>On-screen Show (4:3)</PresentationFormat>
  <Paragraphs>170</Paragraphs>
  <Slides>11</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Wingdings</vt:lpstr>
      <vt:lpstr>Times New Roman</vt:lpstr>
      <vt:lpstr>SimHei</vt:lpstr>
      <vt:lpstr>Arial</vt:lpstr>
      <vt:lpstr>consolas</vt:lpstr>
      <vt:lpstr>ecp1026.pot</vt:lpstr>
      <vt:lpstr>PowerPoint Presentation</vt:lpstr>
      <vt:lpstr>Reflect –  Focus – Act –Wait</vt:lpstr>
      <vt:lpstr>PowerPoint Presentation</vt:lpstr>
      <vt:lpstr>Sermon Outline 講道大綱</vt:lpstr>
      <vt:lpstr>1. Therefore 所以 </vt:lpstr>
      <vt:lpstr>2. Turn to your God 歸向你的神 </vt:lpstr>
      <vt:lpstr>3.Keep Kindness &amp; Justice 谨守仁愛，公平</vt:lpstr>
      <vt:lpstr>4. Wait Continually for God 常等候神 </vt:lpstr>
      <vt:lpstr>5. Consequences 拒絕的後果 </vt:lpstr>
      <vt:lpstr>Our Response: Wait  (回應 : 等候) </vt:lpstr>
      <vt:lpstr>Our Response: Wait  (回應 : 等候) </vt:lpstr>
    </vt:vector>
  </TitlesOfParts>
  <Company/>
  <LinksUpToDate>false</LinksUpToDate>
  <SharedDoc>false</SharedDoc>
  <HyperlinkBase>http://rc.xiaotu.com/extra/090729.pps</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Run the Race (Hb 12:1-2)</dc:title>
  <dc:subject>Research Communication</dc:subject>
  <dc:creator>Jonathon David White</dc:creator>
  <cp:lastModifiedBy>Jonathon David White</cp:lastModifiedBy>
  <cp:revision>8</cp:revision>
  <cp:lastPrinted>2001-10-23T02:48:11Z</cp:lastPrinted>
  <dcterms:created xsi:type="dcterms:W3CDTF">2024-04-13T05:17:53Z</dcterms:created>
  <dcterms:modified xsi:type="dcterms:W3CDTF">2024-04-13T08:14:53Z</dcterms:modified>
</cp:coreProperties>
</file>