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6" r:id="rId3"/>
    <p:sldId id="281" r:id="rId4"/>
    <p:sldId id="283" r:id="rId5"/>
    <p:sldId id="307" r:id="rId6"/>
    <p:sldId id="308" r:id="rId7"/>
    <p:sldId id="312" r:id="rId8"/>
    <p:sldId id="315" r:id="rId9"/>
    <p:sldId id="314" r:id="rId10"/>
    <p:sldId id="313" r:id="rId11"/>
    <p:sldId id="317" r:id="rId12"/>
    <p:sldId id="318" r:id="rId13"/>
    <p:sldId id="320" r:id="rId14"/>
    <p:sldId id="319" r:id="rId15"/>
    <p:sldId id="321" r:id="rId16"/>
    <p:sldId id="322" r:id="rId17"/>
    <p:sldId id="323" r:id="rId18"/>
    <p:sldId id="263" r:id="rId19"/>
  </p:sldIdLst>
  <p:sldSz cx="9144000" cy="6858000" type="screen4x3"/>
  <p:notesSz cx="6661150" cy="9871075"/>
  <p:embeddedFontLst>
    <p:embeddedFont>
      <p:font typeface="Algerian" panose="04020705040A02060702" pitchFamily="82" charset="0"/>
      <p:regular r:id="rId22"/>
    </p:embeddedFont>
    <p:embeddedFont>
      <p:font typeface="Bembo" panose="02020502050201020203" pitchFamily="18" charset="0"/>
      <p:regular r:id="rId23"/>
      <p:boldItalic r:id="rId24"/>
    </p:embeddedFont>
    <p:embeddedFont>
      <p:font typeface="Galatia SIL" panose="02000600020000020004" pitchFamily="2" charset="0"/>
      <p:regular r:id="rId25"/>
      <p:bold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SimHei" panose="02010609060101010101" pitchFamily="49" charset="-122"/>
      <p:regular r:id="rId3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00FF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0" autoAdjust="0"/>
    <p:restoredTop sz="77619" autoAdjust="0"/>
  </p:normalViewPr>
  <p:slideViewPr>
    <p:cSldViewPr>
      <p:cViewPr varScale="1">
        <p:scale>
          <a:sx n="100" d="100"/>
          <a:sy n="100" d="100"/>
        </p:scale>
        <p:origin x="1960" y="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4308" y="52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3:22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4911 24575,'124'7'0,"1"1"0,-17-1 0,-11 0 0,547-6 0,-314-2 0,-311 0 0,31-6 0,19 0 0,-58 7 0,1 0 0,-1-1 0,1 0 0,-1-1 0,0 0 0,1-1 0,12-5 0,-18 5 0,-1 1 0,1-1 0,-1 0 0,0-1 0,0 1 0,0-1 0,-1 0 0,1 0 0,-1 0 0,0-1 0,-1 1 0,1-1 0,-1 0 0,0 0 0,3-7 0,63-153 0,-28 62 0,18-28 0,-49 106 0,0 0 0,12-54 0,6-18 0,25-68 0,-40 110 0,-7 26 0,13-38 0,13-37 0,1 15 0,35-84 0,-1 14 0,-54 128 0,-9 19 0,1-1 0,1 1 0,0 0 0,10-13 0,-1 2 0,21-42 0,-4 5 0,17-34 0,-44 83 0,5-14 0,9-28 0,-14 34 0,2 1 0,0-1 0,16-27 0,54-84 0,-57 96 0,-2-1 0,21-58 0,-19 44 0,38-117 0,-16 37 0,-33 101 0,1 2 0,14-28 0,3-9 0,85-209 0,-70 162 0,-31 73 0,-2-1 0,-2 0 0,-1-1 0,0-58 0,-6 91 0,0 0 0,-1 0 0,0 0 0,0 0 0,0 1 0,-1-1 0,0 0 0,0 1 0,0-1 0,-1 1 0,0 0 0,-5-8 0,1 5 0,0-1 0,-1 1 0,0 1 0,0-1 0,-1 1 0,-10-6 0,-3 0 0,-44-20 0,-4-2 0,3 0 0,-26-17 0,67 34 0,1-2 0,0 0 0,2-1 0,1-1 0,1-1 0,-23-32 0,-17-36 0,36 56 0,2-2 0,-30-64 0,23 46 0,-2 2 0,-46-57 0,56 80 0,-39-66 0,31 57 0,3-1 0,-30-56 0,44 62 0,-2-6 0,7 24 0,6 12 0,1 1 0,0 0 0,-1 0 0,0 0 0,0 0 0,0 0 0,0 1 0,-4-5 0,5 6 0,0 1 0,1 0 0,-1-1 0,1 1 0,-1 0 0,0 0 0,1-1 0,-1 1 0,0 0 0,0 0 0,1 0 0,-1 0 0,0 0 0,1 0 0,-1 0 0,0 0 0,0 0 0,1 0 0,-2 0 0,0 1 0,0 0 0,0 0 0,0 0 0,0 0 0,1 0 0,-1 0 0,0 0 0,1 1 0,-3 2 0,-31 35 0,28-30 0,-1 0 0,0 0 0,0-1 0,-1 0 0,0 0 0,-11 6 0,-49 34-1365,59-41-5461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3:25.4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24575,'3'1'0,"1"0"0,-1 0 0,0 1 0,0-1 0,1 1 0,-1-1 0,0 1 0,0 0 0,-1 0 0,4 3 0,5 3 0,3 2 0,0-2 0,0 1 0,1-2 0,1 0 0,28 10 0,-14-9 0,11 3 0,0-1 0,55 6 0,-42-10-1365,-32-3-5461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0.84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8.26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8.987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9.67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10.24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12.20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7 11 24575,'0'-2'0,"-3"-1"0,0-3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0.63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2897 24575,'4'-1'0,"-1"0"0,1 0 0,0 0 0,0 0 0,-1-1 0,1 0 0,-1 1 0,6-5 0,9-4 0,27-6 0,70-16 0,23-7 0,-121 32 0,0 0 0,0-1 0,0-1 0,-1 0 0,26-21 0,28-19 0,-18 4 0,82-92 0,-122 122 0,-1-2 0,0 0 0,-1 0 0,-1-1 0,-1 0 0,-1-1 0,0 1 0,-1-1 0,-1-1 0,-1 1 0,2-25 0,0 9 0,-3 15 0,0 1 0,0-27 0,-3 31 0,-1 1 0,0-1 0,-1 1 0,-1 0 0,0-1 0,-1 1 0,-1 1 0,0-1 0,0 1 0,-13-21 0,-5-5 0,8 14 0,-12-29 0,-21-52 0,47 105 0,-39-112 0,36 95 0,0 0 0,1 0 0,1-1 0,-1-27 0,3 36 0,0 0 0,1 0 0,0 0 0,1 0 0,0 0 0,0 0 0,1 0 0,0 0 0,1 1 0,0-1 0,1 1 0,0 0 0,0 1 0,1-1 0,0 1 0,0 0 0,8-7 0,28-32 0,-19 20 0,27-24 0,-41 44 0,0-1 0,0 2 0,0-1 0,1 1 0,0 0 0,0 1 0,15-5 0,19-6 0,-28 9 0,1 0 0,0 2 0,20-4 0,-2 4 0,-16 2 0,0 0 0,0-1 0,23-7 0,-38 9 0,1-1 0,-1 1 0,1-1 0,-1 0 0,0 0 0,0 0 0,0-1 0,-1 0 0,1 1 0,4-8 0,28-47 0,-17 26 0,-13 21 0,1-1 0,-2 0 0,0 0 0,0 0 0,-1-1 0,0 1 0,-1-1 0,1-18 0,0-10 0,-4-55 0,-1 42 0,0 40 0,-1 0 0,0 0 0,-1 1 0,-5-18 0,-3-9 0,5 13 0,-1 1 0,-12-30 0,14 44 0,-1 1 0,0 0 0,0 0 0,-1 1 0,-1 0 0,-16-18 0,15 19 0,1 0 0,0 0 0,0-1 0,1 0 0,0-1 0,0 1 0,1-1 0,1 0 0,0-1 0,-5-17 0,-16-59 0,15 55 0,6 10-1365,4 11-5461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5.40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1781 24575,'1'-13'0,"1"1"0,1-1 0,0 1 0,0 0 0,2 0 0,-1 0 0,9-14 0,2-8 0,86-250 0,75-343 0,-132 444 0,-44 179 0,1 1 0,0 0 0,1 0 0,-1 0 0,1 0 0,-1 0 0,1 0 0,0 0 0,0 0 0,0 0 0,0 1 0,0-1 0,1 1 0,2-3 0,3 0 0,0 0 0,0 0 0,15-5 0,-14 6 0,-1 0 0,1 0 0,-1-1 0,9-7 0,36-31 0,-13 13 0,64-67 0,-95 85 0,-1 0 0,0-1 0,-1 0 0,-1-1 0,0 0 0,0 0 0,5-23 0,-10 33 0,1-5 0,0 1 0,0-1 0,-1 0 0,-1 0 0,1-10 0,-1 14 0,0 0 0,-1 0 0,1 1 0,-1-1 0,0 1 0,-1-1 0,1 0 0,-1 1 0,1 0 0,-1-1 0,-4-5 0,5 9 0,0 0 0,0 0 0,-1 0 0,1 0 0,0 0 0,-1 0 0,1 0 0,-1 0 0,1 0 0,0 1 0,-1-1 0,0 1 0,1-1 0,-1 1 0,1 0 0,-1-1 0,0 1 0,1 0 0,-1 0 0,0 0 0,1 0 0,-1 0 0,1 1 0,-1-1 0,0 0 0,1 1 0,-1-1 0,1 1 0,-1 0 0,-1 0 0,-7 4 0,1 0 0,-1 1 0,-13 10 0,10-7 0,-4 2 0,0 0 0,-1-2 0,0 0 0,-1-1 0,-37 11 0,35-12 230,16-5-429,0 0 0,0-1-1,0 1 1,-1-1-1,1 0 1,0-1-1,-6 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7.23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24575,'1'3'0,"1"0"0,-1-1 0,0 1 0,1 0 0,-1-1 0,1 1 0,0 0 0,0-1 0,0 0 0,0 1 0,3 1 0,7 10 0,-3 0 0,-1 0 0,10 27 0,-12-28 0,0 0 0,0 0 0,1 0 0,10 12 0,-6-12 50,1-2 0,0 1-1,20 13 1,2 3-1614,-25-20-5262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4.19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5.65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6.05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7.75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24575,'3'0'0,"0"3"0,2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8.12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32.98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34.03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3 24575,'0'-3'0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6.24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6.89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22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56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90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8.78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6 1 24575,'-5'0'0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11.0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1507 4995 24575,'0'-4'0,"1"0"0,-1 0 0,-1 0 0,1-1 0,-1 1 0,1 0 0,-1 0 0,-1 0 0,1 0 0,0 0 0,-1 1 0,0-1 0,0 0 0,0 1 0,0-1 0,-1 1 0,1-1 0,-1 1 0,0 0 0,0 0 0,0 1 0,0-1 0,-4-2 0,-18-14 0,-1 2 0,-46-24 0,48 32 0,0 1 0,-1 0 0,-41-5 0,10 1 0,3 0 0,13 4 0,-76-26 0,81 20 0,15 7 0,0-1 0,1 0 0,0-2 0,0 0 0,-26-21 0,33 22 0,0-1 0,1-1 0,0 0 0,1 0 0,0-1 0,1-1 0,0 0 0,1 0 0,0 0 0,1-1 0,1 0 0,-5-15 0,1-4 0,-16-33 0,22 56 0,-6-11 0,-1 1 0,-24-34 0,21 34 0,1 0 0,-15-32 0,-46-125 0,69 164 0,0-1 0,-1 1 0,-1 0 0,0 0 0,0 1 0,-1 0 0,-1 0 0,0 1 0,-1 0 0,0 1 0,-18-15 0,12 13 0,-21-21 0,0-1 0,13 15 0,-16-13 0,31 24 0,0 1 0,0 0 0,-18-10 0,21 14 0,0 0 0,0-1 0,0 0 0,1 1 0,-1-2 0,1 1 0,0-1 0,0 0 0,1 0 0,-1 0 0,1-1 0,0 1 0,-4-10 0,4 6 0,2 1 0,-1-1 0,1 1 0,0-1 0,1 0 0,0 1 0,0-1 0,1 0 0,1-13 0,0 15 0,0 1 0,1 0 0,0 0 0,0 0 0,0 0 0,1 0 0,0 0 0,0 1 0,0-1 0,1 1 0,0 0 0,0 0 0,8-8 0,13-8 0,0 1 0,39-24 0,-23 17 0,-33 20 0,0-1 0,0 0 0,-1 0 0,0 0 0,0-1 0,-1 0 0,9-18 0,12-17 0,80-100 0,-46 43 0,-11 17 0,13-22 0,6-8 0,-53 88 0,-2-1 0,12-29 0,12-24 0,3-9 0,-31 62 0,2 0 0,22-34 0,-22 41 0,13-31 0,7-11 0,-18 36 0,-11 19 0,1-1 0,1 1 0,0 0 0,0 0 0,10-11 0,-9 11 0,0-1 0,0 0 0,0 0 0,-1-1 0,4-10 0,-3 9 0,0-1 0,13-18 0,112-133 0,-28 15 0,-97 140 0,1 1 0,0 0 0,0 0 0,0 1 0,0 0 0,1 0 0,0 1 0,8-4 0,28-17 0,-26 12 0,-5 5 0,0-2 0,18-17 0,-5 6 0,-21 18 0,0-1 0,0 0 0,0 0 0,-1 0 0,5-7 0,5-9 0,-2-2 0,0 0 0,-2 0 0,0-1 0,8-33 0,-7 24 0,0 1 0,17-31 0,-12 35 0,-8 13 0,0-1 0,8-20 0,43-116 0,-53 136 0,0 0 0,2 0 0,-1 1 0,2 0 0,0 0 0,1 1 0,20-21 0,36-47 0,-25 39 0,-18 17 0,2 0 0,1 2 0,1 1 0,34-22 0,103-59 0,-155 98 0,1 0 0,0 0 0,20-5 0,13-5 0,56-26 0,-59 26 0,-1-2 0,37-22 0,-57 30 0,1 1 0,0 0 0,0 2 0,0 0 0,0 1 0,30-3 0,21-6 0,-33 10 0,-31 4 0,0 0 0,0-1 0,12-2 0,-19 3 0,0-1 0,-1 1 0,1 0 0,0 0 0,-1 0 0,1 0 0,0 0 0,-1-1 0,1 1 0,0 0 0,0 0 0,-1 0 0,1-1 0,0 1 0,-1 0 0,1 0 0,0-1 0,0 1 0,0 0 0,-1-1 0,1 1 0,0 0 0,0-1 0,0 1 0,0 0 0,0-1 0,0 1 0,-1 0 0,1-1 0,0 1 0,0 0 0,0-1 0,0 1 0,0-1 0,0 1 0,1 0 0,-1-1 0,0 1 0,0 0 0,0-1 0,0 1 0,0 0 0,0-1 0,1 1 0,-1 0 0,0-1 0,0 1 0,0 0 0,1 0 0,-1-1 0,0 1 0,0 0 0,1 0 0,-1-1 0,0 1 0,1 0 0,-1 0 0,0 0 0,1 0 0,-1-1 0,0 1 0,1 0 0,-1 0 0,0 0 0,1 0 0,-1 0 0,1 0 0,-1 0 0,1 0 0,-31-15 0,25 13 0,-34-14 0,23 10 0,0-1 0,-27-16 0,-55-40-1365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12.8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169 1 24575,'-2'0'0,"1"0"0,-1 0 0,0 1 0,0-1 0,0 0 0,1 1 0,-1-1 0,0 1 0,0 0 0,1 0 0,-1 0 0,1-1 0,-1 2 0,1-1 0,-1 0 0,1 0 0,-1 0 0,1 1 0,0-1 0,-2 3 0,-1 3 0,0 0 0,0 0 0,-4 13 0,-8 14 0,-24 20 303,24-34-859,2 0 0,-14 24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19.7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20.3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25.0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1.3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8.15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8.6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24575,'2'0'0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44.3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 24575,'2'0'0,"1"-3"0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44.6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0.84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8.26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8.987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09.67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10.24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24575,'0'0'-8191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12.20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7 11 24575,'0'-2'0,"-3"-1"0,0-3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0.63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2897 24575,'4'-1'0,"-1"0"0,1 0 0,0 0 0,0 0 0,-1-1 0,1 0 0,-1 1 0,6-5 0,9-4 0,27-6 0,70-16 0,23-7 0,-121 32 0,0 0 0,0-1 0,0-1 0,-1 0 0,26-21 0,28-19 0,-18 4 0,82-92 0,-122 122 0,-1-2 0,0 0 0,-1 0 0,-1-1 0,-1 0 0,-1-1 0,0 1 0,-1-1 0,-1-1 0,-1 1 0,2-25 0,0 9 0,-3 15 0,0 1 0,0-27 0,-3 31 0,-1 1 0,0-1 0,-1 1 0,-1 0 0,0-1 0,-1 1 0,-1 1 0,0-1 0,0 1 0,-13-21 0,-5-5 0,8 14 0,-12-29 0,-21-52 0,47 105 0,-39-112 0,36 95 0,0 0 0,1 0 0,1-1 0,-1-27 0,3 36 0,0 0 0,1 0 0,0 0 0,1 0 0,0 0 0,0 0 0,1 0 0,0 0 0,1 1 0,0-1 0,1 1 0,0 0 0,0 1 0,1-1 0,0 1 0,0 0 0,8-7 0,28-32 0,-19 20 0,27-24 0,-41 44 0,0-1 0,0 2 0,0-1 0,1 1 0,0 0 0,0 1 0,15-5 0,19-6 0,-28 9 0,1 0 0,0 2 0,20-4 0,-2 4 0,-16 2 0,0 0 0,0-1 0,23-7 0,-38 9 0,1-1 0,-1 1 0,1-1 0,-1 0 0,0 0 0,0 0 0,0-1 0,-1 0 0,1 1 0,4-8 0,28-47 0,-17 26 0,-13 21 0,1-1 0,-2 0 0,0 0 0,0 0 0,-1-1 0,0 1 0,-1-1 0,1-18 0,0-10 0,-4-55 0,-1 42 0,0 40 0,-1 0 0,0 0 0,-1 1 0,-5-18 0,-3-9 0,5 13 0,-1 1 0,-12-30 0,14 44 0,-1 1 0,0 0 0,0 0 0,-1 1 0,-1 0 0,-16-18 0,15 19 0,1 0 0,0 0 0,0-1 0,1 0 0,0-1 0,0 1 0,1-1 0,1 0 0,0-1 0,-5-17 0,-16-59 0,15 55 0,6 10-1365,4 11-5461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5.40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1781 24575,'1'-13'0,"1"1"0,1-1 0,0 1 0,0 0 0,2 0 0,-1 0 0,9-14 0,2-8 0,86-250 0,75-343 0,-132 444 0,-44 179 0,1 1 0,0 0 0,1 0 0,-1 0 0,1 0 0,-1 0 0,1 0 0,0 0 0,0 0 0,0 0 0,0 1 0,0-1 0,1 1 0,2-3 0,3 0 0,0 0 0,0 0 0,15-5 0,-14 6 0,-1 0 0,1 0 0,-1-1 0,9-7 0,36-31 0,-13 13 0,64-67 0,-95 85 0,-1 0 0,0-1 0,-1 0 0,-1-1 0,0 0 0,0 0 0,5-23 0,-10 33 0,1-5 0,0 1 0,0-1 0,-1 0 0,-1 0 0,1-10 0,-1 14 0,0 0 0,-1 0 0,1 1 0,-1-1 0,0 1 0,-1-1 0,1 0 0,-1 1 0,1 0 0,-1-1 0,-4-5 0,5 9 0,0 0 0,0 0 0,-1 0 0,1 0 0,0 0 0,-1 0 0,1 0 0,-1 0 0,1 0 0,0 1 0,-1-1 0,0 1 0,1-1 0,-1 1 0,1 0 0,-1-1 0,0 1 0,1 0 0,-1 0 0,0 0 0,1 0 0,-1 0 0,1 1 0,-1-1 0,0 0 0,1 1 0,-1-1 0,1 1 0,-1 0 0,-1 0 0,-7 4 0,1 0 0,-1 1 0,-13 10 0,10-7 0,-4 2 0,0 0 0,-1-2 0,0 0 0,-1-1 0,-37 11 0,35-12 230,16-5-429,0 0 0,0-1-1,0 1 1,-1-1-1,1 0 1,0-1-1,-6 1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49:37.23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24575,'1'3'0,"1"0"0,-1-1 0,0 1 0,1 0 0,-1-1 0,1 1 0,0 0 0,0-1 0,0 0 0,0 1 0,3 1 0,7 10 0,-3 0 0,-1 0 0,10 27 0,-12-28 0,0 0 0,0 0 0,1 0 0,10 12 0,-6-12 50,1-2 0,0 1-1,20 13 1,2 3-1614,-25-20-5262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4.19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24575,'0'0'-8191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5.65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6.05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7.75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24575,'3'0'0,"0"3"0,2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28.12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32.98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1:34.03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3 24575,'0'-3'0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6.24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24575,'0'0'-8191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6.89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22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56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7.90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2:28.78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6 1 24575,'-5'0'0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19.7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20.3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24575,'0'0'-8191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25.0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1.3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8.15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24575,'0'0'-8191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38.6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24575,'2'0'0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44.3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 24575,'2'0'0,"1"-3"0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3T17:56:44.6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/>
              <a:t>20</a:t>
            </a:r>
            <a:r>
              <a:rPr lang="en-CA" altLang="zh-TW" dirty="0"/>
              <a:t>21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2022年12月11日</a:t>
            </a:fld>
            <a:endParaRPr lang="en-US" altLang="zh-TW" sz="1200" dirty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 dirty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 dirty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34027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He needed to go through Samaria.</a:t>
            </a:r>
          </a:p>
          <a:p>
            <a:r>
              <a:rPr lang="en-CA" dirty="0"/>
              <a:t>Why does the Bible emphasis this?   </a:t>
            </a:r>
          </a:p>
          <a:p>
            <a:pPr marL="228600" indent="-228600">
              <a:buAutoNum type="arabicParenR"/>
            </a:pPr>
            <a:r>
              <a:rPr lang="en-CA" dirty="0"/>
              <a:t>The classic answer is that Jews and Samaritans do not get along.   </a:t>
            </a:r>
          </a:p>
          <a:p>
            <a:pPr marL="0" indent="0">
              <a:buNone/>
            </a:pPr>
            <a:r>
              <a:rPr lang="en-CA" dirty="0"/>
              <a:t>But I think this is irrelevant – Jesus was not bound by these prejudices. </a:t>
            </a:r>
          </a:p>
          <a:p>
            <a:pPr marL="0" indent="0">
              <a:buNone/>
            </a:pPr>
            <a:r>
              <a:rPr lang="en-CA" dirty="0"/>
              <a:t>If it was only this reason then John would not have emphasised it. </a:t>
            </a:r>
          </a:p>
          <a:p>
            <a:pPr marL="0" indent="0">
              <a:buNone/>
            </a:pPr>
            <a:r>
              <a:rPr lang="en-CA" dirty="0"/>
              <a:t>Also he passed through Samaria a few times and there is no “emphasis” on this.</a:t>
            </a:r>
          </a:p>
          <a:p>
            <a:pPr marL="228600" indent="-228600">
              <a:buAutoNum type="arabicParenR"/>
            </a:pPr>
            <a:endParaRPr lang="en-CA" dirty="0"/>
          </a:p>
          <a:p>
            <a:r>
              <a:rPr lang="en-CA" dirty="0"/>
              <a:t>2) Lets look at the geography. </a:t>
            </a:r>
          </a:p>
          <a:p>
            <a:r>
              <a:rPr lang="en-CA" dirty="0"/>
              <a:t>Lets We see the map…</a:t>
            </a:r>
          </a:p>
          <a:p>
            <a:r>
              <a:rPr lang="en-CA" dirty="0"/>
              <a:t>-- the main route avoids the mountains of Samaria and takes flat land.</a:t>
            </a:r>
          </a:p>
          <a:p>
            <a:r>
              <a:rPr lang="en-CA" dirty="0"/>
              <a:t>-- One could also take the coastal highway. (today’s route)</a:t>
            </a:r>
          </a:p>
          <a:p>
            <a:r>
              <a:rPr lang="en-CA" dirty="0"/>
              <a:t>-- Both ways avoid the mountains</a:t>
            </a:r>
          </a:p>
          <a:p>
            <a:r>
              <a:rPr lang="en-CA" dirty="0"/>
              <a:t>-- instead Jesus goes through the mountains.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39484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Analogy:</a:t>
            </a:r>
          </a:p>
          <a:p>
            <a:r>
              <a:rPr lang="en-CA" dirty="0"/>
              <a:t>It is like I am driving from </a:t>
            </a:r>
            <a:r>
              <a:rPr lang="en-CA" dirty="0" err="1"/>
              <a:t>Gaosheng</a:t>
            </a:r>
            <a:r>
              <a:rPr lang="en-CA" dirty="0"/>
              <a:t> to Taiwan and I tell people</a:t>
            </a:r>
          </a:p>
          <a:p>
            <a:r>
              <a:rPr lang="en-CA" dirty="0"/>
              <a:t>  standard route: 1 or 3</a:t>
            </a:r>
          </a:p>
          <a:p>
            <a:r>
              <a:rPr lang="en-CA" dirty="0"/>
              <a:t>But I take </a:t>
            </a:r>
            <a:r>
              <a:rPr lang="en-CA" dirty="0" err="1"/>
              <a:t>provinc</a:t>
            </a:r>
            <a:r>
              <a:rPr lang="en-US" altLang="zh-CN" dirty="0" err="1"/>
              <a:t>i</a:t>
            </a:r>
            <a:r>
              <a:rPr lang="en-CA" dirty="0"/>
              <a:t>al highways.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97509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Prompting of Holy Spirit </a:t>
            </a:r>
            <a:r>
              <a:rPr lang="en-CA" dirty="0">
                <a:sym typeface="Wingdings" panose="05000000000000000000" pitchFamily="2" charset="2"/>
              </a:rPr>
              <a:t> divine appointment</a:t>
            </a:r>
          </a:p>
          <a:p>
            <a:r>
              <a:rPr lang="en-CA" dirty="0"/>
              <a:t>Compelling to do something one normally would not do.</a:t>
            </a:r>
          </a:p>
          <a:p>
            <a:r>
              <a:rPr lang="en-CA" dirty="0"/>
              <a:t>I am sure many of us have felt that. </a:t>
            </a:r>
          </a:p>
          <a:p>
            <a:r>
              <a:rPr lang="en-CA" dirty="0"/>
              <a:t>When we normally would do something </a:t>
            </a:r>
          </a:p>
          <a:p>
            <a:r>
              <a:rPr lang="en-CA" dirty="0"/>
              <a:t>  but feel compelled to do something we or others don’t understand.</a:t>
            </a:r>
          </a:p>
          <a:p>
            <a:endParaRPr lang="en-CA" dirty="0"/>
          </a:p>
          <a:p>
            <a:r>
              <a:rPr lang="en-CA" dirty="0"/>
              <a:t>Example 1:  sister in Qingdao</a:t>
            </a:r>
          </a:p>
          <a:p>
            <a:r>
              <a:rPr lang="en-CA" dirty="0"/>
              <a:t>-- going to go to Korea for a meeting</a:t>
            </a:r>
          </a:p>
          <a:p>
            <a:r>
              <a:rPr lang="en-CA" dirty="0"/>
              <a:t>-- simplest route is air but she said: “I must go by ship.”</a:t>
            </a:r>
          </a:p>
          <a:p>
            <a:r>
              <a:rPr lang="en-CA" dirty="0"/>
              <a:t>-- her friends tried to convince her to take the airplane but she was insistent.</a:t>
            </a:r>
          </a:p>
          <a:p>
            <a:r>
              <a:rPr lang="en-CA" dirty="0"/>
              <a:t>-- When she came back she told met, built relationship and led two young ladies to on ship.</a:t>
            </a:r>
          </a:p>
          <a:p>
            <a:r>
              <a:rPr lang="en-CA" dirty="0"/>
              <a:t>-- a divine appointment</a:t>
            </a:r>
          </a:p>
          <a:p>
            <a:r>
              <a:rPr lang="en-CA" dirty="0"/>
              <a:t>Example 2: myself</a:t>
            </a:r>
            <a:br>
              <a:rPr lang="en-CA" dirty="0"/>
            </a:br>
            <a:r>
              <a:rPr lang="en-CA" dirty="0"/>
              <a:t>--myself 1991 was going to Beijing.</a:t>
            </a:r>
          </a:p>
          <a:p>
            <a:r>
              <a:rPr lang="en-CA" dirty="0"/>
              <a:t>--felt God wanted me to go via Taipei</a:t>
            </a:r>
          </a:p>
          <a:p>
            <a:r>
              <a:rPr lang="en-CA" dirty="0"/>
              <a:t>--During 6 week stopover in Taipei I met a girl who became my </a:t>
            </a:r>
            <a:r>
              <a:rPr lang="en-CA" dirty="0" err="1"/>
              <a:t>penpal</a:t>
            </a:r>
            <a:r>
              <a:rPr lang="en-CA" dirty="0"/>
              <a:t>.</a:t>
            </a:r>
          </a:p>
          <a:p>
            <a:r>
              <a:rPr lang="en-CA" dirty="0"/>
              <a:t>--and 6 years later my wife!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Both Courtney and Aleta have shared in past similar experiences.</a:t>
            </a:r>
          </a:p>
          <a:p>
            <a:endParaRPr lang="en-CA" dirty="0"/>
          </a:p>
          <a:p>
            <a:r>
              <a:rPr lang="en-CA" dirty="0"/>
              <a:t>-Divine appointments</a:t>
            </a:r>
          </a:p>
          <a:p>
            <a:r>
              <a:rPr lang="en-CA" dirty="0"/>
              <a:t>- Like Jesus we must listen and obey.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62119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</a:t>
            </a:r>
            <a:r>
              <a:rPr lang="zh-CN" altLang="en-US" dirty="0"/>
              <a:t>： </a:t>
            </a:r>
            <a:r>
              <a:rPr lang="en-US" altLang="zh-CN" dirty="0"/>
              <a:t>The Encounter</a:t>
            </a:r>
            <a:endParaRPr lang="en-CA" dirty="0"/>
          </a:p>
          <a:p>
            <a:r>
              <a:rPr lang="en-CA" dirty="0"/>
              <a:t>Why did Jesus Need Must go through Samaria?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-- The next chapter continues with Jesus in Galilee</a:t>
            </a:r>
          </a:p>
          <a:p>
            <a:r>
              <a:rPr lang="en-CA" dirty="0"/>
              <a:t>-- There is only one stop on the trip that is recorded: The town of Sychar.</a:t>
            </a:r>
          </a:p>
          <a:p>
            <a:r>
              <a:rPr lang="en-CA" dirty="0"/>
              <a:t>-- There is only the encounter with one person that is recorded.</a:t>
            </a:r>
          </a:p>
          <a:p>
            <a:endParaRPr lang="en-CA" dirty="0"/>
          </a:p>
          <a:p>
            <a:r>
              <a:rPr lang="en-CA" dirty="0"/>
              <a:t>An awkward encounter…</a:t>
            </a:r>
          </a:p>
          <a:p>
            <a:pPr marL="171450" indent="-171450">
              <a:buFontTx/>
              <a:buChar char="-"/>
            </a:pPr>
            <a:r>
              <a:rPr lang="en-CA" dirty="0"/>
              <a:t>mid-day.</a:t>
            </a:r>
          </a:p>
          <a:p>
            <a:pPr marL="171450" indent="-171450">
              <a:buFontTx/>
              <a:buChar char="-"/>
            </a:pPr>
            <a:r>
              <a:rPr lang="en-CA" dirty="0"/>
              <a:t>A man and a woman alone</a:t>
            </a:r>
          </a:p>
          <a:p>
            <a:pPr marL="171450" indent="-171450">
              <a:buFontTx/>
              <a:buChar char="-"/>
            </a:pPr>
            <a:r>
              <a:rPr lang="en-CA" dirty="0"/>
              <a:t>A preacher and a woman not know for her fine moral behaviour</a:t>
            </a:r>
          </a:p>
          <a:p>
            <a:pPr marL="171450" indent="-171450">
              <a:buFontTx/>
              <a:buChar char="-"/>
            </a:pPr>
            <a:r>
              <a:rPr lang="en-CA" dirty="0"/>
              <a:t>No one goes out for water at noon time…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0" indent="0">
              <a:buFontTx/>
              <a:buNone/>
            </a:pPr>
            <a:r>
              <a:rPr lang="en-CA" dirty="0"/>
              <a:t>Jesus engages the woman: He makes the first move.</a:t>
            </a:r>
          </a:p>
          <a:p>
            <a:pPr marL="171450" indent="-171450">
              <a:buFontTx/>
              <a:buChar char="-"/>
            </a:pPr>
            <a:r>
              <a:rPr lang="en-CA" dirty="0"/>
              <a:t>(Is it not God who made the first move to engage us – not us who made the first move?)</a:t>
            </a:r>
          </a:p>
          <a:p>
            <a:pPr marL="171450" indent="-171450">
              <a:buFontTx/>
              <a:buChar char="-"/>
            </a:pPr>
            <a:r>
              <a:rPr lang="en-CA" dirty="0"/>
              <a:t>Evangelism: Do we wait for people to come to us or do we seek to engage others? Lets follow Jesus’ example.</a:t>
            </a:r>
          </a:p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73831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Vs 16 </a:t>
            </a:r>
          </a:p>
          <a:p>
            <a:pPr marL="171450" indent="-171450">
              <a:buFontTx/>
              <a:buChar char="-"/>
            </a:pPr>
            <a:r>
              <a:rPr lang="en-CA" dirty="0"/>
              <a:t>On the surface, a reasonable request.</a:t>
            </a:r>
          </a:p>
          <a:p>
            <a:pPr marL="171450" indent="-171450">
              <a:buFontTx/>
              <a:buChar char="-"/>
            </a:pPr>
            <a:r>
              <a:rPr lang="en-CA" dirty="0"/>
              <a:t>A male rabbi should not be giving council to a married woman without her husband present.</a:t>
            </a:r>
          </a:p>
          <a:p>
            <a:pPr marL="171450" indent="-171450">
              <a:buFontTx/>
              <a:buChar char="-"/>
            </a:pPr>
            <a:r>
              <a:rPr lang="en-CA" dirty="0"/>
              <a:t>But the request brings to the forefront where the woman has been seeking to find joy and fulfillment.</a:t>
            </a:r>
          </a:p>
          <a:p>
            <a:pPr marL="171450" indent="-171450">
              <a:buFontTx/>
              <a:buChar char="-"/>
            </a:pPr>
            <a:r>
              <a:rPr lang="en-CA" dirty="0"/>
              <a:t>She has sought “Joy in Sex” and Joy in male companionship.</a:t>
            </a:r>
          </a:p>
          <a:p>
            <a:pPr marL="171450" indent="-171450">
              <a:buFontTx/>
              <a:buChar char="-"/>
            </a:pPr>
            <a:r>
              <a:rPr lang="en-CA" dirty="0"/>
              <a:t> She found only temporary joy (</a:t>
            </a:r>
            <a:r>
              <a:rPr lang="zh-CN" altLang="en-US" dirty="0"/>
              <a:t>快乐</a:t>
            </a:r>
            <a:r>
              <a:rPr lang="en-CA" dirty="0"/>
              <a:t>) </a:t>
            </a:r>
            <a:r>
              <a:rPr lang="zh-CN" altLang="en-US" dirty="0"/>
              <a:t> </a:t>
            </a:r>
            <a:r>
              <a:rPr lang="en-CA" altLang="zh-CN" dirty="0"/>
              <a:t>but not true </a:t>
            </a:r>
            <a:r>
              <a:rPr lang="en-US" altLang="zh-CN" dirty="0"/>
              <a:t>joy (</a:t>
            </a:r>
            <a:r>
              <a:rPr lang="zh-CN" altLang="en-US" dirty="0"/>
              <a:t>喜乐</a:t>
            </a:r>
            <a:r>
              <a:rPr lang="en-US" altLang="zh-CN" dirty="0"/>
              <a:t>) </a:t>
            </a:r>
            <a:r>
              <a:rPr lang="en-US" altLang="zh-CN" dirty="0">
                <a:sym typeface="Wingdings" panose="05000000000000000000" pitchFamily="2" charset="2"/>
              </a:rPr>
              <a:t> disappointment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She has tried to find Joy – but has been left unsatisfied.</a:t>
            </a:r>
          </a:p>
          <a:p>
            <a:pPr marL="171450" indent="-171450">
              <a:buFontTx/>
              <a:buChar char="-"/>
            </a:pPr>
            <a:r>
              <a:rPr lang="en-CA" dirty="0"/>
              <a:t>Today many people seek Joy through relationships.  weather in reality, social media, or online pornography</a:t>
            </a:r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4473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CA" dirty="0"/>
              <a:t>Today many people seek Joy through relationships.  weather in reality, social media, or online pornography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This songs echoes this sentiment love and joy.</a:t>
            </a:r>
          </a:p>
          <a:p>
            <a:pPr marL="171450" indent="-171450">
              <a:buFontTx/>
              <a:buChar char="-"/>
            </a:pPr>
            <a:r>
              <a:rPr lang="en-CA" dirty="0"/>
              <a:t>Yes, sex brings temporary joy (</a:t>
            </a:r>
            <a:r>
              <a:rPr lang="zh-CN" altLang="en-US" dirty="0"/>
              <a:t>快乐</a:t>
            </a:r>
            <a:r>
              <a:rPr lang="en-CA" dirty="0"/>
              <a:t>) but one…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Yes, </a:t>
            </a:r>
            <a:r>
              <a:rPr lang="en-CA" dirty="0" err="1"/>
              <a:t>opiods</a:t>
            </a:r>
            <a:r>
              <a:rPr lang="en-CA" dirty="0"/>
              <a:t> bring temporary joy  (</a:t>
            </a:r>
            <a:r>
              <a:rPr lang="zh-CN" altLang="en-US" dirty="0"/>
              <a:t>快乐</a:t>
            </a:r>
            <a:r>
              <a:rPr lang="en-CA" dirty="0"/>
              <a:t>) but the fix wears off.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Yes, relationships and praise bring temporary joy but the fix wears off.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Yes, a great big dinner brings temporary joy (</a:t>
            </a:r>
            <a:r>
              <a:rPr lang="zh-CN" altLang="en-US" dirty="0"/>
              <a:t>快乐</a:t>
            </a:r>
            <a:r>
              <a:rPr lang="en-CA" dirty="0"/>
              <a:t>)   but you have to leave the </a:t>
            </a:r>
            <a:r>
              <a:rPr lang="en-CA" dirty="0" err="1"/>
              <a:t>huoguo</a:t>
            </a:r>
            <a:r>
              <a:rPr lang="en-CA" dirty="0"/>
              <a:t> </a:t>
            </a:r>
            <a:r>
              <a:rPr lang="en-CA" dirty="0" err="1"/>
              <a:t>dian</a:t>
            </a:r>
            <a:r>
              <a:rPr lang="zh-CN" altLang="en-US" dirty="0"/>
              <a:t>！</a:t>
            </a:r>
            <a:endParaRPr lang="en-CA" altLang="zh-CN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Yes, online1 gaming can distract us from the sorrow in our heart but we have to rejoin the real world.</a:t>
            </a:r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r>
              <a:rPr lang="en-CA" altLang="zh-CN" dirty="0"/>
              <a:t>The end of this song points towards the source of Joy.</a:t>
            </a:r>
          </a:p>
          <a:p>
            <a:pPr marL="171450" indent="-171450">
              <a:buFontTx/>
              <a:buChar char="-"/>
            </a:pPr>
            <a:r>
              <a:rPr lang="en-CA" dirty="0"/>
              <a:t>Jesus will talk of this to the lady.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89371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CA" dirty="0"/>
              <a:t>Jesus now explains to the woman the true source of joy (living water)</a:t>
            </a:r>
          </a:p>
          <a:p>
            <a:pPr marL="171450" indent="-171450">
              <a:buFontTx/>
              <a:buChar char="-"/>
            </a:pPr>
            <a:r>
              <a:rPr lang="en-CA" dirty="0"/>
              <a:t>The source of true Joy is not external circumstances (sex, $$$, food, alcohol, Fentanyl).  These only temporarily mask the pain.  As the woman found with her many husbands…  The relationship could give temporary happiness</a:t>
            </a:r>
          </a:p>
          <a:p>
            <a:pPr marL="171450" indent="-171450">
              <a:buFontTx/>
              <a:buChar char="-"/>
            </a:pPr>
            <a:r>
              <a:rPr lang="en-CA" dirty="0"/>
              <a:t>Rather the Joy must come from inside of us.</a:t>
            </a:r>
          </a:p>
          <a:p>
            <a:pPr marL="171450" indent="-171450">
              <a:buFontTx/>
              <a:buChar char="-"/>
            </a:pPr>
            <a:r>
              <a:rPr lang="en-CA" dirty="0"/>
              <a:t>Nature of true joy is it is eternal, not temporary.</a:t>
            </a:r>
          </a:p>
          <a:p>
            <a:pPr marL="0" indent="0">
              <a:buFontTx/>
              <a:buNone/>
            </a:pPr>
            <a:r>
              <a:rPr lang="en-CA" dirty="0"/>
              <a:t>Clearly this type of joy is valuable.  </a:t>
            </a:r>
          </a:p>
          <a:p>
            <a:pPr marL="0" indent="0">
              <a:buFontTx/>
              <a:buNone/>
            </a:pPr>
            <a:r>
              <a:rPr lang="en-CA" dirty="0"/>
              <a:t>It will satisfy our heart’s longing</a:t>
            </a:r>
          </a:p>
          <a:p>
            <a:pPr marL="0" indent="0">
              <a:buFontTx/>
              <a:buNone/>
            </a:pPr>
            <a:r>
              <a:rPr lang="en-CA" dirty="0"/>
              <a:t>It will be eternal.</a:t>
            </a:r>
          </a:p>
          <a:p>
            <a:pPr marL="0" indent="0">
              <a:buFontTx/>
              <a:buNone/>
            </a:pPr>
            <a:r>
              <a:rPr lang="en-CA" dirty="0"/>
              <a:t>How can I get this Joy?</a:t>
            </a:r>
          </a:p>
          <a:p>
            <a:pPr marL="171450" indent="-171450">
              <a:buFontTx/>
              <a:buChar char="-"/>
            </a:pPr>
            <a:r>
              <a:rPr lang="en-CA" dirty="0"/>
              <a:t>This is the question of the woman</a:t>
            </a:r>
          </a:p>
          <a:p>
            <a:pPr marL="171450" indent="-171450">
              <a:buFontTx/>
              <a:buChar char="-"/>
            </a:pPr>
            <a:r>
              <a:rPr lang="en-CA" dirty="0"/>
              <a:t>It is not something you can buy – it is a gift.</a:t>
            </a:r>
          </a:p>
          <a:p>
            <a:pPr marL="171450" indent="-171450">
              <a:buFontTx/>
              <a:buChar char="-"/>
            </a:pPr>
            <a:r>
              <a:rPr lang="en-CA" dirty="0"/>
              <a:t>From who?  From Jesus.</a:t>
            </a:r>
          </a:p>
          <a:p>
            <a:pPr marL="0" indent="0">
              <a:buFontTx/>
              <a:buNone/>
            </a:pPr>
            <a:r>
              <a:rPr lang="en-CA" dirty="0"/>
              <a:t>Summary: True Joy is a gift from Jesus that is not dependent on external circumstances.  </a:t>
            </a:r>
          </a:p>
          <a:p>
            <a:pPr marL="0" indent="0">
              <a:buFontTx/>
              <a:buNone/>
            </a:pPr>
            <a:r>
              <a:rPr lang="en-CA" dirty="0"/>
              <a:t>Application: Even as Christians, we often, like the woman, look for Joy and fulfillment in the wrong places.  </a:t>
            </a:r>
          </a:p>
          <a:p>
            <a:pPr marL="0" indent="0">
              <a:buFontTx/>
              <a:buNone/>
            </a:pPr>
            <a:r>
              <a:rPr lang="en-CA" dirty="0"/>
              <a:t>- Christian Service</a:t>
            </a:r>
          </a:p>
          <a:p>
            <a:pPr marL="0" indent="0">
              <a:buFontTx/>
              <a:buNone/>
            </a:pPr>
            <a:r>
              <a:rPr lang="en-CA" dirty="0"/>
              <a:t>- Friendships</a:t>
            </a:r>
          </a:p>
          <a:p>
            <a:pPr marL="171450" indent="-171450">
              <a:buFontTx/>
              <a:buChar char="-"/>
            </a:pPr>
            <a:r>
              <a:rPr lang="en-CA" dirty="0"/>
              <a:t>Spouse</a:t>
            </a:r>
          </a:p>
          <a:p>
            <a:pPr marL="171450" indent="-171450">
              <a:buFontTx/>
              <a:buChar char="-"/>
            </a:pPr>
            <a:r>
              <a:rPr lang="en-CA" dirty="0"/>
              <a:t>Children</a:t>
            </a:r>
          </a:p>
          <a:p>
            <a:pPr marL="0" indent="0">
              <a:buFontTx/>
              <a:buNone/>
            </a:pPr>
            <a:r>
              <a:rPr lang="en-CA" dirty="0"/>
              <a:t>Lets refocus and </a:t>
            </a:r>
          </a:p>
          <a:p>
            <a:pPr marL="0" indent="0">
              <a:buFontTx/>
              <a:buNone/>
            </a:pPr>
            <a:endParaRPr lang="en-CA" dirty="0"/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22351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Lets now look at the Joy of Jesus</a:t>
            </a:r>
          </a:p>
          <a:p>
            <a:r>
              <a:rPr lang="en-CA" dirty="0"/>
              <a:t>Lets compare.  </a:t>
            </a:r>
          </a:p>
          <a:p>
            <a:r>
              <a:rPr lang="en-CA" dirty="0"/>
              <a:t>Before the encounter, Jesus is tired, Jesus is hungry – he sent his disciples to get food.</a:t>
            </a:r>
          </a:p>
          <a:p>
            <a:r>
              <a:rPr lang="en-CA" dirty="0"/>
              <a:t>Reading the Scripture: </a:t>
            </a:r>
            <a:r>
              <a:rPr lang="en-US" dirty="0"/>
              <a:t>Jesus therefore, being tired from his journey, sat down by the well.</a:t>
            </a:r>
            <a:r>
              <a:rPr lang="zh-TW" altLang="en-US" dirty="0"/>
              <a:t> 耶穌因走路困乏、就坐在井旁</a:t>
            </a:r>
            <a:endParaRPr lang="en-CA" altLang="zh-TW" dirty="0"/>
          </a:p>
          <a:p>
            <a:r>
              <a:rPr lang="en-CA" dirty="0"/>
              <a:t>After the encounter:   He is not hungry. He does not seem tired at all.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Reading the Scripture: </a:t>
            </a:r>
            <a:r>
              <a:rPr lang="en-US" dirty="0"/>
              <a:t>the disciples urged him, saying, “Rabbi, eat.” But he said to them, “I have food to eat that you don‘t know about.”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Han Wang Ming Medium ChuIn"/>
              </a:rPr>
              <a:t>門徒對耶穌說、拉比、請吃</a:t>
            </a:r>
            <a:r>
              <a:rPr lang="zh-TW" altLang="en-US" dirty="0"/>
              <a:t>。耶穌說、我有食物吃、是你們不知道的。   </a:t>
            </a: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TW" dirty="0"/>
              <a:t>The disciples are confused.  They think that Jesus must have eaten to be so revived and not hungry.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TW" dirty="0"/>
              <a:t>Why was Jesus not hungry?  He had sent his disciples away to get food.  He had not eaten.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TW" dirty="0"/>
              <a:t>Joy!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altLang="zh-TW" dirty="0"/>
              <a:t>He had obeyed the prompting of the Holy Spirit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altLang="zh-TW" dirty="0"/>
              <a:t>He was doing what his Father had sent him to do.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TW" dirty="0"/>
              <a:t>  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Eric Liddell: “When I run,</a:t>
            </a:r>
            <a:r>
              <a:rPr lang="en-US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 I feel God’s pleasure</a:t>
            </a:r>
            <a:r>
              <a:rPr lang="en-US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”   Almost a definition of Joy. Feeling God’s pleasure</a:t>
            </a:r>
            <a:endParaRPr lang="en-CA" altLang="zh-TW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altLang="zh-TW" dirty="0"/>
              <a:t>He had shared about God’s kingdom.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altLang="zh-TW" dirty="0"/>
              <a:t>A woman had repented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CA" altLang="zh-TW" dirty="0"/>
              <a:t>He was high! (and not due to drugs!)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altLang="zh-TW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The ultimate Joy</a:t>
            </a:r>
          </a:p>
          <a:p>
            <a:pPr marL="171450" indent="-171450">
              <a:buFontTx/>
              <a:buChar char="-"/>
            </a:pPr>
            <a:r>
              <a:rPr lang="en-CA" dirty="0"/>
              <a:t>When we obey God’s promptings and see God working in our lives and those of others</a:t>
            </a:r>
          </a:p>
          <a:p>
            <a:pPr marL="171450" indent="-171450">
              <a:buFontTx/>
              <a:buChar char="-"/>
            </a:pPr>
            <a:r>
              <a:rPr lang="en-CA" dirty="0"/>
              <a:t>When we see God turning a person’s life around</a:t>
            </a:r>
          </a:p>
          <a:p>
            <a:pPr marL="171450" indent="-171450">
              <a:buFontTx/>
              <a:buChar char="-"/>
            </a:pPr>
            <a:r>
              <a:rPr lang="en-CA" dirty="0"/>
              <a:t>“Truly there is great rejoicing in heaven when one sinner repents”</a:t>
            </a:r>
          </a:p>
          <a:p>
            <a:pPr marL="171450" indent="-171450">
              <a:buFontTx/>
              <a:buChar char="-"/>
            </a:pPr>
            <a:r>
              <a:rPr lang="en-CA" dirty="0"/>
              <a:t>When we are thankful that God has been willing to use us.  Thankful that we have not refused His leading</a:t>
            </a:r>
          </a:p>
          <a:p>
            <a:pPr marL="171450" indent="-171450">
              <a:buFontTx/>
              <a:buChar char="-"/>
            </a:pPr>
            <a:r>
              <a:rPr lang="en-CA" dirty="0"/>
              <a:t>A overwhelming Joy that takes away hunger and earthly desires.</a:t>
            </a:r>
          </a:p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28699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71964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r>
              <a:rPr lang="en-CA" altLang="zh-CN" dirty="0"/>
              <a:t>When I listen to the last verse of this song my heart is full of gratefulness to God.</a:t>
            </a:r>
          </a:p>
          <a:p>
            <a:pPr marL="171450" indent="-171450">
              <a:buFontTx/>
              <a:buChar char="-"/>
            </a:pPr>
            <a:r>
              <a:rPr lang="en-CA" altLang="zh-CN" dirty="0"/>
              <a:t>Just as Jesus made a special trip to meet the woman,</a:t>
            </a:r>
          </a:p>
          <a:p>
            <a:pPr marL="171450" indent="-171450">
              <a:buFontTx/>
              <a:buChar char="-"/>
            </a:pPr>
            <a:r>
              <a:rPr lang="en-CA" altLang="zh-CN" dirty="0"/>
              <a:t>Jesus knocked on my heart door</a:t>
            </a:r>
          </a:p>
          <a:p>
            <a:pPr marL="171450" indent="-171450">
              <a:buFontTx/>
              <a:buChar char="-"/>
            </a:pPr>
            <a:r>
              <a:rPr lang="en-CA" altLang="zh-CN" dirty="0"/>
              <a:t>Not me seeking him but He seeking </a:t>
            </a:r>
          </a:p>
          <a:p>
            <a:pPr marL="171450" indent="-171450">
              <a:buFontTx/>
              <a:buChar char="-"/>
            </a:pPr>
            <a:r>
              <a:rPr lang="en-CA" dirty="0"/>
              <a:t>He allowed me the chance to discover him</a:t>
            </a:r>
          </a:p>
          <a:p>
            <a:pPr marL="171450" indent="-171450">
              <a:buFontTx/>
              <a:buChar char="-"/>
            </a:pPr>
            <a:r>
              <a:rPr lang="en-CA" dirty="0"/>
              <a:t>And in discovering him I found not just joy but also a friend and love</a:t>
            </a:r>
          </a:p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95065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2022年12月11日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968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71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2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F7984-79C3-8971-011D-041CE3644D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9905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343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45720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5181600" cy="5867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670972"/>
            <a:ext cx="3810000" cy="588222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3276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3276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www.aizhu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00088"/>
            <a:ext cx="8686800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58000" y="6477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9400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Zhong-Li Christian Bible Church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7"/>
              </a:rPr>
              <a:t>https://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7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2" r:id="rId3"/>
    <p:sldLayoutId id="2147483800" r:id="rId4"/>
    <p:sldLayoutId id="2147483789" r:id="rId5"/>
    <p:sldLayoutId id="2147483790" r:id="rId6"/>
    <p:sldLayoutId id="2147483791" r:id="rId7"/>
    <p:sldLayoutId id="2147483792" r:id="rId8"/>
    <p:sldLayoutId id="2147483801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4.png"/><Relationship Id="rId26" Type="http://schemas.openxmlformats.org/officeDocument/2006/relationships/customXml" Target="../ink/ink15.xml"/><Relationship Id="rId39" Type="http://schemas.openxmlformats.org/officeDocument/2006/relationships/customXml" Target="../ink/ink25.xml"/><Relationship Id="rId21" Type="http://schemas.openxmlformats.org/officeDocument/2006/relationships/customXml" Target="../ink/ink11.xml"/><Relationship Id="rId34" Type="http://schemas.openxmlformats.org/officeDocument/2006/relationships/customXml" Target="../ink/ink21.xml"/><Relationship Id="rId42" Type="http://schemas.openxmlformats.org/officeDocument/2006/relationships/image" Target="../media/image21.png"/><Relationship Id="rId47" Type="http://schemas.openxmlformats.org/officeDocument/2006/relationships/customXml" Target="../ink/ink30.xml"/><Relationship Id="rId50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3.png"/><Relationship Id="rId29" Type="http://schemas.openxmlformats.org/officeDocument/2006/relationships/customXml" Target="../ink/ink17.xml"/><Relationship Id="rId11" Type="http://schemas.openxmlformats.org/officeDocument/2006/relationships/customXml" Target="../ink/ink4.xml"/><Relationship Id="rId24" Type="http://schemas.openxmlformats.org/officeDocument/2006/relationships/customXml" Target="../ink/ink13.xml"/><Relationship Id="rId32" Type="http://schemas.openxmlformats.org/officeDocument/2006/relationships/customXml" Target="../ink/ink19.xml"/><Relationship Id="rId37" Type="http://schemas.openxmlformats.org/officeDocument/2006/relationships/customXml" Target="../ink/ink24.xml"/><Relationship Id="rId40" Type="http://schemas.openxmlformats.org/officeDocument/2006/relationships/image" Target="../media/image20.png"/><Relationship Id="rId45" Type="http://schemas.openxmlformats.org/officeDocument/2006/relationships/customXml" Target="../ink/ink28.xml"/><Relationship Id="rId53" Type="http://schemas.openxmlformats.org/officeDocument/2006/relationships/customXml" Target="../ink/ink34.xml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19" Type="http://schemas.openxmlformats.org/officeDocument/2006/relationships/customXml" Target="../ink/ink10.xml"/><Relationship Id="rId31" Type="http://schemas.openxmlformats.org/officeDocument/2006/relationships/image" Target="../media/image18.png"/><Relationship Id="rId44" Type="http://schemas.openxmlformats.org/officeDocument/2006/relationships/image" Target="../media/image22.png"/><Relationship Id="rId52" Type="http://schemas.openxmlformats.org/officeDocument/2006/relationships/image" Target="../media/image24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4" Type="http://schemas.openxmlformats.org/officeDocument/2006/relationships/customXml" Target="../ink/ink7.xml"/><Relationship Id="rId22" Type="http://schemas.openxmlformats.org/officeDocument/2006/relationships/image" Target="../media/image16.png"/><Relationship Id="rId27" Type="http://schemas.openxmlformats.org/officeDocument/2006/relationships/image" Target="../media/image17.png"/><Relationship Id="rId30" Type="http://schemas.openxmlformats.org/officeDocument/2006/relationships/customXml" Target="../ink/ink18.xml"/><Relationship Id="rId35" Type="http://schemas.openxmlformats.org/officeDocument/2006/relationships/customXml" Target="../ink/ink22.xml"/><Relationship Id="rId43" Type="http://schemas.openxmlformats.org/officeDocument/2006/relationships/customXml" Target="../ink/ink27.xml"/><Relationship Id="rId48" Type="http://schemas.openxmlformats.org/officeDocument/2006/relationships/customXml" Target="../ink/ink31.xml"/><Relationship Id="rId8" Type="http://schemas.openxmlformats.org/officeDocument/2006/relationships/hyperlink" Target="https://adaliahelena.blogspot.com/2014/08/mapas-biblicos.html" TargetMode="External"/><Relationship Id="rId51" Type="http://schemas.openxmlformats.org/officeDocument/2006/relationships/customXml" Target="../ink/ink33.xml"/><Relationship Id="rId3" Type="http://schemas.openxmlformats.org/officeDocument/2006/relationships/image" Target="../media/image9.jpeg"/><Relationship Id="rId12" Type="http://schemas.openxmlformats.org/officeDocument/2006/relationships/customXml" Target="../ink/ink5.xml"/><Relationship Id="rId17" Type="http://schemas.openxmlformats.org/officeDocument/2006/relationships/customXml" Target="../ink/ink9.xml"/><Relationship Id="rId25" Type="http://schemas.openxmlformats.org/officeDocument/2006/relationships/customXml" Target="../ink/ink14.xml"/><Relationship Id="rId33" Type="http://schemas.openxmlformats.org/officeDocument/2006/relationships/customXml" Target="../ink/ink20.xml"/><Relationship Id="rId38" Type="http://schemas.openxmlformats.org/officeDocument/2006/relationships/image" Target="../media/image19.png"/><Relationship Id="rId46" Type="http://schemas.openxmlformats.org/officeDocument/2006/relationships/customXml" Target="../ink/ink29.xml"/><Relationship Id="rId20" Type="http://schemas.openxmlformats.org/officeDocument/2006/relationships/image" Target="../media/image15.png"/><Relationship Id="rId41" Type="http://schemas.openxmlformats.org/officeDocument/2006/relationships/customXml" Target="../ink/ink2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28" Type="http://schemas.openxmlformats.org/officeDocument/2006/relationships/customXml" Target="../ink/ink16.xml"/><Relationship Id="rId36" Type="http://schemas.openxmlformats.org/officeDocument/2006/relationships/customXml" Target="../ink/ink23.xml"/><Relationship Id="rId49" Type="http://schemas.openxmlformats.org/officeDocument/2006/relationships/customXml" Target="../ink/ink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3" Type="http://schemas.openxmlformats.org/officeDocument/2006/relationships/image" Target="../media/image10.jpg"/><Relationship Id="rId7" Type="http://schemas.openxmlformats.org/officeDocument/2006/relationships/image" Target="../media/image28.gif"/><Relationship Id="rId12" Type="http://schemas.openxmlformats.org/officeDocument/2006/relationships/image" Target="../media/image3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1.xml"/><Relationship Id="rId18" Type="http://schemas.openxmlformats.org/officeDocument/2006/relationships/image" Target="../media/image39.png"/><Relationship Id="rId26" Type="http://schemas.openxmlformats.org/officeDocument/2006/relationships/image" Target="../media/image40.png"/><Relationship Id="rId39" Type="http://schemas.openxmlformats.org/officeDocument/2006/relationships/customXml" Target="../ink/ink61.xml"/><Relationship Id="rId21" Type="http://schemas.openxmlformats.org/officeDocument/2006/relationships/customXml" Target="../ink/ink46.xml"/><Relationship Id="rId34" Type="http://schemas.openxmlformats.org/officeDocument/2006/relationships/customXml" Target="../ink/ink57.xml"/><Relationship Id="rId42" Type="http://schemas.openxmlformats.org/officeDocument/2006/relationships/customXml" Target="../ink/ink63.xml"/><Relationship Id="rId7" Type="http://schemas.openxmlformats.org/officeDocument/2006/relationships/customXml" Target="../ink/ink36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8.png"/><Relationship Id="rId20" Type="http://schemas.openxmlformats.org/officeDocument/2006/relationships/customXml" Target="../ink/ink45.xml"/><Relationship Id="rId29" Type="http://schemas.openxmlformats.org/officeDocument/2006/relationships/customXml" Target="../ink/ink53.xml"/><Relationship Id="rId41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customXml" Target="../ink/ink40.xml"/><Relationship Id="rId24" Type="http://schemas.openxmlformats.org/officeDocument/2006/relationships/customXml" Target="../ink/ink49.xml"/><Relationship Id="rId32" Type="http://schemas.openxmlformats.org/officeDocument/2006/relationships/customXml" Target="../ink/ink56.xml"/><Relationship Id="rId37" Type="http://schemas.openxmlformats.org/officeDocument/2006/relationships/customXml" Target="../ink/ink59.xml"/><Relationship Id="rId40" Type="http://schemas.openxmlformats.org/officeDocument/2006/relationships/customXml" Target="../ink/ink62.xml"/><Relationship Id="rId5" Type="http://schemas.openxmlformats.org/officeDocument/2006/relationships/customXml" Target="../ink/ink35.xml"/><Relationship Id="rId15" Type="http://schemas.openxmlformats.org/officeDocument/2006/relationships/customXml" Target="../ink/ink42.xml"/><Relationship Id="rId23" Type="http://schemas.openxmlformats.org/officeDocument/2006/relationships/customXml" Target="../ink/ink48.xml"/><Relationship Id="rId28" Type="http://schemas.openxmlformats.org/officeDocument/2006/relationships/customXml" Target="../ink/ink52.xml"/><Relationship Id="rId36" Type="http://schemas.openxmlformats.org/officeDocument/2006/relationships/customXml" Target="../ink/ink58.xml"/><Relationship Id="rId10" Type="http://schemas.openxmlformats.org/officeDocument/2006/relationships/customXml" Target="../ink/ink39.xml"/><Relationship Id="rId19" Type="http://schemas.openxmlformats.org/officeDocument/2006/relationships/customXml" Target="../ink/ink44.xml"/><Relationship Id="rId31" Type="http://schemas.openxmlformats.org/officeDocument/2006/relationships/customXml" Target="../ink/ink55.xml"/><Relationship Id="rId44" Type="http://schemas.openxmlformats.org/officeDocument/2006/relationships/customXml" Target="../ink/ink64.xml"/><Relationship Id="rId4" Type="http://schemas.openxmlformats.org/officeDocument/2006/relationships/hyperlink" Target="https://adaliahelena.blogspot.com/2014/08/mapas-biblicos.html" TargetMode="External"/><Relationship Id="rId9" Type="http://schemas.openxmlformats.org/officeDocument/2006/relationships/customXml" Target="../ink/ink38.xml"/><Relationship Id="rId14" Type="http://schemas.openxmlformats.org/officeDocument/2006/relationships/image" Target="../media/image37.png"/><Relationship Id="rId22" Type="http://schemas.openxmlformats.org/officeDocument/2006/relationships/customXml" Target="../ink/ink47.xml"/><Relationship Id="rId27" Type="http://schemas.openxmlformats.org/officeDocument/2006/relationships/customXml" Target="../ink/ink51.xml"/><Relationship Id="rId30" Type="http://schemas.openxmlformats.org/officeDocument/2006/relationships/customXml" Target="../ink/ink54.xml"/><Relationship Id="rId35" Type="http://schemas.openxmlformats.org/officeDocument/2006/relationships/image" Target="../media/image22.png"/><Relationship Id="rId43" Type="http://schemas.openxmlformats.org/officeDocument/2006/relationships/image" Target="../media/image41.png"/><Relationship Id="rId8" Type="http://schemas.openxmlformats.org/officeDocument/2006/relationships/customXml" Target="../ink/ink37.xml"/><Relationship Id="rId3" Type="http://schemas.openxmlformats.org/officeDocument/2006/relationships/image" Target="../media/image9.jpeg"/><Relationship Id="rId12" Type="http://schemas.openxmlformats.org/officeDocument/2006/relationships/image" Target="../media/image36.png"/><Relationship Id="rId17" Type="http://schemas.openxmlformats.org/officeDocument/2006/relationships/customXml" Target="../ink/ink43.xml"/><Relationship Id="rId25" Type="http://schemas.openxmlformats.org/officeDocument/2006/relationships/customXml" Target="../ink/ink50.xml"/><Relationship Id="rId33" Type="http://schemas.openxmlformats.org/officeDocument/2006/relationships/image" Target="../media/image19.png"/><Relationship Id="rId38" Type="http://schemas.openxmlformats.org/officeDocument/2006/relationships/customXml" Target="../ink/ink6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slide" Target="slide11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tfq3NDo5VPE?t=1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tfq3NDo5VPE?t=137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610600" cy="2387600"/>
          </a:xfrm>
        </p:spPr>
        <p:txBody>
          <a:bodyPr>
            <a:normAutofit fontScale="90000"/>
          </a:bodyPr>
          <a:lstStyle/>
          <a:p>
            <a:r>
              <a:rPr lang="zh-CN" altLang="en-US" sz="14400" dirty="0">
                <a:solidFill>
                  <a:srgbClr val="FF0000"/>
                </a:solidFill>
                <a:ea typeface="宋体" panose="02010600030101010101" pitchFamily="2" charset="-122"/>
              </a:rPr>
              <a:t>喜</a:t>
            </a:r>
            <a:r>
              <a:rPr lang="zh-CN" altLang="en-US" sz="14400" dirty="0">
                <a:ea typeface="宋体" panose="02010600030101010101" pitchFamily="2" charset="-122"/>
              </a:rPr>
              <a:t>樂</a:t>
            </a:r>
            <a:r>
              <a:rPr lang="zh-CN" altLang="en-US" sz="16600" dirty="0">
                <a:ea typeface="宋体" panose="02010600030101010101" pitchFamily="2" charset="-122"/>
              </a:rPr>
              <a:t> </a:t>
            </a:r>
            <a:r>
              <a:rPr lang="en-US" altLang="zh-TW" sz="13800" dirty="0">
                <a:solidFill>
                  <a:srgbClr val="FF0000"/>
                </a:solidFill>
                <a:latin typeface="Algerian" panose="04020705040A02060702" pitchFamily="82" charset="0"/>
                <a:ea typeface="新細明體" panose="02020500000000000000" pitchFamily="18" charset="-120"/>
              </a:rPr>
              <a:t>J</a:t>
            </a:r>
            <a:r>
              <a:rPr lang="en-US" altLang="zh-TW" sz="13800" dirty="0">
                <a:latin typeface="Algerian" panose="04020705040A02060702" pitchFamily="82" charset="0"/>
                <a:ea typeface="新細明體" panose="02020500000000000000" pitchFamily="18" charset="-120"/>
              </a:rPr>
              <a:t>oy</a:t>
            </a:r>
            <a:endParaRPr lang="en-US" altLang="zh-TW" sz="13800" baseline="30000" dirty="0">
              <a:latin typeface="Algerian" panose="04020705040A02060702" pitchFamily="82" charset="0"/>
              <a:ea typeface="新細明體" panose="02020500000000000000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05400" y="76200"/>
            <a:ext cx="3962400" cy="2590800"/>
          </a:xfrm>
        </p:spPr>
        <p:txBody>
          <a:bodyPr>
            <a:normAutofit lnSpcReduction="10000"/>
          </a:bodyPr>
          <a:lstStyle/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1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2017-12-10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2018-12-09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3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2019-12-08</a:t>
            </a: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4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2020-12-06</a:t>
            </a: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5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2021-12-05</a:t>
            </a:r>
          </a:p>
          <a:p>
            <a:pPr algn="r"/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6</a:t>
            </a: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 2022-12-11</a:t>
            </a:r>
          </a:p>
          <a:p>
            <a:pPr algn="r"/>
            <a:endParaRPr lang="en-CA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新細明體"/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1981200" y="4419600"/>
            <a:ext cx="57912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χαρά</a:t>
            </a:r>
            <a:r>
              <a:rPr lang="en-US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 / </a:t>
            </a: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χαίρω</a:t>
            </a:r>
            <a:endParaRPr lang="en-US" altLang="en-US" sz="4400" dirty="0">
              <a:solidFill>
                <a:srgbClr val="FF0000"/>
              </a:solidFill>
              <a:latin typeface="Galatia SIL" panose="02000600020000020004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Galatia SIL" panose="02000600020000020004" pitchFamily="2" charset="0"/>
              </a:rPr>
              <a:t>57/74 </a:t>
            </a:r>
            <a:endParaRPr lang="en-US" altLang="en-US" sz="4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8DF6B6-3BB9-8628-A3E5-C3CEEE907597}"/>
              </a:ext>
            </a:extLst>
          </p:cNvPr>
          <p:cNvSpPr txBox="1"/>
          <p:nvPr/>
        </p:nvSpPr>
        <p:spPr>
          <a:xfrm>
            <a:off x="7454939" y="5638800"/>
            <a:ext cx="1628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Brother Jon</a:t>
            </a:r>
          </a:p>
          <a:p>
            <a:r>
              <a:rPr lang="en-CA" dirty="0"/>
              <a:t>Sister Ruth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EFB510E-6B29-4ADF-9E6A-5D6E0E6A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US" altLang="en-US" dirty="0"/>
              <a:t>Joy</a:t>
            </a:r>
            <a:r>
              <a:rPr lang="en-CA" baseline="30000" dirty="0"/>
              <a:t>1</a:t>
            </a:r>
            <a:endParaRPr lang="en-US" altLang="en-US" dirty="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80A9370F-2758-4D79-89F4-D2216A9A8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Joy is </a:t>
            </a:r>
          </a:p>
          <a:p>
            <a:pPr lvl="1"/>
            <a:r>
              <a:rPr lang="en-US" altLang="en-US" sz="1700" dirty="0"/>
              <a:t>A Fruit of the Spirit</a:t>
            </a:r>
          </a:p>
          <a:p>
            <a:pPr lvl="1"/>
            <a:r>
              <a:rPr lang="en-US" altLang="en-US" sz="1700" dirty="0"/>
              <a:t>A Mark of a Christian</a:t>
            </a:r>
          </a:p>
          <a:p>
            <a:r>
              <a:rPr lang="en-US" altLang="en-US" sz="1700" dirty="0"/>
              <a:t>We experience joy when:</a:t>
            </a:r>
          </a:p>
          <a:p>
            <a:pPr lvl="1"/>
            <a:r>
              <a:rPr lang="en-US" altLang="en-US" sz="1700" dirty="0"/>
              <a:t>we face troubles</a:t>
            </a:r>
          </a:p>
          <a:p>
            <a:pPr lvl="1"/>
            <a:r>
              <a:rPr lang="en-US" altLang="en-US" sz="1700" dirty="0"/>
              <a:t>the Gospel is preached</a:t>
            </a:r>
          </a:p>
          <a:p>
            <a:pPr lvl="1"/>
            <a:r>
              <a:rPr lang="en-US" altLang="en-US" sz="1700" dirty="0"/>
              <a:t>we consider our future</a:t>
            </a:r>
          </a:p>
          <a:p>
            <a:pPr lvl="1"/>
            <a:r>
              <a:rPr lang="en-US" altLang="en-US" sz="1700" dirty="0"/>
              <a:t>we receive concern of brothers/sisters </a:t>
            </a:r>
          </a:p>
          <a:p>
            <a:r>
              <a:rPr lang="en-US" altLang="en-US" sz="1700" dirty="0"/>
              <a:t>Joy’s Focus:  The LORD</a:t>
            </a:r>
          </a:p>
          <a:p>
            <a:r>
              <a:rPr lang="en-US" altLang="en-US" sz="1700" dirty="0"/>
              <a:t>The Joy of Jesus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85A217-E1A1-495F-9DBD-D9B86DC4A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1" r="27548"/>
          <a:stretch/>
        </p:blipFill>
        <p:spPr bwMode="auto">
          <a:xfrm>
            <a:off x="20" y="10"/>
            <a:ext cx="3476673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581" name="Straight Connector 7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DC3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pc="-1" dirty="0">
                <a:solidFill>
                  <a:srgbClr val="0000CC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Joy</a:t>
            </a:r>
            <a:r>
              <a:rPr lang="en-CA" spc="-1" baseline="30000" dirty="0">
                <a:solidFill>
                  <a:srgbClr val="0000CC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</a:t>
            </a:r>
            <a:r>
              <a:rPr lang="en-US" dirty="0"/>
              <a:t>: Two Sides of a Coin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8800" y="4800599"/>
            <a:ext cx="3265702" cy="1569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God</a:t>
            </a:r>
            <a:r>
              <a:rPr lang="en-US" dirty="0">
                <a:solidFill>
                  <a:schemeClr val="tx2"/>
                </a:solidFill>
              </a:rPr>
              <a:t> gives </a:t>
            </a:r>
            <a:r>
              <a:rPr lang="en-US" b="1" dirty="0">
                <a:solidFill>
                  <a:srgbClr val="FF0000"/>
                </a:solidFill>
              </a:rPr>
              <a:t>Joy</a:t>
            </a:r>
            <a:r>
              <a:rPr lang="en-US" dirty="0">
                <a:solidFill>
                  <a:schemeClr val="tx2"/>
                </a:solidFill>
              </a:rPr>
              <a:t>…</a:t>
            </a:r>
          </a:p>
          <a:p>
            <a:r>
              <a:rPr lang="en-US" b="1" dirty="0">
                <a:solidFill>
                  <a:schemeClr val="tx2"/>
                </a:solidFill>
              </a:rPr>
              <a:t>Satan</a:t>
            </a:r>
            <a:r>
              <a:rPr lang="en-US" dirty="0">
                <a:solidFill>
                  <a:schemeClr val="tx2"/>
                </a:solidFill>
              </a:rPr>
              <a:t> gives </a:t>
            </a:r>
            <a:r>
              <a:rPr lang="en-US" b="1" dirty="0">
                <a:solidFill>
                  <a:schemeClr val="tx2"/>
                </a:solidFill>
              </a:rPr>
              <a:t>suffering</a:t>
            </a:r>
            <a:r>
              <a:rPr lang="en-US" dirty="0">
                <a:solidFill>
                  <a:schemeClr val="tx2"/>
                </a:solidFill>
              </a:rPr>
              <a:t>…</a:t>
            </a:r>
          </a:p>
          <a:p>
            <a:r>
              <a:rPr lang="en-US" dirty="0">
                <a:solidFill>
                  <a:schemeClr val="tx2"/>
                </a:solidFill>
              </a:rPr>
              <a:t>No Suffering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2"/>
                </a:solidFill>
              </a:rPr>
              <a:t> No </a:t>
            </a:r>
            <a:r>
              <a:rPr lang="en-US" b="1" dirty="0">
                <a:solidFill>
                  <a:srgbClr val="FF0000"/>
                </a:solidFill>
              </a:rPr>
              <a:t>Joy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r>
              <a:rPr lang="en-US" dirty="0">
                <a:solidFill>
                  <a:schemeClr val="tx2"/>
                </a:solidFill>
              </a:rPr>
              <a:t>We get both or neither!</a:t>
            </a:r>
          </a:p>
        </p:txBody>
      </p:sp>
      <p:pic>
        <p:nvPicPr>
          <p:cNvPr id="1026" name="Picture 2" descr="https://blog.melanietoniaevans.com/wp-content/uploads/2014/10/twosidesofthesamecoin-large.png?x647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736" y="1014412"/>
            <a:ext cx="47625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5277" y="3200400"/>
            <a:ext cx="3993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</a:rPr>
              <a:t>Suffering</a:t>
            </a:r>
            <a:r>
              <a:rPr lang="en-US" sz="4400" dirty="0">
                <a:solidFill>
                  <a:schemeClr val="tx2"/>
                </a:solidFill>
              </a:rPr>
              <a:t>     </a:t>
            </a:r>
            <a:r>
              <a:rPr lang="en-US" sz="4400" b="1" dirty="0">
                <a:solidFill>
                  <a:srgbClr val="FF0000"/>
                </a:solidFill>
              </a:rPr>
              <a:t>Joy</a:t>
            </a:r>
          </a:p>
        </p:txBody>
      </p:sp>
    </p:spTree>
    <p:extLst>
      <p:ext uri="{BB962C8B-B14F-4D97-AF65-F5344CB8AC3E}">
        <p14:creationId xmlns:p14="http://schemas.microsoft.com/office/powerpoint/2010/main" val="399310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喜樂 </a:t>
            </a:r>
            <a:r>
              <a:rPr lang="en-US" altLang="zh-TW" dirty="0"/>
              <a:t>Joy</a:t>
            </a:r>
            <a:r>
              <a:rPr lang="en-CA" baseline="30000" dirty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Preceded by Shame</a:t>
            </a:r>
          </a:p>
          <a:p>
            <a:r>
              <a:rPr lang="en-US" dirty="0"/>
              <a:t>Focused on joy-giver</a:t>
            </a:r>
          </a:p>
          <a:p>
            <a:r>
              <a:rPr lang="en-US" dirty="0"/>
              <a:t>Blessing the world</a:t>
            </a:r>
          </a:p>
          <a:p>
            <a:endParaRPr lang="en-US" dirty="0"/>
          </a:p>
          <a:p>
            <a:r>
              <a:rPr lang="en-US" dirty="0"/>
              <a:t>Hannah, Mary, Zechariah, Joseph, David, Jesus…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先羞辱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專注在喜樂給予者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祝福世界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>
              <a:buNone/>
            </a:pP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汉娜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, 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玛丽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,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撒迦利亞，約瑟，大衛，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耶稣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-381000" y="3200400"/>
            <a:ext cx="960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CE10135D-C43A-4697-ADFC-95833D9FE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257820"/>
            <a:ext cx="1676663" cy="125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7845A4-6D08-4820-8DC7-4E6832F6BA51}"/>
              </a:ext>
            </a:extLst>
          </p:cNvPr>
          <p:cNvSpPr txBox="1"/>
          <p:nvPr/>
        </p:nvSpPr>
        <p:spPr>
          <a:xfrm>
            <a:off x="4648200" y="5528101"/>
            <a:ext cx="4328429" cy="8309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…who for the Joy set before him,</a:t>
            </a:r>
          </a:p>
          <a:p>
            <a:pPr algn="r"/>
            <a:r>
              <a:rPr lang="en-CA" dirty="0">
                <a:solidFill>
                  <a:schemeClr val="bg1"/>
                </a:solidFill>
              </a:rPr>
              <a:t>Endured the cross.</a:t>
            </a:r>
          </a:p>
        </p:txBody>
      </p:sp>
    </p:spTree>
    <p:extLst>
      <p:ext uri="{BB962C8B-B14F-4D97-AF65-F5344CB8AC3E}">
        <p14:creationId xmlns:p14="http://schemas.microsoft.com/office/powerpoint/2010/main" val="3506413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3153-31A5-4212-8D45-3F8A3771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Joy</a:t>
            </a:r>
            <a:r>
              <a:rPr lang="en-CA" baseline="30000" dirty="0"/>
              <a:t>4</a:t>
            </a:r>
            <a:endParaRPr lang="en-CA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81DD347-42AB-4E05-8206-29DECB9AE41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7958" y="1560714"/>
            <a:ext cx="2830484" cy="419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E1E48969-1C08-4F91-B9B2-EE8671268B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7800" y="2195393"/>
            <a:ext cx="3886200" cy="292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DB7903-5A63-4F79-8D97-4127F11F031B}"/>
              </a:ext>
            </a:extLst>
          </p:cNvPr>
          <p:cNvSpPr txBox="1"/>
          <p:nvPr/>
        </p:nvSpPr>
        <p:spPr>
          <a:xfrm>
            <a:off x="434024" y="762000"/>
            <a:ext cx="4618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dirty="0"/>
              <a:t>Joy (</a:t>
            </a:r>
            <a:r>
              <a:rPr lang="zh-TW" altLang="en-US" dirty="0"/>
              <a:t>喜樂</a:t>
            </a:r>
            <a:r>
              <a:rPr lang="en-CA" dirty="0"/>
              <a:t>) found in </a:t>
            </a:r>
          </a:p>
          <a:p>
            <a:pPr algn="ctr"/>
            <a:r>
              <a:rPr lang="en-CA" dirty="0"/>
              <a:t>Relationship (</a:t>
            </a:r>
            <a:r>
              <a:rPr lang="zh-TW" altLang="en-US" dirty="0"/>
              <a:t>關係</a:t>
            </a:r>
            <a:r>
              <a:rPr lang="en-US" altLang="zh-TW" dirty="0"/>
              <a:t>)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5D1BD4-E7FF-424A-884C-4B6E3F0A8CE3}"/>
              </a:ext>
            </a:extLst>
          </p:cNvPr>
          <p:cNvSpPr txBox="1"/>
          <p:nvPr/>
        </p:nvSpPr>
        <p:spPr>
          <a:xfrm>
            <a:off x="5666109" y="762000"/>
            <a:ext cx="2494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Separation (</a:t>
            </a:r>
            <a:r>
              <a:rPr lang="zh-TW" altLang="en-US" dirty="0"/>
              <a:t>距離</a:t>
            </a:r>
            <a:r>
              <a:rPr lang="en-US" altLang="zh-TW" dirty="0"/>
              <a:t>) </a:t>
            </a:r>
          </a:p>
          <a:p>
            <a:pPr algn="ctr"/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CA" dirty="0"/>
              <a:t> Despair (</a:t>
            </a:r>
            <a:r>
              <a:rPr lang="zh-TW" altLang="en-US" dirty="0"/>
              <a:t>絕望</a:t>
            </a:r>
            <a:r>
              <a:rPr lang="en-CA" dirty="0"/>
              <a:t>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23CFC-D193-4081-8D12-C10C773FCD6D}"/>
              </a:ext>
            </a:extLst>
          </p:cNvPr>
          <p:cNvSpPr txBox="1"/>
          <p:nvPr/>
        </p:nvSpPr>
        <p:spPr>
          <a:xfrm>
            <a:off x="5486400" y="5257800"/>
            <a:ext cx="3076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In the Garden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Moment of Decision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Eternity</a:t>
            </a:r>
          </a:p>
        </p:txBody>
      </p:sp>
    </p:spTree>
    <p:extLst>
      <p:ext uri="{BB962C8B-B14F-4D97-AF65-F5344CB8AC3E}">
        <p14:creationId xmlns:p14="http://schemas.microsoft.com/office/powerpoint/2010/main" val="1520998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8490-FF4C-4DAE-9760-8180E27A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Joy</a:t>
            </a:r>
            <a:r>
              <a:rPr lang="en-CA" baseline="30000" dirty="0"/>
              <a:t>5</a:t>
            </a:r>
            <a:r>
              <a:rPr lang="en-CA" dirty="0"/>
              <a:t> : 4 Josephs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7599E-C21B-4261-B5BB-8F41632FD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Joseph of the Old Testament – “son” of Jacob</a:t>
            </a:r>
          </a:p>
          <a:p>
            <a:r>
              <a:rPr lang="en-US" dirty="0"/>
              <a:t>Joseph of the transition – “father” of Jesus</a:t>
            </a:r>
          </a:p>
          <a:p>
            <a:r>
              <a:rPr lang="en-CA" dirty="0"/>
              <a:t>Joseph from Arimathea – “undertaker” of Jesus</a:t>
            </a:r>
          </a:p>
          <a:p>
            <a:r>
              <a:rPr lang="en-US" dirty="0"/>
              <a:t>Joseph of the latter days</a:t>
            </a:r>
            <a:r>
              <a:rPr lang="en-CA" dirty="0"/>
              <a:t>  – “representation” of us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D48DE48-C1EC-4D1D-BFF4-EEC89E6FE2D5}"/>
              </a:ext>
            </a:extLst>
          </p:cNvPr>
          <p:cNvSpPr/>
          <p:nvPr/>
        </p:nvSpPr>
        <p:spPr bwMode="auto">
          <a:xfrm>
            <a:off x="1310148" y="3657600"/>
            <a:ext cx="3276600" cy="22860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40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Times New Roman" panose="02020603050405020304" pitchFamily="18" charset="0"/>
              </a:rPr>
              <a:t>Pain/Sorrow</a:t>
            </a: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8C59D264-82AC-4500-BD8F-7F37FE0FD0CB}"/>
              </a:ext>
            </a:extLst>
          </p:cNvPr>
          <p:cNvSpPr/>
          <p:nvPr/>
        </p:nvSpPr>
        <p:spPr bwMode="auto">
          <a:xfrm>
            <a:off x="4586748" y="3848100"/>
            <a:ext cx="2286000" cy="1905000"/>
          </a:xfrm>
          <a:prstGeom prst="hexagon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8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Joy</a:t>
            </a:r>
          </a:p>
        </p:txBody>
      </p:sp>
      <p:pic>
        <p:nvPicPr>
          <p:cNvPr id="3" name="Picture 2" descr="A picture containing footwear, indoor&#10;&#10;Description automatically generated">
            <a:extLst>
              <a:ext uri="{FF2B5EF4-FFF2-40B4-BE49-F238E27FC236}">
                <a16:creationId xmlns:a16="http://schemas.microsoft.com/office/drawing/2014/main" id="{45517F78-E3C5-0D61-ADF0-0E55353B3A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36" b="99034" l="667" r="96800">
                        <a14:foregroundMark x1="31247" y1="85595" x2="32133" y2="86860"/>
                        <a14:foregroundMark x1="25264" y1="77051" x2="27984" y2="80936"/>
                        <a14:foregroundMark x1="2635" y1="44736" x2="7256" y2="51334"/>
                        <a14:foregroundMark x1="333" y1="41449" x2="1868" y2="43641"/>
                        <a14:foregroundMark x1="57291" y1="95115" x2="63632" y2="97196"/>
                        <a14:foregroundMark x1="38092" y1="88816" x2="41445" y2="89916"/>
                        <a14:foregroundMark x1="32133" y1="86860" x2="36505" y2="88295"/>
                        <a14:foregroundMark x1="89165" y1="97199" x2="92800" y2="96715"/>
                        <a14:foregroundMark x1="96503" y1="86940" x2="98400" y2="81932"/>
                        <a14:foregroundMark x1="92800" y1="96715" x2="94650" y2="91832"/>
                        <a14:foregroundMark x1="98400" y1="81932" x2="97133" y2="62899"/>
                        <a14:foregroundMark x1="97133" y1="62899" x2="71867" y2="35942"/>
                        <a14:foregroundMark x1="71867" y1="35942" x2="63622" y2="21779"/>
                        <a14:foregroundMark x1="30643" y1="7893" x2="20139" y2="3789"/>
                        <a14:foregroundMark x1="8141" y1="501" x2="400" y2="1353"/>
                        <a14:foregroundMark x1="653" y1="40894" x2="667" y2="43188"/>
                        <a14:foregroundMark x1="637" y1="38408" x2="641" y2="39007"/>
                        <a14:foregroundMark x1="518" y1="19869" x2="530" y2="21719"/>
                        <a14:foregroundMark x1="400" y1="1353" x2="463" y2="11191"/>
                        <a14:foregroundMark x1="667" y1="43188" x2="800" y2="43478"/>
                        <a14:foregroundMark x1="92600" y1="58164" x2="57179" y2="95055"/>
                        <a14:foregroundMark x1="93533" y1="58647" x2="96504" y2="86939"/>
                        <a14:foregroundMark x1="6724" y1="2214" x2="5067" y2="1836"/>
                        <a14:foregroundMark x1="25400" y1="6473" x2="11164" y2="3226"/>
                        <a14:foregroundMark x1="5067" y1="1836" x2="1333" y2="5507"/>
                        <a14:backgroundMark x1="11267" y1="57101" x2="48533" y2="94010"/>
                        <a14:backgroundMark x1="11400" y1="56618" x2="2267" y2="45411"/>
                        <a14:backgroundMark x1="2267" y1="45411" x2="467" y2="11208"/>
                        <a14:backgroundMark x1="467" y1="11208" x2="8933" y2="966"/>
                        <a14:backgroundMark x1="8933" y1="966" x2="22800" y2="1836"/>
                        <a14:backgroundMark x1="22800" y1="1836" x2="64067" y2="20966"/>
                        <a14:backgroundMark x1="17600" y1="65700" x2="10000" y2="55749"/>
                        <a14:backgroundMark x1="10000" y1="55749" x2="19067" y2="68986"/>
                        <a14:backgroundMark x1="19067" y1="68986" x2="38333" y2="85411"/>
                        <a14:backgroundMark x1="38333" y1="85411" x2="27733" y2="82802"/>
                        <a14:backgroundMark x1="27733" y1="82802" x2="23067" y2="75362"/>
                        <a14:backgroundMark x1="37933" y1="88309" x2="13133" y2="62029"/>
                        <a14:backgroundMark x1="13133" y1="62029" x2="933" y2="37681"/>
                        <a14:backgroundMark x1="933" y1="37681" x2="333" y2="21739"/>
                        <a14:backgroundMark x1="333" y1="21739" x2="1133" y2="38357"/>
                        <a14:backgroundMark x1="1133" y1="38357" x2="50267" y2="93816"/>
                        <a14:backgroundMark x1="50267" y1="93816" x2="60667" y2="99420"/>
                        <a14:backgroundMark x1="60667" y1="99420" x2="87000" y2="97778"/>
                        <a14:backgroundMark x1="87000" y1="97778" x2="97467" y2="87536"/>
                        <a14:backgroundMark x1="97467" y1="87536" x2="99333" y2="88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46769"/>
            <a:ext cx="941214" cy="6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989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39FF-D528-89C7-1705-87D2BCA5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9600" dirty="0">
                <a:latin typeface="SimHei" panose="02010609060101010101" pitchFamily="49" charset="-122"/>
                <a:ea typeface="SimHei" panose="02010609060101010101" pitchFamily="49" charset="-122"/>
              </a:rPr>
              <a:t>喜樂 </a:t>
            </a:r>
            <a:r>
              <a:rPr lang="en-US" altLang="zh-TW" sz="9600" dirty="0">
                <a:latin typeface="Algerian" panose="04020705040A02060702" pitchFamily="82" charset="0"/>
                <a:ea typeface="新細明體" panose="02020500000000000000" pitchFamily="18" charset="-120"/>
              </a:rPr>
              <a:t>Joy</a:t>
            </a:r>
            <a:r>
              <a:rPr lang="en-US" altLang="zh-TW" sz="9600" baseline="30000" dirty="0">
                <a:latin typeface="Algerian" panose="04020705040A02060702" pitchFamily="82" charset="0"/>
                <a:ea typeface="新細明體" panose="02020500000000000000" pitchFamily="18" charset="-120"/>
              </a:rPr>
              <a:t>6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5D239-C5BE-CAEB-CB26-3B7E361CD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John 4:3-26; 32</a:t>
            </a:r>
          </a:p>
          <a:p>
            <a:r>
              <a:rPr lang="en-CA" dirty="0"/>
              <a:t>Key Verses: John 4:10, 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DC935-9623-F3C7-B2E1-D8F5FE3A89CD}"/>
              </a:ext>
            </a:extLst>
          </p:cNvPr>
          <p:cNvSpPr txBox="1"/>
          <p:nvPr/>
        </p:nvSpPr>
        <p:spPr>
          <a:xfrm>
            <a:off x="3429000" y="76200"/>
            <a:ext cx="57025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en-US" dirty="0"/>
              <a:t>"Must Go“ – The Leading of the Spirit   </a:t>
            </a:r>
          </a:p>
          <a:p>
            <a:pPr marL="457200" indent="-457200">
              <a:buAutoNum type="arabicParenR"/>
            </a:pPr>
            <a:r>
              <a:rPr lang="en-US" dirty="0"/>
              <a:t>Looking for Joy in All the Wrong Places </a:t>
            </a:r>
          </a:p>
          <a:p>
            <a:pPr marL="457200" indent="-457200">
              <a:buAutoNum type="arabicParenR"/>
            </a:pPr>
            <a:r>
              <a:rPr lang="en-US" dirty="0"/>
              <a:t>Encountering the Source of Joy   </a:t>
            </a:r>
          </a:p>
          <a:p>
            <a:pPr marL="457200" indent="-457200">
              <a:buAutoNum type="arabicParenR"/>
            </a:pPr>
            <a:r>
              <a:rPr lang="en-US" dirty="0"/>
              <a:t>Joy of Jesus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6290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6CA5-749B-DBE5-5087-6C9F0778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"Must Go“ – The Leading of the Spirit  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F3CE7-931D-5DAC-3147-E0E708ECCA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“He left Judea, and departed into Galilee. He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needed to pass  (</a:t>
            </a:r>
            <a:r>
              <a:rPr lang="zh-TW" altLang="en-US" b="0" i="0" u="sng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必須經過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through Samaria.”</a:t>
            </a:r>
          </a:p>
          <a:p>
            <a:endParaRPr lang="en-CA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073BCDF-0107-355C-6D7F-94080FA887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83725"/>
            <a:ext cx="3886200" cy="51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43189A3-331C-6E6B-FB8E-BB13AD64121D}"/>
              </a:ext>
            </a:extLst>
          </p:cNvPr>
          <p:cNvGrpSpPr/>
          <p:nvPr/>
        </p:nvGrpSpPr>
        <p:grpSpPr>
          <a:xfrm>
            <a:off x="7048378" y="2089975"/>
            <a:ext cx="1105022" cy="1787400"/>
            <a:chOff x="7048378" y="2089975"/>
            <a:chExt cx="1045800" cy="178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123001E-1DE7-8C89-C494-AC76A4630407}"/>
                    </a:ext>
                  </a:extLst>
                </p14:cNvPr>
                <p14:cNvContentPartPr/>
                <p14:nvPr/>
              </p14:nvContentPartPr>
              <p14:xfrm>
                <a:off x="7048378" y="2098615"/>
                <a:ext cx="1045800" cy="1778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123001E-1DE7-8C89-C494-AC76A463040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39859" y="2089615"/>
                  <a:ext cx="1062497" cy="179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BE30DDE-63EA-361E-6D70-D025A6D10B47}"/>
                    </a:ext>
                  </a:extLst>
                </p14:cNvPr>
                <p14:cNvContentPartPr/>
                <p14:nvPr/>
              </p14:nvContentPartPr>
              <p14:xfrm>
                <a:off x="7696378" y="2089975"/>
                <a:ext cx="153360" cy="50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BE30DDE-63EA-361E-6D70-D025A6D10B4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87858" y="2080975"/>
                  <a:ext cx="170059" cy="68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7D5D870-9E75-C447-B046-85D97F85E90F}"/>
              </a:ext>
            </a:extLst>
          </p:cNvPr>
          <p:cNvSpPr txBox="1"/>
          <p:nvPr/>
        </p:nvSpPr>
        <p:spPr>
          <a:xfrm>
            <a:off x="5410200" y="6172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hlinkClick r:id="rId8"/>
              </a:rPr>
              <a:t>Adalia Helena: MAPAS BÍBLICOS</a:t>
            </a:r>
            <a:endParaRPr lang="en-CA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452ADF9-C609-5E63-BF8F-01C9CD4AEE46}"/>
                  </a:ext>
                </a:extLst>
              </p14:cNvPr>
              <p14:cNvContentPartPr/>
              <p14:nvPr/>
            </p14:nvContentPartPr>
            <p14:xfrm>
              <a:off x="-734040" y="11334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452ADF9-C609-5E63-BF8F-01C9CD4AEE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743040" y="104343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C6758C80-7BB8-E63E-9280-A964700EEAAB}"/>
              </a:ext>
            </a:extLst>
          </p:cNvPr>
          <p:cNvGrpSpPr/>
          <p:nvPr/>
        </p:nvGrpSpPr>
        <p:grpSpPr>
          <a:xfrm>
            <a:off x="6994440" y="2810823"/>
            <a:ext cx="806400" cy="1058400"/>
            <a:chOff x="6994440" y="2810823"/>
            <a:chExt cx="806400" cy="10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0144B4C-7363-3DCF-8574-FE4749F18EEB}"/>
                    </a:ext>
                  </a:extLst>
                </p14:cNvPr>
                <p14:cNvContentPartPr/>
                <p14:nvPr/>
              </p14:nvContentPartPr>
              <p14:xfrm>
                <a:off x="7366320" y="3868863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0144B4C-7363-3DCF-8574-FE4749F18EE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57320" y="38598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4449D97-65E5-2315-42B4-EDD24F770FC0}"/>
                    </a:ext>
                  </a:extLst>
                </p14:cNvPr>
                <p14:cNvContentPartPr/>
                <p14:nvPr/>
              </p14:nvContentPartPr>
              <p14:xfrm>
                <a:off x="7444080" y="3868863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4449D97-65E5-2315-42B4-EDD24F770FC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5080" y="38598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8A863F3-5F63-4965-9582-F38285406AB3}"/>
                    </a:ext>
                  </a:extLst>
                </p14:cNvPr>
                <p14:cNvContentPartPr/>
                <p14:nvPr/>
              </p14:nvContentPartPr>
              <p14:xfrm>
                <a:off x="7604280" y="3843303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8A863F3-5F63-4965-9582-F38285406AB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95280" y="38343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8B18C43-A21C-7B58-A183-47DCA495FA34}"/>
                    </a:ext>
                  </a:extLst>
                </p14:cNvPr>
                <p14:cNvContentPartPr/>
                <p14:nvPr/>
              </p14:nvContentPartPr>
              <p14:xfrm>
                <a:off x="7640280" y="3838263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8B18C43-A21C-7B58-A183-47DCA495FA3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31280" y="38292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90A850A-5568-BA95-5A0B-D6CDAF9D936F}"/>
                    </a:ext>
                  </a:extLst>
                </p14:cNvPr>
                <p14:cNvContentPartPr/>
                <p14:nvPr/>
              </p14:nvContentPartPr>
              <p14:xfrm>
                <a:off x="7798320" y="3338223"/>
                <a:ext cx="2520" cy="4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90A850A-5568-BA95-5A0B-D6CDAF9D936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89320" y="3329223"/>
                  <a:ext cx="20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10B3671-9701-B9CD-1B89-1B17D4851EBA}"/>
                    </a:ext>
                  </a:extLst>
                </p14:cNvPr>
                <p14:cNvContentPartPr/>
                <p14:nvPr/>
              </p14:nvContentPartPr>
              <p14:xfrm>
                <a:off x="6994440" y="2810823"/>
                <a:ext cx="475920" cy="1042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10B3671-9701-B9CD-1B89-1B17D4851EB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85440" y="2801826"/>
                  <a:ext cx="493560" cy="106055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F1B3A4-8416-0AD7-24D8-C9A747A8E49B}"/>
              </a:ext>
            </a:extLst>
          </p:cNvPr>
          <p:cNvGrpSpPr/>
          <p:nvPr/>
        </p:nvGrpSpPr>
        <p:grpSpPr>
          <a:xfrm>
            <a:off x="7371720" y="2045463"/>
            <a:ext cx="317520" cy="661680"/>
            <a:chOff x="7371720" y="2045463"/>
            <a:chExt cx="317520" cy="6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50D2125-A3EF-35A1-35C2-B56BA899F4AB}"/>
                    </a:ext>
                  </a:extLst>
                </p14:cNvPr>
                <p14:cNvContentPartPr/>
                <p14:nvPr/>
              </p14:nvContentPartPr>
              <p14:xfrm>
                <a:off x="7371720" y="2065983"/>
                <a:ext cx="275040" cy="641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50D2125-A3EF-35A1-35C2-B56BA899F4A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62720" y="2056983"/>
                  <a:ext cx="292680" cy="6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B512EC5-9610-132C-182D-4A7755287A80}"/>
                    </a:ext>
                  </a:extLst>
                </p14:cNvPr>
                <p14:cNvContentPartPr/>
                <p14:nvPr/>
              </p14:nvContentPartPr>
              <p14:xfrm>
                <a:off x="7609320" y="2045463"/>
                <a:ext cx="79920" cy="104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B512EC5-9610-132C-182D-4A7755287A8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600360" y="2036463"/>
                  <a:ext cx="97481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D765D5-5D0B-B54C-163A-AF4CFD043333}"/>
              </a:ext>
            </a:extLst>
          </p:cNvPr>
          <p:cNvGrpSpPr/>
          <p:nvPr/>
        </p:nvGrpSpPr>
        <p:grpSpPr>
          <a:xfrm>
            <a:off x="7371720" y="2593383"/>
            <a:ext cx="41760" cy="15480"/>
            <a:chOff x="7371720" y="2593383"/>
            <a:chExt cx="41760" cy="1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C484D9-D0C9-65B3-DAC5-C4797D3B7FAF}"/>
                    </a:ext>
                  </a:extLst>
                </p14:cNvPr>
                <p14:cNvContentPartPr/>
                <p14:nvPr/>
              </p14:nvContentPartPr>
              <p14:xfrm>
                <a:off x="7413120" y="2593383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C484D9-D0C9-65B3-DAC5-C4797D3B7FA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04120" y="258438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F378B28-2F9B-17EC-CA32-3BF1889AB29B}"/>
                    </a:ext>
                  </a:extLst>
                </p14:cNvPr>
                <p14:cNvContentPartPr/>
                <p14:nvPr/>
              </p14:nvContentPartPr>
              <p14:xfrm>
                <a:off x="7371720" y="2608503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F378B28-2F9B-17EC-CA32-3BF1889AB2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62720" y="2599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9D215E3-0366-736C-6A08-613CF70BE4B0}"/>
                    </a:ext>
                  </a:extLst>
                </p14:cNvPr>
                <p14:cNvContentPartPr/>
                <p14:nvPr/>
              </p14:nvContentPartPr>
              <p14:xfrm>
                <a:off x="7402680" y="2608503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9D215E3-0366-736C-6A08-613CF70BE4B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93680" y="2599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A34699-5D02-6FE0-0C18-A3E0C3908994}"/>
              </a:ext>
            </a:extLst>
          </p:cNvPr>
          <p:cNvGrpSpPr/>
          <p:nvPr/>
        </p:nvGrpSpPr>
        <p:grpSpPr>
          <a:xfrm>
            <a:off x="7144560" y="3677343"/>
            <a:ext cx="98280" cy="42480"/>
            <a:chOff x="7144560" y="3677343"/>
            <a:chExt cx="9828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28D30CC-4B54-770C-FBC3-1D411872A883}"/>
                    </a:ext>
                  </a:extLst>
                </p14:cNvPr>
                <p14:cNvContentPartPr/>
                <p14:nvPr/>
              </p14:nvContentPartPr>
              <p14:xfrm>
                <a:off x="7144560" y="3698583"/>
                <a:ext cx="4320" cy="25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28D30CC-4B54-770C-FBC3-1D411872A88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135560" y="3689583"/>
                  <a:ext cx="21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1F60CAE-F181-6999-63FD-2E4304D3F222}"/>
                    </a:ext>
                  </a:extLst>
                </p14:cNvPr>
                <p14:cNvContentPartPr/>
                <p14:nvPr/>
              </p14:nvContentPartPr>
              <p14:xfrm>
                <a:off x="7165080" y="3709023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1F60CAE-F181-6999-63FD-2E4304D3F22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56080" y="37000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F225E9A-AE88-9E96-83CD-90DC90CC2F01}"/>
                    </a:ext>
                  </a:extLst>
                </p14:cNvPr>
                <p14:cNvContentPartPr/>
                <p14:nvPr/>
              </p14:nvContentPartPr>
              <p14:xfrm>
                <a:off x="7242480" y="3719463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F225E9A-AE88-9E96-83CD-90DC90CC2F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480" y="37104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BA7F1AD-CAF7-9642-FFCE-207F9A66C70B}"/>
                    </a:ext>
                  </a:extLst>
                </p14:cNvPr>
                <p14:cNvContentPartPr/>
                <p14:nvPr/>
              </p14:nvContentPartPr>
              <p14:xfrm>
                <a:off x="7237440" y="3677343"/>
                <a:ext cx="360" cy="1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BA7F1AD-CAF7-9642-FFCE-207F9A66C70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28440" y="3670593"/>
                  <a:ext cx="18000" cy="1431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CB3CF88-F6F5-A3CA-6AF6-4691034A3C87}"/>
              </a:ext>
            </a:extLst>
          </p:cNvPr>
          <p:cNvGrpSpPr/>
          <p:nvPr/>
        </p:nvGrpSpPr>
        <p:grpSpPr>
          <a:xfrm>
            <a:off x="7242480" y="3466383"/>
            <a:ext cx="26280" cy="5400"/>
            <a:chOff x="7242480" y="3466383"/>
            <a:chExt cx="26280" cy="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F21AEEB-6A2C-B4CD-DDA4-6C7807E52A3A}"/>
                    </a:ext>
                  </a:extLst>
                </p14:cNvPr>
                <p14:cNvContentPartPr/>
                <p14:nvPr/>
              </p14:nvContentPartPr>
              <p14:xfrm>
                <a:off x="7268400" y="3466383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F21AEEB-6A2C-B4CD-DDA4-6C7807E52A3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9400" y="345738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95D8EE6-BD94-6F11-E7F8-6DA1CA208269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95D8EE6-BD94-6F11-E7F8-6DA1CA20826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48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01F4199-A669-9929-79AB-9B2ACDDF544C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01F4199-A669-9929-79AB-9B2ACDDF544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48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F7D4153-1F68-AF4E-3EC8-298EFFD8D2F2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F7D4153-1F68-AF4E-3EC8-298EFFD8D2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48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8E9F703-FFE6-B302-54DB-B21B71326363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8E9F703-FFE6-B302-54DB-B21B7132636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48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41EDA614-3F80-6F05-FFD4-4239C3BC82BD}"/>
                  </a:ext>
                </a:extLst>
              </p14:cNvPr>
              <p14:cNvContentPartPr/>
              <p14:nvPr/>
            </p14:nvContentPartPr>
            <p14:xfrm>
              <a:off x="3412440" y="3171543"/>
              <a:ext cx="21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41EDA614-3F80-6F05-FFD4-4239C3BC82B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03440" y="3162543"/>
                <a:ext cx="198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328968A2-66E1-24B5-B0CE-769986DB156E}"/>
              </a:ext>
            </a:extLst>
          </p:cNvPr>
          <p:cNvGrpSpPr/>
          <p:nvPr/>
        </p:nvGrpSpPr>
        <p:grpSpPr>
          <a:xfrm>
            <a:off x="6405656" y="2061151"/>
            <a:ext cx="1058040" cy="1798560"/>
            <a:chOff x="6405656" y="2061151"/>
            <a:chExt cx="1058040" cy="179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99BD17B-BB45-D340-7621-F06D7AF5C91D}"/>
                    </a:ext>
                  </a:extLst>
                </p14:cNvPr>
                <p14:cNvContentPartPr/>
                <p14:nvPr/>
              </p14:nvContentPartPr>
              <p14:xfrm>
                <a:off x="6405656" y="2061151"/>
                <a:ext cx="1058040" cy="17985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99BD17B-BB45-D340-7621-F06D7AF5C91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87656" y="2043151"/>
                  <a:ext cx="1093680" cy="18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F12AA38-1565-9D53-CB80-0E4CA605F1D0}"/>
                    </a:ext>
                  </a:extLst>
                </p14:cNvPr>
                <p14:cNvContentPartPr/>
                <p14:nvPr/>
              </p14:nvContentPartPr>
              <p14:xfrm>
                <a:off x="7392416" y="2110111"/>
                <a:ext cx="61200" cy="83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F12AA38-1565-9D53-CB80-0E4CA605F1D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74416" y="2092111"/>
                  <a:ext cx="9684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68CA46-3771-21D2-DE16-BD4C2531C414}"/>
              </a:ext>
            </a:extLst>
          </p:cNvPr>
          <p:cNvGrpSpPr/>
          <p:nvPr/>
        </p:nvGrpSpPr>
        <p:grpSpPr>
          <a:xfrm>
            <a:off x="6384416" y="3306391"/>
            <a:ext cx="53640" cy="11160"/>
            <a:chOff x="6384416" y="3306391"/>
            <a:chExt cx="53640" cy="1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5599E09-E06B-4E6A-B3C7-684B94475800}"/>
                    </a:ext>
                  </a:extLst>
                </p14:cNvPr>
                <p14:cNvContentPartPr/>
                <p14:nvPr/>
              </p14:nvContentPartPr>
              <p14:xfrm>
                <a:off x="6384416" y="3306391"/>
                <a:ext cx="360" cy="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5599E09-E06B-4E6A-B3C7-684B944758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66416" y="3288391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BE6BDE6-7516-679F-E61A-F7CD37163190}"/>
                    </a:ext>
                  </a:extLst>
                </p14:cNvPr>
                <p14:cNvContentPartPr/>
                <p14:nvPr/>
              </p14:nvContentPartPr>
              <p14:xfrm>
                <a:off x="6437696" y="3317191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BE6BDE6-7516-679F-E61A-F7CD3716319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19696" y="3299191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758C86E-AAB7-683F-A583-54B9993D663D}"/>
                  </a:ext>
                </a:extLst>
              </p14:cNvPr>
              <p14:cNvContentPartPr/>
              <p14:nvPr/>
            </p14:nvContentPartPr>
            <p14:xfrm>
              <a:off x="6751256" y="3747751"/>
              <a:ext cx="36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758C86E-AAB7-683F-A583-54B9993D663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33256" y="372975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7C49F1E-76D3-9F94-82B2-6654EF90AD24}"/>
                  </a:ext>
                </a:extLst>
              </p14:cNvPr>
              <p14:cNvContentPartPr/>
              <p14:nvPr/>
            </p14:nvContentPartPr>
            <p14:xfrm>
              <a:off x="6573877" y="3610209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7C49F1E-76D3-9F94-82B2-6654EF90AD2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555877" y="3592209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9C35D064-3985-A573-76F7-799F3873E12F}"/>
              </a:ext>
            </a:extLst>
          </p:cNvPr>
          <p:cNvGrpSpPr/>
          <p:nvPr/>
        </p:nvGrpSpPr>
        <p:grpSpPr>
          <a:xfrm>
            <a:off x="6733357" y="2808489"/>
            <a:ext cx="1080" cy="360"/>
            <a:chOff x="6733357" y="2808489"/>
            <a:chExt cx="10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79B9513-0279-7D3B-5A4A-243488F4F900}"/>
                    </a:ext>
                  </a:extLst>
                </p14:cNvPr>
                <p14:cNvContentPartPr/>
                <p14:nvPr/>
              </p14:nvContentPartPr>
              <p14:xfrm>
                <a:off x="6733357" y="2808489"/>
                <a:ext cx="36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79B9513-0279-7D3B-5A4A-243488F4F9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15357" y="279048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37372CE-57B5-8103-A8C0-DD9745E5FEDA}"/>
                    </a:ext>
                  </a:extLst>
                </p14:cNvPr>
                <p14:cNvContentPartPr/>
                <p14:nvPr/>
              </p14:nvContentPartPr>
              <p14:xfrm>
                <a:off x="6733357" y="2808489"/>
                <a:ext cx="1080" cy="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37372CE-57B5-8103-A8C0-DD9745E5FED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15357" y="2790489"/>
                  <a:ext cx="3672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35B3EF4-2D76-B09E-76B6-C0E7E5BE3539}"/>
              </a:ext>
            </a:extLst>
          </p:cNvPr>
          <p:cNvGrpSpPr/>
          <p:nvPr/>
        </p:nvGrpSpPr>
        <p:grpSpPr>
          <a:xfrm>
            <a:off x="2470957" y="2766369"/>
            <a:ext cx="5040" cy="5040"/>
            <a:chOff x="2470957" y="2766369"/>
            <a:chExt cx="5040" cy="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6111075-6B69-7931-9E05-DB6755F542D9}"/>
                    </a:ext>
                  </a:extLst>
                </p14:cNvPr>
                <p14:cNvContentPartPr/>
                <p14:nvPr/>
              </p14:nvContentPartPr>
              <p14:xfrm>
                <a:off x="2470957" y="2770329"/>
                <a:ext cx="2160" cy="1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6111075-6B69-7931-9E05-DB6755F542D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52957" y="2756829"/>
                  <a:ext cx="37800" cy="278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ABA823A-F426-C227-42DD-3F5424BA983F}"/>
                    </a:ext>
                  </a:extLst>
                </p14:cNvPr>
                <p14:cNvContentPartPr/>
                <p14:nvPr/>
              </p14:nvContentPartPr>
              <p14:xfrm>
                <a:off x="2475637" y="2766369"/>
                <a:ext cx="360" cy="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ABA823A-F426-C227-42DD-3F5424BA983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57637" y="274836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669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330A2082-874C-60F9-6427-3D02B4F21F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129"/>
            <a:ext cx="9144000" cy="485013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29CA6DC-D3BA-D056-7A23-73E79ED0C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22844"/>
            <a:ext cx="61359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575F99-FACA-59E8-38AB-36CC4AFAC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328292"/>
            <a:ext cx="613590" cy="600075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AB55BCA-830E-A9AF-0297-575CCB13B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295400"/>
            <a:ext cx="542739" cy="54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03E2E24-B334-34A2-5D7C-D6D207D92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249" y="1295400"/>
            <a:ext cx="573351" cy="57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E546BD3-7C44-96DF-9110-B85DABC79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216" y="1295400"/>
            <a:ext cx="542739" cy="54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B76DA6DA-CCCC-1EFF-E2EC-A3D4DA1E3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145" y="1295400"/>
            <a:ext cx="542739" cy="54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C18DF8EA-02BE-8FFB-6DE0-DF631FAE6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31" y="1295400"/>
            <a:ext cx="542739" cy="54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258F3B55-4186-7788-72DD-3883B690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1295400"/>
            <a:ext cx="542739" cy="54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E87F4CEB-1532-DC95-6764-7D9B5F6BD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842" y="1290544"/>
            <a:ext cx="555519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B581D45-3C9B-1823-8F8D-B45965E6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Analogy:</a:t>
            </a:r>
            <a:r>
              <a:rPr lang="zh-TW" altLang="en-US" dirty="0"/>
              <a:t>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比喻</a:t>
            </a:r>
            <a:r>
              <a:rPr lang="en-US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高雄到台北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C24E0-5DFA-2A25-9B45-D01106B18D9D}"/>
              </a:ext>
            </a:extLst>
          </p:cNvPr>
          <p:cNvSpPr txBox="1"/>
          <p:nvPr/>
        </p:nvSpPr>
        <p:spPr>
          <a:xfrm>
            <a:off x="4648200" y="3810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pic>
        <p:nvPicPr>
          <p:cNvPr id="2068" name="Picture 20">
            <a:extLst>
              <a:ext uri="{FF2B5EF4-FFF2-40B4-BE49-F238E27FC236}">
                <a16:creationId xmlns:a16="http://schemas.microsoft.com/office/drawing/2014/main" id="{59E977EC-21C6-CD93-9A8C-EA572951B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3473"/>
            <a:ext cx="1160055" cy="69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025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6CA5-749B-DBE5-5087-6C9F0778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"Must Go“ – The Leading of the Spirit  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F3CE7-931D-5DAC-3147-E0E708ECCA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“He left Judea, and departed into Galilee. He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needed to pass  (</a:t>
            </a:r>
            <a:r>
              <a:rPr lang="zh-TW" altLang="en-US" b="0" i="0" u="sng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必須經過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through Samaria.”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Prompting of Holy Spirit: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divine appointment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Examples: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Sister In Qingdao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Myself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Courtney/Aleta</a:t>
            </a:r>
          </a:p>
          <a:p>
            <a:endParaRPr lang="en-CA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073BCDF-0107-355C-6D7F-94080FA887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83725"/>
            <a:ext cx="3886200" cy="51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D5D870-9E75-C447-B046-85D97F85E90F}"/>
              </a:ext>
            </a:extLst>
          </p:cNvPr>
          <p:cNvSpPr txBox="1"/>
          <p:nvPr/>
        </p:nvSpPr>
        <p:spPr>
          <a:xfrm>
            <a:off x="5410200" y="6172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hlinkClick r:id="rId4"/>
              </a:rPr>
              <a:t>Adalia Helena: MAPAS BÍBLICOS</a:t>
            </a:r>
            <a:endParaRPr lang="en-CA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452ADF9-C609-5E63-BF8F-01C9CD4AEE46}"/>
                  </a:ext>
                </a:extLst>
              </p14:cNvPr>
              <p14:cNvContentPartPr/>
              <p14:nvPr/>
            </p14:nvContentPartPr>
            <p14:xfrm>
              <a:off x="-734040" y="11334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452ADF9-C609-5E63-BF8F-01C9CD4AEE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742680" y="104703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C6758C80-7BB8-E63E-9280-A964700EEAAB}"/>
              </a:ext>
            </a:extLst>
          </p:cNvPr>
          <p:cNvGrpSpPr/>
          <p:nvPr/>
        </p:nvGrpSpPr>
        <p:grpSpPr>
          <a:xfrm>
            <a:off x="6994440" y="2810823"/>
            <a:ext cx="806400" cy="1058400"/>
            <a:chOff x="6994440" y="2810823"/>
            <a:chExt cx="806400" cy="10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0144B4C-7363-3DCF-8574-FE4749F18EEB}"/>
                    </a:ext>
                  </a:extLst>
                </p14:cNvPr>
                <p14:cNvContentPartPr/>
                <p14:nvPr/>
              </p14:nvContentPartPr>
              <p14:xfrm>
                <a:off x="7366320" y="3868863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0144B4C-7363-3DCF-8574-FE4749F18EE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57680" y="38602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4449D97-65E5-2315-42B4-EDD24F770FC0}"/>
                    </a:ext>
                  </a:extLst>
                </p14:cNvPr>
                <p14:cNvContentPartPr/>
                <p14:nvPr/>
              </p14:nvContentPartPr>
              <p14:xfrm>
                <a:off x="7444080" y="3868863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4449D97-65E5-2315-42B4-EDD24F770F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35440" y="38602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8A863F3-5F63-4965-9582-F38285406AB3}"/>
                    </a:ext>
                  </a:extLst>
                </p14:cNvPr>
                <p14:cNvContentPartPr/>
                <p14:nvPr/>
              </p14:nvContentPartPr>
              <p14:xfrm>
                <a:off x="7604280" y="3843303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8A863F3-5F63-4965-9582-F38285406AB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95640" y="38343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8B18C43-A21C-7B58-A183-47DCA495FA34}"/>
                    </a:ext>
                  </a:extLst>
                </p14:cNvPr>
                <p14:cNvContentPartPr/>
                <p14:nvPr/>
              </p14:nvContentPartPr>
              <p14:xfrm>
                <a:off x="7640280" y="3838263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8B18C43-A21C-7B58-A183-47DCA495FA3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631640" y="38296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90A850A-5568-BA95-5A0B-D6CDAF9D936F}"/>
                    </a:ext>
                  </a:extLst>
                </p14:cNvPr>
                <p14:cNvContentPartPr/>
                <p14:nvPr/>
              </p14:nvContentPartPr>
              <p14:xfrm>
                <a:off x="7798320" y="3338223"/>
                <a:ext cx="2520" cy="4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90A850A-5568-BA95-5A0B-D6CDAF9D93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89680" y="3329223"/>
                  <a:ext cx="20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10B3671-9701-B9CD-1B89-1B17D4851EBA}"/>
                    </a:ext>
                  </a:extLst>
                </p14:cNvPr>
                <p14:cNvContentPartPr/>
                <p14:nvPr/>
              </p14:nvContentPartPr>
              <p14:xfrm>
                <a:off x="6994440" y="2810823"/>
                <a:ext cx="475920" cy="1042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10B3671-9701-B9CD-1B89-1B17D4851EB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85800" y="2801823"/>
                  <a:ext cx="493560" cy="10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F1B3A4-8416-0AD7-24D8-C9A747A8E49B}"/>
              </a:ext>
            </a:extLst>
          </p:cNvPr>
          <p:cNvGrpSpPr/>
          <p:nvPr/>
        </p:nvGrpSpPr>
        <p:grpSpPr>
          <a:xfrm>
            <a:off x="7371720" y="2045463"/>
            <a:ext cx="317520" cy="661680"/>
            <a:chOff x="7371720" y="2045463"/>
            <a:chExt cx="317520" cy="6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50D2125-A3EF-35A1-35C2-B56BA899F4AB}"/>
                    </a:ext>
                  </a:extLst>
                </p14:cNvPr>
                <p14:cNvContentPartPr/>
                <p14:nvPr/>
              </p14:nvContentPartPr>
              <p14:xfrm>
                <a:off x="7371720" y="2065983"/>
                <a:ext cx="275040" cy="641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50D2125-A3EF-35A1-35C2-B56BA899F4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63080" y="2057343"/>
                  <a:ext cx="292680" cy="6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B512EC5-9610-132C-182D-4A7755287A80}"/>
                    </a:ext>
                  </a:extLst>
                </p14:cNvPr>
                <p14:cNvContentPartPr/>
                <p14:nvPr/>
              </p14:nvContentPartPr>
              <p14:xfrm>
                <a:off x="7609320" y="2045463"/>
                <a:ext cx="79920" cy="104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B512EC5-9610-132C-182D-4A7755287A8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00320" y="2036823"/>
                  <a:ext cx="9756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D765D5-5D0B-B54C-163A-AF4CFD043333}"/>
              </a:ext>
            </a:extLst>
          </p:cNvPr>
          <p:cNvGrpSpPr/>
          <p:nvPr/>
        </p:nvGrpSpPr>
        <p:grpSpPr>
          <a:xfrm>
            <a:off x="7371720" y="2593383"/>
            <a:ext cx="41760" cy="15480"/>
            <a:chOff x="7371720" y="2593383"/>
            <a:chExt cx="41760" cy="1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C484D9-D0C9-65B3-DAC5-C4797D3B7FAF}"/>
                    </a:ext>
                  </a:extLst>
                </p14:cNvPr>
                <p14:cNvContentPartPr/>
                <p14:nvPr/>
              </p14:nvContentPartPr>
              <p14:xfrm>
                <a:off x="7413120" y="2593383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C484D9-D0C9-65B3-DAC5-C4797D3B7FA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04120" y="258438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F378B28-2F9B-17EC-CA32-3BF1889AB29B}"/>
                    </a:ext>
                  </a:extLst>
                </p14:cNvPr>
                <p14:cNvContentPartPr/>
                <p14:nvPr/>
              </p14:nvContentPartPr>
              <p14:xfrm>
                <a:off x="7371720" y="2608503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F378B28-2F9B-17EC-CA32-3BF1889AB2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63080" y="2599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9D215E3-0366-736C-6A08-613CF70BE4B0}"/>
                    </a:ext>
                  </a:extLst>
                </p14:cNvPr>
                <p14:cNvContentPartPr/>
                <p14:nvPr/>
              </p14:nvContentPartPr>
              <p14:xfrm>
                <a:off x="7402680" y="2608503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9D215E3-0366-736C-6A08-613CF70BE4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94040" y="2599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A34699-5D02-6FE0-0C18-A3E0C3908994}"/>
              </a:ext>
            </a:extLst>
          </p:cNvPr>
          <p:cNvGrpSpPr/>
          <p:nvPr/>
        </p:nvGrpSpPr>
        <p:grpSpPr>
          <a:xfrm>
            <a:off x="7144560" y="3677343"/>
            <a:ext cx="98280" cy="42480"/>
            <a:chOff x="7144560" y="3677343"/>
            <a:chExt cx="9828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28D30CC-4B54-770C-FBC3-1D411872A883}"/>
                    </a:ext>
                  </a:extLst>
                </p14:cNvPr>
                <p14:cNvContentPartPr/>
                <p14:nvPr/>
              </p14:nvContentPartPr>
              <p14:xfrm>
                <a:off x="7144560" y="3698583"/>
                <a:ext cx="4320" cy="25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28D30CC-4B54-770C-FBC3-1D411872A88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5560" y="3689583"/>
                  <a:ext cx="21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1F60CAE-F181-6999-63FD-2E4304D3F222}"/>
                    </a:ext>
                  </a:extLst>
                </p14:cNvPr>
                <p14:cNvContentPartPr/>
                <p14:nvPr/>
              </p14:nvContentPartPr>
              <p14:xfrm>
                <a:off x="7165080" y="3709023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1F60CAE-F181-6999-63FD-2E4304D3F22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56080" y="370038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F225E9A-AE88-9E96-83CD-90DC90CC2F01}"/>
                    </a:ext>
                  </a:extLst>
                </p14:cNvPr>
                <p14:cNvContentPartPr/>
                <p14:nvPr/>
              </p14:nvContentPartPr>
              <p14:xfrm>
                <a:off x="7242480" y="3719463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F225E9A-AE88-9E96-83CD-90DC90CC2F0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840" y="37104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BA7F1AD-CAF7-9642-FFCE-207F9A66C70B}"/>
                    </a:ext>
                  </a:extLst>
                </p14:cNvPr>
                <p14:cNvContentPartPr/>
                <p14:nvPr/>
              </p14:nvContentPartPr>
              <p14:xfrm>
                <a:off x="7237440" y="3677343"/>
                <a:ext cx="360" cy="1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BA7F1AD-CAF7-9642-FFCE-207F9A66C70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28440" y="3668343"/>
                  <a:ext cx="180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CB3CF88-F6F5-A3CA-6AF6-4691034A3C87}"/>
              </a:ext>
            </a:extLst>
          </p:cNvPr>
          <p:cNvGrpSpPr/>
          <p:nvPr/>
        </p:nvGrpSpPr>
        <p:grpSpPr>
          <a:xfrm>
            <a:off x="7242480" y="3466383"/>
            <a:ext cx="26280" cy="5400"/>
            <a:chOff x="7242480" y="3466383"/>
            <a:chExt cx="26280" cy="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F21AEEB-6A2C-B4CD-DDA4-6C7807E52A3A}"/>
                    </a:ext>
                  </a:extLst>
                </p14:cNvPr>
                <p14:cNvContentPartPr/>
                <p14:nvPr/>
              </p14:nvContentPartPr>
              <p14:xfrm>
                <a:off x="7268400" y="3466383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F21AEEB-6A2C-B4CD-DDA4-6C7807E52A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59400" y="345738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95D8EE6-BD94-6F11-E7F8-6DA1CA208269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95D8EE6-BD94-6F11-E7F8-6DA1CA2082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84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01F4199-A669-9929-79AB-9B2ACDDF544C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01F4199-A669-9929-79AB-9B2ACDDF54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84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F7D4153-1F68-AF4E-3EC8-298EFFD8D2F2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F7D4153-1F68-AF4E-3EC8-298EFFD8D2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84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8E9F703-FFE6-B302-54DB-B21B71326363}"/>
                    </a:ext>
                  </a:extLst>
                </p14:cNvPr>
                <p14:cNvContentPartPr/>
                <p14:nvPr/>
              </p14:nvContentPartPr>
              <p14:xfrm>
                <a:off x="7242480" y="3471423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8E9F703-FFE6-B302-54DB-B21B7132636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840" y="346242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41EDA614-3F80-6F05-FFD4-4239C3BC82BD}"/>
                  </a:ext>
                </a:extLst>
              </p14:cNvPr>
              <p14:cNvContentPartPr/>
              <p14:nvPr/>
            </p14:nvContentPartPr>
            <p14:xfrm>
              <a:off x="3412440" y="3171543"/>
              <a:ext cx="21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41EDA614-3F80-6F05-FFD4-4239C3BC82B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03800" y="3162903"/>
                <a:ext cx="198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9368CA46-3771-21D2-DE16-BD4C2531C414}"/>
              </a:ext>
            </a:extLst>
          </p:cNvPr>
          <p:cNvGrpSpPr/>
          <p:nvPr/>
        </p:nvGrpSpPr>
        <p:grpSpPr>
          <a:xfrm>
            <a:off x="6384416" y="3306391"/>
            <a:ext cx="53640" cy="11160"/>
            <a:chOff x="6384416" y="3306391"/>
            <a:chExt cx="53640" cy="1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5599E09-E06B-4E6A-B3C7-684B94475800}"/>
                    </a:ext>
                  </a:extLst>
                </p14:cNvPr>
                <p14:cNvContentPartPr/>
                <p14:nvPr/>
              </p14:nvContentPartPr>
              <p14:xfrm>
                <a:off x="6384416" y="3306391"/>
                <a:ext cx="360" cy="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5599E09-E06B-4E6A-B3C7-684B9447580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366776" y="3288751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BE6BDE6-7516-679F-E61A-F7CD37163190}"/>
                    </a:ext>
                  </a:extLst>
                </p14:cNvPr>
                <p14:cNvContentPartPr/>
                <p14:nvPr/>
              </p14:nvContentPartPr>
              <p14:xfrm>
                <a:off x="6437696" y="3317191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BE6BDE6-7516-679F-E61A-F7CD3716319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420056" y="3299191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758C86E-AAB7-683F-A583-54B9993D663D}"/>
                  </a:ext>
                </a:extLst>
              </p14:cNvPr>
              <p14:cNvContentPartPr/>
              <p14:nvPr/>
            </p14:nvContentPartPr>
            <p14:xfrm>
              <a:off x="6751256" y="3747751"/>
              <a:ext cx="36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758C86E-AAB7-683F-A583-54B9993D663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33256" y="372975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7C49F1E-76D3-9F94-82B2-6654EF90AD24}"/>
                  </a:ext>
                </a:extLst>
              </p14:cNvPr>
              <p14:cNvContentPartPr/>
              <p14:nvPr/>
            </p14:nvContentPartPr>
            <p14:xfrm>
              <a:off x="6573877" y="3610209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7C49F1E-76D3-9F94-82B2-6654EF90AD2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56237" y="3592569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9C35D064-3985-A573-76F7-799F3873E12F}"/>
              </a:ext>
            </a:extLst>
          </p:cNvPr>
          <p:cNvGrpSpPr/>
          <p:nvPr/>
        </p:nvGrpSpPr>
        <p:grpSpPr>
          <a:xfrm>
            <a:off x="6733357" y="2808489"/>
            <a:ext cx="1080" cy="360"/>
            <a:chOff x="6733357" y="2808489"/>
            <a:chExt cx="10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79B9513-0279-7D3B-5A4A-243488F4F900}"/>
                    </a:ext>
                  </a:extLst>
                </p14:cNvPr>
                <p14:cNvContentPartPr/>
                <p14:nvPr/>
              </p14:nvContentPartPr>
              <p14:xfrm>
                <a:off x="6733357" y="2808489"/>
                <a:ext cx="36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79B9513-0279-7D3B-5A4A-243488F4F90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15717" y="279084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37372CE-57B5-8103-A8C0-DD9745E5FEDA}"/>
                    </a:ext>
                  </a:extLst>
                </p14:cNvPr>
                <p14:cNvContentPartPr/>
                <p14:nvPr/>
              </p14:nvContentPartPr>
              <p14:xfrm>
                <a:off x="6733357" y="2808489"/>
                <a:ext cx="1080" cy="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37372CE-57B5-8103-A8C0-DD9745E5FED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15717" y="2790849"/>
                  <a:ext cx="3672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35B3EF4-2D76-B09E-76B6-C0E7E5BE3539}"/>
              </a:ext>
            </a:extLst>
          </p:cNvPr>
          <p:cNvGrpSpPr/>
          <p:nvPr/>
        </p:nvGrpSpPr>
        <p:grpSpPr>
          <a:xfrm>
            <a:off x="2470957" y="2766369"/>
            <a:ext cx="5040" cy="5040"/>
            <a:chOff x="2470957" y="2766369"/>
            <a:chExt cx="5040" cy="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6111075-6B69-7931-9E05-DB6755F542D9}"/>
                    </a:ext>
                  </a:extLst>
                </p14:cNvPr>
                <p14:cNvContentPartPr/>
                <p14:nvPr/>
              </p14:nvContentPartPr>
              <p14:xfrm>
                <a:off x="2470957" y="2770329"/>
                <a:ext cx="2160" cy="1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6111075-6B69-7931-9E05-DB6755F542D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52957" y="2752329"/>
                  <a:ext cx="378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ABA823A-F426-C227-42DD-3F5424BA983F}"/>
                    </a:ext>
                  </a:extLst>
                </p14:cNvPr>
                <p14:cNvContentPartPr/>
                <p14:nvPr/>
              </p14:nvContentPartPr>
              <p14:xfrm>
                <a:off x="2475637" y="2766369"/>
                <a:ext cx="360" cy="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ABA823A-F426-C227-42DD-3F5424BA983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57637" y="274836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32156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4F5EF9-FF9F-D46B-DEE4-DEF3CFBB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Encounter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F6B20C9-C843-CEA2-E058-721467C1E9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107281"/>
            <a:ext cx="8686800" cy="488632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ED1D0A-9C36-8B5A-ACB8-8A43A9D214F0}"/>
              </a:ext>
            </a:extLst>
          </p:cNvPr>
          <p:cNvSpPr txBox="1"/>
          <p:nvPr/>
        </p:nvSpPr>
        <p:spPr>
          <a:xfrm>
            <a:off x="3733800" y="5953422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i="0" dirty="0">
                <a:solidFill>
                  <a:srgbClr val="222222"/>
                </a:solidFill>
                <a:effectLst/>
                <a:latin typeface="Bembo" panose="02020502050201020203" pitchFamily="18" charset="0"/>
              </a:rPr>
              <a:t>Henryk </a:t>
            </a:r>
            <a:r>
              <a:rPr lang="en-CA" b="1" i="0" dirty="0" err="1">
                <a:solidFill>
                  <a:srgbClr val="222222"/>
                </a:solidFill>
                <a:effectLst/>
                <a:latin typeface="Bembo" panose="02020502050201020203" pitchFamily="18" charset="0"/>
              </a:rPr>
              <a:t>Siemiradzki</a:t>
            </a:r>
            <a:r>
              <a:rPr lang="en-CA" b="1" i="0" dirty="0">
                <a:solidFill>
                  <a:srgbClr val="222222"/>
                </a:solidFill>
                <a:effectLst/>
                <a:latin typeface="Bembo" panose="02020502050201020203" pitchFamily="18" charset="0"/>
              </a:rPr>
              <a:t> (Polish, 1843-1902)</a:t>
            </a:r>
            <a:endParaRPr lang="en-CA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7327168E-79A2-C1D4-89E5-732FBD58444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0592938"/>
                  </p:ext>
                </p:extLst>
              </p:nvPr>
            </p:nvGraphicFramePr>
            <p:xfrm>
              <a:off x="2482850" y="-292100"/>
              <a:ext cx="2286000" cy="1714500"/>
            </p:xfrm>
            <a:graphic>
              <a:graphicData uri="http://schemas.microsoft.com/office/powerpoint/2016/slidezoom">
                <pslz:sldZm>
                  <pslz:sldZmObj sldId="317" cId="1143386257">
                    <pslz:zmPr id="{30527B2F-EF1D-4A4A-87A2-7D2C4ED54B25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327168E-79A2-C1D4-89E5-732FBD5844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82850" y="-29210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3386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4F5EF9-FF9F-D46B-DEE4-DEF3CFBB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Looking for Joy in the Wrong Places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F6B20C9-C843-CEA2-E058-721467C1E9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700088"/>
            <a:ext cx="4851399" cy="2728912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2B4A7-B7EC-9EBF-03E2-686B7C9997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5 husbands, living with another man…</a:t>
            </a:r>
          </a:p>
          <a:p>
            <a:r>
              <a:rPr lang="en-CA" dirty="0"/>
              <a:t>Seeking to find joy, fulfillment in sex and male companionship.</a:t>
            </a:r>
          </a:p>
          <a:p>
            <a:r>
              <a:rPr lang="en-CA" dirty="0"/>
              <a:t>Finding only temporary (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快乐</a:t>
            </a:r>
            <a:r>
              <a:rPr lang="en-CA" dirty="0"/>
              <a:t>) not real joy (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喜乐</a:t>
            </a:r>
            <a:r>
              <a:rPr lang="en-CA" dirty="0"/>
              <a:t>)</a:t>
            </a:r>
          </a:p>
          <a:p>
            <a:r>
              <a:rPr lang="en-CA" dirty="0"/>
              <a:t>Woman realizes “this is a dead end.” </a:t>
            </a:r>
          </a:p>
        </p:txBody>
      </p:sp>
    </p:spTree>
    <p:extLst>
      <p:ext uri="{BB962C8B-B14F-4D97-AF65-F5344CB8AC3E}">
        <p14:creationId xmlns:p14="http://schemas.microsoft.com/office/powerpoint/2010/main" val="246131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4F5EF9-FF9F-D46B-DEE4-DEF3CFBB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Lookin</a:t>
            </a:r>
            <a:r>
              <a:rPr lang="en-CA" dirty="0"/>
              <a:t>’ for Love in all the Wrong Places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2B4A7-B7EC-9EBF-03E2-686B7C9997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1</a:t>
            </a:r>
          </a:p>
          <a:p>
            <a:r>
              <a:rPr lang="en-US" dirty="0"/>
              <a:t>Well, I spent a lifetime </a:t>
            </a:r>
            <a:r>
              <a:rPr lang="en-US" dirty="0" err="1"/>
              <a:t>lookin</a:t>
            </a:r>
            <a:r>
              <a:rPr lang="en-US" dirty="0"/>
              <a:t>' for you </a:t>
            </a:r>
          </a:p>
          <a:p>
            <a:r>
              <a:rPr lang="en-US" dirty="0"/>
              <a:t>Single bars and good time lovers were never true </a:t>
            </a:r>
          </a:p>
          <a:p>
            <a:r>
              <a:rPr lang="en-US" dirty="0"/>
              <a:t>Playing a fools game, </a:t>
            </a:r>
            <a:r>
              <a:rPr lang="en-US" dirty="0" err="1"/>
              <a:t>hopin</a:t>
            </a:r>
            <a:r>
              <a:rPr lang="en-US" dirty="0"/>
              <a:t>' to win </a:t>
            </a:r>
          </a:p>
          <a:p>
            <a:r>
              <a:rPr lang="en-US" dirty="0"/>
              <a:t>And </a:t>
            </a:r>
            <a:r>
              <a:rPr lang="en-US" dirty="0" err="1"/>
              <a:t>tellin</a:t>
            </a:r>
            <a:r>
              <a:rPr lang="en-US" dirty="0"/>
              <a:t>' those sweet lies and </a:t>
            </a:r>
            <a:r>
              <a:rPr lang="en-US" dirty="0" err="1"/>
              <a:t>losin</a:t>
            </a:r>
            <a:r>
              <a:rPr lang="en-US" dirty="0"/>
              <a:t>' again 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I was </a:t>
            </a:r>
            <a:r>
              <a:rPr lang="en-US" dirty="0" err="1"/>
              <a:t>lookin</a:t>
            </a:r>
            <a:r>
              <a:rPr lang="en-US" dirty="0"/>
              <a:t>' for love in all the wrong places </a:t>
            </a:r>
          </a:p>
          <a:p>
            <a:r>
              <a:rPr lang="en-US" dirty="0" err="1"/>
              <a:t>Lookin</a:t>
            </a:r>
            <a:r>
              <a:rPr lang="en-US" dirty="0"/>
              <a:t>' for love in too many faces </a:t>
            </a:r>
          </a:p>
          <a:p>
            <a:r>
              <a:rPr lang="en-US" dirty="0" err="1"/>
              <a:t>Searchin</a:t>
            </a:r>
            <a:r>
              <a:rPr lang="en-US" dirty="0"/>
              <a:t>' their eyes </a:t>
            </a:r>
          </a:p>
          <a:p>
            <a:r>
              <a:rPr lang="en-US" dirty="0" err="1"/>
              <a:t>Lookin</a:t>
            </a:r>
            <a:r>
              <a:rPr lang="en-US" dirty="0"/>
              <a:t>' for traces of what I'm dreaming of </a:t>
            </a:r>
          </a:p>
          <a:p>
            <a:r>
              <a:rPr lang="en-US" dirty="0"/>
              <a:t>Hoping to find a friend and a lover </a:t>
            </a:r>
          </a:p>
          <a:p>
            <a:r>
              <a:rPr lang="en-US" dirty="0"/>
              <a:t>I'll bless the day I discover another heart </a:t>
            </a:r>
          </a:p>
          <a:p>
            <a:r>
              <a:rPr lang="en-US" dirty="0" err="1"/>
              <a:t>Lookin</a:t>
            </a:r>
            <a:r>
              <a:rPr lang="en-US" dirty="0"/>
              <a:t>' for love</a:t>
            </a:r>
          </a:p>
          <a:p>
            <a:r>
              <a:rPr lang="en-US" dirty="0"/>
              <a:t>2</a:t>
            </a:r>
          </a:p>
          <a:p>
            <a:r>
              <a:rPr lang="en-US" dirty="0"/>
              <a:t>I was alone then, no love in sight </a:t>
            </a:r>
          </a:p>
          <a:p>
            <a:r>
              <a:rPr lang="en-US" dirty="0"/>
              <a:t>I did everything I could to get me through the night </a:t>
            </a:r>
          </a:p>
          <a:p>
            <a:r>
              <a:rPr lang="en-US" dirty="0"/>
              <a:t>Don't know where it started or where it might end </a:t>
            </a:r>
          </a:p>
          <a:p>
            <a:r>
              <a:rPr lang="en-US" dirty="0"/>
              <a:t>I turned to a stranger just like a friend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DBD48F-B2C3-F391-DB5F-CF208F2954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1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我花了一輩子的時間尋找你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單身酒吧和美好時光的戀人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從來都不是真的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玩傻瓜遊戲，希望贏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說著那些甜蜜的謊言，再次迷失</a:t>
            </a:r>
          </a:p>
          <a:p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C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我在所有錯誤的地方尋找愛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在太多面孔中尋找愛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搜索他們的眼睛尋找痕跡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我夢寐以求的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希望找到一個朋友和一個愛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我會祝福我發現另一顆心的那一天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尋找愛</a:t>
            </a: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那時我很孤獨，看不到愛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我竭盡全力讓我度過這個夜晚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不知道它從哪裡開始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或可能在哪裡結束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我像朋友一樣轉向陌生人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ECD09-BCE1-3D98-BB7C-67BE3946AF07}"/>
              </a:ext>
            </a:extLst>
          </p:cNvPr>
          <p:cNvSpPr txBox="1"/>
          <p:nvPr/>
        </p:nvSpPr>
        <p:spPr>
          <a:xfrm>
            <a:off x="7480109" y="-118765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Johnny Lee</a:t>
            </a:r>
          </a:p>
        </p:txBody>
      </p:sp>
      <p:sp>
        <p:nvSpPr>
          <p:cNvPr id="17" name="Action Button: Sound 16">
            <a:hlinkClick r:id="rId4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6C0DAF67-D24B-0455-E722-D563DC15AB5C}"/>
              </a:ext>
            </a:extLst>
          </p:cNvPr>
          <p:cNvSpPr/>
          <p:nvPr/>
        </p:nvSpPr>
        <p:spPr bwMode="auto">
          <a:xfrm>
            <a:off x="5296866" y="6095999"/>
            <a:ext cx="3161334" cy="552693"/>
          </a:xfrm>
          <a:prstGeom prst="actionButtonSou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C00F0B-8861-122F-FB92-333DE57D4F23}"/>
              </a:ext>
            </a:extLst>
          </p:cNvPr>
          <p:cNvSpPr txBox="1"/>
          <p:nvPr/>
        </p:nvSpPr>
        <p:spPr>
          <a:xfrm>
            <a:off x="5257800" y="6187028"/>
            <a:ext cx="3175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Fr 0:00                to 2:18</a:t>
            </a:r>
          </a:p>
        </p:txBody>
      </p:sp>
    </p:spTree>
    <p:extLst>
      <p:ext uri="{BB962C8B-B14F-4D97-AF65-F5344CB8AC3E}">
        <p14:creationId xmlns:p14="http://schemas.microsoft.com/office/powerpoint/2010/main" val="328695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ee the source image">
            <a:extLst>
              <a:ext uri="{FF2B5EF4-FFF2-40B4-BE49-F238E27FC236}">
                <a16:creationId xmlns:a16="http://schemas.microsoft.com/office/drawing/2014/main" id="{521E6B30-392E-0BF9-CF0E-48792426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68778" cy="204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94F5EF9-FF9F-D46B-DEE4-DEF3CFBB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Source of Joy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CB695E7-A570-01A3-004C-F628AA83695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914400"/>
            <a:ext cx="4114800" cy="54864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2B4A7-B7EC-9EBF-03E2-686B7C9997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Internal not External</a:t>
            </a:r>
          </a:p>
          <a:p>
            <a:r>
              <a:rPr lang="en-CA" dirty="0"/>
              <a:t>Source: Jesus</a:t>
            </a:r>
          </a:p>
          <a:p>
            <a:r>
              <a:rPr lang="en-CA" dirty="0"/>
              <a:t>Gift</a:t>
            </a:r>
          </a:p>
          <a:p>
            <a:r>
              <a:rPr lang="en-CA" dirty="0"/>
              <a:t>Eternal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3732C-AD9F-7D61-B7F0-085976B87758}"/>
              </a:ext>
            </a:extLst>
          </p:cNvPr>
          <p:cNvSpPr txBox="1"/>
          <p:nvPr/>
        </p:nvSpPr>
        <p:spPr>
          <a:xfrm>
            <a:off x="4724400" y="3265944"/>
            <a:ext cx="3886200" cy="3293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“…given you living water. T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 water that I will give  will become a well of water springing up to eternal life.”</a:t>
            </a:r>
          </a:p>
          <a:p>
            <a:r>
              <a:rPr lang="en-CA" altLang="zh-TW" sz="2600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TW" altLang="en-US" sz="2600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給了你活水。我所賜的水、要在他裡頭成為泉源、直湧到永生。</a:t>
            </a:r>
            <a:r>
              <a:rPr lang="en-CA" altLang="zh-TW" sz="2600" b="0" i="0" dirty="0">
                <a:solidFill>
                  <a:srgbClr val="000000"/>
                </a:solidFill>
                <a:effectLst/>
                <a:latin typeface="Han Wang Ming Medium ChuIn"/>
              </a:rPr>
              <a:t>(vs14)</a:t>
            </a:r>
            <a:endParaRPr lang="en-US" sz="2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70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D5075-D09C-8780-3ABD-16E3963B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Joy for Jesus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F5AA0-B86C-EC66-4EAD-0E8EC54A3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Before: John 4:6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A66D83-6293-3FC5-778F-5BC5B73C65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Jesus therefore, being tired from his journey, sat down by the well.</a:t>
            </a:r>
            <a:r>
              <a:rPr lang="zh-TW" altLang="en-US" dirty="0"/>
              <a:t>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耶穌因走路困乏、就坐在井旁</a:t>
            </a:r>
            <a:r>
              <a:rPr lang="zh-TW" altLang="en-US" dirty="0"/>
              <a:t>．</a:t>
            </a:r>
            <a:endParaRPr lang="en-CA" altLang="zh-TW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E48D2-22F5-EA19-04FA-E9836D05DF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After: John 4:32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8561B7-58C9-D69E-712E-079789C254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disciples urged him, saying, "Rabbi, eat." But he said to them, "I have food to eat that you don't know about."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門徒對耶穌說、拉比、請吃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。耶穌說、我有食物吃、是你們不知道的。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00420-14C5-7D34-7B8F-640860098D31}"/>
              </a:ext>
            </a:extLst>
          </p:cNvPr>
          <p:cNvSpPr/>
          <p:nvPr/>
        </p:nvSpPr>
        <p:spPr>
          <a:xfrm>
            <a:off x="609600" y="4953000"/>
            <a:ext cx="15953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Joy!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B73F22-FC75-13EA-4F00-5EA62B7252E4}"/>
              </a:ext>
            </a:extLst>
          </p:cNvPr>
          <p:cNvSpPr txBox="1"/>
          <p:nvPr/>
        </p:nvSpPr>
        <p:spPr>
          <a:xfrm>
            <a:off x="2667000" y="4572000"/>
            <a:ext cx="6172200" cy="19389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altLang="zh-TW" dirty="0"/>
              <a:t>He had obeyed the prompting of the Holy Spirit</a:t>
            </a:r>
          </a:p>
          <a:p>
            <a:r>
              <a:rPr lang="en-CA" altLang="zh-TW" dirty="0"/>
              <a:t>He was doing what God trusted him to do.</a:t>
            </a:r>
          </a:p>
          <a:p>
            <a:r>
              <a:rPr lang="en-CA" altLang="zh-TW" dirty="0"/>
              <a:t>He had shared about God’s kingdom.</a:t>
            </a:r>
          </a:p>
          <a:p>
            <a:r>
              <a:rPr lang="en-CA" altLang="zh-TW" dirty="0"/>
              <a:t>A woman had repented.</a:t>
            </a:r>
          </a:p>
          <a:p>
            <a:r>
              <a:rPr lang="en-CA" altLang="zh-TW" dirty="0"/>
              <a:t>He was high!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3CD969-D6B5-BF57-B60F-44FEF766810F}"/>
              </a:ext>
            </a:extLst>
          </p:cNvPr>
          <p:cNvSpPr/>
          <p:nvPr/>
        </p:nvSpPr>
        <p:spPr>
          <a:xfrm>
            <a:off x="444947" y="2914472"/>
            <a:ext cx="39629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Why was Jesus </a:t>
            </a:r>
          </a:p>
          <a:p>
            <a:pPr algn="ctr"/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not Hungry?</a:t>
            </a:r>
          </a:p>
        </p:txBody>
      </p:sp>
    </p:spTree>
    <p:extLst>
      <p:ext uri="{BB962C8B-B14F-4D97-AF65-F5344CB8AC3E}">
        <p14:creationId xmlns:p14="http://schemas.microsoft.com/office/powerpoint/2010/main" val="71406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207F-B332-8566-01AB-475B6F1B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Joy </a:t>
            </a:r>
            <a:r>
              <a:rPr lang="zh-CN" altLang="en-US" dirty="0"/>
              <a:t>喜乐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A7E0B-F4B2-86D2-0153-017741F5C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found while doing</a:t>
            </a:r>
            <a:endParaRPr lang="en-CA" altLang="zh-TW" dirty="0"/>
          </a:p>
          <a:p>
            <a:pPr lvl="1"/>
            <a:r>
              <a:rPr lang="en-CA" dirty="0"/>
              <a:t>What God wants us to do</a:t>
            </a:r>
            <a:endParaRPr lang="en-CA" altLang="zh-TW" dirty="0"/>
          </a:p>
          <a:p>
            <a:pPr lvl="1"/>
            <a:r>
              <a:rPr lang="en-CA" dirty="0"/>
              <a:t>When God wants us to do it </a:t>
            </a:r>
          </a:p>
          <a:p>
            <a:r>
              <a:rPr lang="en-US" altLang="zh-CN" dirty="0"/>
              <a:t>Let’s </a:t>
            </a:r>
          </a:p>
          <a:p>
            <a:pPr lvl="1"/>
            <a:r>
              <a:rPr lang="en-US" altLang="zh-CN" dirty="0"/>
              <a:t>not</a:t>
            </a:r>
            <a:r>
              <a:rPr lang="en-CA" dirty="0"/>
              <a:t> be satisfied with just temporary joy</a:t>
            </a:r>
          </a:p>
          <a:p>
            <a:pPr lvl="1"/>
            <a:r>
              <a:rPr lang="en-US" altLang="zh-CN" dirty="0"/>
              <a:t>s</a:t>
            </a:r>
            <a:r>
              <a:rPr lang="en-CA" dirty="0"/>
              <a:t>eek eternal joy</a:t>
            </a:r>
          </a:p>
          <a:p>
            <a:pPr lvl="1"/>
            <a:r>
              <a:rPr lang="en-CA" dirty="0"/>
              <a:t>cultivate a thankful heart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3834B-5E8F-A94C-2B4F-FAE814DDF5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做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/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神要我們做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/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在神的時候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不要滿足快樂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尋求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喜乐</a:t>
            </a:r>
            <a:endParaRPr lang="en-CA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讓我們記得保持一顆感恩的心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8498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4F5EF9-FF9F-D46B-DEE4-DEF3CFBB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Lookin</a:t>
            </a:r>
            <a:r>
              <a:rPr lang="en-CA" dirty="0"/>
              <a:t>’ for Love in all the Wrong Places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2B4A7-B7EC-9EBF-03E2-686B7C9997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You came </a:t>
            </a:r>
            <a:r>
              <a:rPr lang="en-US" dirty="0" err="1">
                <a:solidFill>
                  <a:srgbClr val="FF0000"/>
                </a:solidFill>
              </a:rPr>
              <a:t>knockin</a:t>
            </a:r>
            <a:r>
              <a:rPr lang="en-US" dirty="0">
                <a:solidFill>
                  <a:srgbClr val="FF0000"/>
                </a:solidFill>
              </a:rPr>
              <a:t>’ </a:t>
            </a:r>
          </a:p>
          <a:p>
            <a:r>
              <a:rPr lang="en-US" dirty="0">
                <a:solidFill>
                  <a:srgbClr val="FF0000"/>
                </a:solidFill>
              </a:rPr>
              <a:t>      on my heart's door </a:t>
            </a:r>
          </a:p>
          <a:p>
            <a:r>
              <a:rPr lang="en-US" dirty="0"/>
              <a:t>You're everything </a:t>
            </a:r>
          </a:p>
          <a:p>
            <a:r>
              <a:rPr lang="en-US" dirty="0"/>
              <a:t>     I've been looking for </a:t>
            </a:r>
          </a:p>
          <a:p>
            <a:r>
              <a:rPr lang="en-US" dirty="0"/>
              <a:t>No more </a:t>
            </a:r>
            <a:r>
              <a:rPr lang="en-US" dirty="0" err="1"/>
              <a:t>lookin</a:t>
            </a:r>
            <a:r>
              <a:rPr lang="en-US" dirty="0"/>
              <a:t>’ for love </a:t>
            </a:r>
          </a:p>
          <a:p>
            <a:r>
              <a:rPr lang="en-US" dirty="0"/>
              <a:t>     in all the wrong places </a:t>
            </a:r>
          </a:p>
          <a:p>
            <a:r>
              <a:rPr lang="en-US" dirty="0" err="1"/>
              <a:t>Lookin</a:t>
            </a:r>
            <a:r>
              <a:rPr lang="en-US" dirty="0"/>
              <a:t>' for love </a:t>
            </a:r>
          </a:p>
          <a:p>
            <a:r>
              <a:rPr lang="en-US" dirty="0"/>
              <a:t>      in too many faces </a:t>
            </a:r>
          </a:p>
          <a:p>
            <a:r>
              <a:rPr lang="en-US" dirty="0" err="1"/>
              <a:t>Searchin</a:t>
            </a:r>
            <a:r>
              <a:rPr lang="en-US" dirty="0"/>
              <a:t>' their eyes </a:t>
            </a:r>
          </a:p>
          <a:p>
            <a:r>
              <a:rPr lang="en-US" dirty="0" err="1"/>
              <a:t>Lookin</a:t>
            </a:r>
            <a:r>
              <a:rPr lang="en-US" dirty="0"/>
              <a:t>' for traces </a:t>
            </a:r>
          </a:p>
          <a:p>
            <a:r>
              <a:rPr lang="en-US" dirty="0"/>
              <a:t>       of what I'm dreaming of </a:t>
            </a:r>
          </a:p>
          <a:p>
            <a:r>
              <a:rPr lang="en-US" dirty="0"/>
              <a:t>Now that I found a friend and a lover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God </a:t>
            </a:r>
            <a:r>
              <a:rPr lang="en-US" dirty="0">
                <a:solidFill>
                  <a:srgbClr val="FF0000"/>
                </a:solidFill>
              </a:rPr>
              <a:t>bless the day </a:t>
            </a:r>
          </a:p>
          <a:p>
            <a:r>
              <a:rPr lang="en-US" dirty="0">
                <a:solidFill>
                  <a:srgbClr val="FF0000"/>
                </a:solidFill>
              </a:rPr>
              <a:t>      I discovered You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DBD48F-B2C3-F391-DB5F-CF208F2954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你來敲我的心門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你就是我一直在尋找的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不再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在所有錯誤的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世界</a:t>
            </a:r>
            <a:endParaRPr lang="en-CA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 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尋找愛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在太多面孔中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 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尋找愛</a:t>
            </a: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 注目人们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的眼睛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      尋找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一点</a:t>
            </a:r>
            <a:endParaRPr lang="en-CA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     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我夢寐以求的愛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現在我找到了朋友和愛</a:t>
            </a:r>
            <a:endParaRPr lang="en-CA" altLang="zh-TW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上帝</a:t>
            </a:r>
            <a:r>
              <a:rPr lang="zh-CN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祝福</a:t>
            </a:r>
            <a:endParaRPr lang="en-CA" altLang="zh-TW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 </a:t>
            </a:r>
            <a:r>
              <a:rPr lang="zh-TW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我發現你的那一天</a:t>
            </a:r>
            <a:endParaRPr lang="en-CA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ECD09-BCE1-3D98-BB7C-67BE3946AF07}"/>
              </a:ext>
            </a:extLst>
          </p:cNvPr>
          <p:cNvSpPr txBox="1"/>
          <p:nvPr/>
        </p:nvSpPr>
        <p:spPr>
          <a:xfrm>
            <a:off x="7456461" y="-137815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Johnny Lee</a:t>
            </a:r>
          </a:p>
        </p:txBody>
      </p:sp>
      <p:sp>
        <p:nvSpPr>
          <p:cNvPr id="3" name="Action Button: Sound 2">
            <a:hlinkClick r:id="rId4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4E1ED0BD-0E2C-11D2-DF94-06253FF52F14}"/>
              </a:ext>
            </a:extLst>
          </p:cNvPr>
          <p:cNvSpPr/>
          <p:nvPr/>
        </p:nvSpPr>
        <p:spPr bwMode="auto">
          <a:xfrm>
            <a:off x="5373066" y="6353978"/>
            <a:ext cx="3161334" cy="552693"/>
          </a:xfrm>
          <a:prstGeom prst="actionButtonSound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5C74A-6A7E-892A-170F-902DD5DC081B}"/>
              </a:ext>
            </a:extLst>
          </p:cNvPr>
          <p:cNvSpPr txBox="1"/>
          <p:nvPr/>
        </p:nvSpPr>
        <p:spPr>
          <a:xfrm>
            <a:off x="5334000" y="6445007"/>
            <a:ext cx="3073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Fr 2:18                to end</a:t>
            </a:r>
          </a:p>
        </p:txBody>
      </p:sp>
    </p:spTree>
    <p:extLst>
      <p:ext uri="{BB962C8B-B14F-4D97-AF65-F5344CB8AC3E}">
        <p14:creationId xmlns:p14="http://schemas.microsoft.com/office/powerpoint/2010/main" val="71621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Benediction: </a:t>
            </a:r>
            <a:r>
              <a:rPr lang="en-US" altLang="en-US" dirty="0">
                <a:latin typeface="Algerian" panose="04020705040A02060702" pitchFamily="82" charset="0"/>
              </a:rPr>
              <a:t>Joy</a:t>
            </a:r>
            <a:endParaRPr lang="en-US" altLang="en-US" dirty="0"/>
          </a:p>
        </p:txBody>
      </p:sp>
      <p:sp>
        <p:nvSpPr>
          <p:cNvPr id="22531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n-US" dirty="0"/>
              <a:t>Now unto him that is able </a:t>
            </a:r>
          </a:p>
          <a:p>
            <a:r>
              <a:rPr lang="en-US" altLang="en-US" dirty="0"/>
              <a:t>  to keep you from falling, and  </a:t>
            </a:r>
          </a:p>
          <a:p>
            <a:r>
              <a:rPr lang="en-US" altLang="en-US" dirty="0"/>
              <a:t>  to present </a:t>
            </a:r>
            <a:r>
              <a:rPr lang="en-US" altLang="en-US" i="1" dirty="0"/>
              <a:t>you</a:t>
            </a:r>
            <a:r>
              <a:rPr lang="en-US" altLang="en-US" dirty="0"/>
              <a:t> faultless</a:t>
            </a:r>
          </a:p>
          <a:p>
            <a:r>
              <a:rPr lang="en-US" altLang="en-US" dirty="0"/>
              <a:t>      before the presence of his</a:t>
            </a:r>
          </a:p>
          <a:p>
            <a:r>
              <a:rPr lang="en-US" altLang="en-US" dirty="0"/>
              <a:t>         glory with 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               exceeding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joy</a:t>
            </a:r>
            <a:r>
              <a:rPr lang="en-US" altLang="en-US" dirty="0"/>
              <a:t>, </a:t>
            </a:r>
          </a:p>
          <a:p>
            <a:r>
              <a:rPr lang="en-US" altLang="en-US" dirty="0"/>
              <a:t>To the only wise God </a:t>
            </a:r>
          </a:p>
          <a:p>
            <a:r>
              <a:rPr lang="en-US" altLang="en-US" dirty="0"/>
              <a:t>   our </a:t>
            </a:r>
            <a:r>
              <a:rPr lang="en-US" altLang="en-US" dirty="0" err="1"/>
              <a:t>Saviour</a:t>
            </a:r>
            <a:r>
              <a:rPr lang="en-US" altLang="en-US" dirty="0"/>
              <a:t>, </a:t>
            </a:r>
            <a:r>
              <a:rPr lang="en-US" altLang="en-US" i="1" dirty="0"/>
              <a:t>be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     glory and majesty,</a:t>
            </a:r>
          </a:p>
          <a:p>
            <a:r>
              <a:rPr lang="en-US" altLang="en-US" dirty="0"/>
              <a:t>     dominion and power, </a:t>
            </a:r>
          </a:p>
          <a:p>
            <a:r>
              <a:rPr lang="en-US" altLang="en-US" dirty="0"/>
              <a:t>     both now and ever.</a:t>
            </a:r>
          </a:p>
          <a:p>
            <a:r>
              <a:rPr lang="en-US" altLang="en-US" dirty="0"/>
              <a:t>     Amen. (Jude 1:24-25)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sz="half" idx="2"/>
          </p:nvPr>
        </p:nvSpPr>
        <p:spPr>
          <a:xfrm>
            <a:off x="5029200" y="670972"/>
            <a:ext cx="4038600" cy="5882228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那能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 保守你們不失腳、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叫你們無瑕無疵、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歡歡喜喜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站在他榮耀之前的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我們的救主獨一的神，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願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榮耀、威嚴、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能力、權柄，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因我們的主耶穌基督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歸與他，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從萬古以前並現今，   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直到永永遠遠。</a:t>
            </a:r>
            <a:endParaRPr lang="en-CA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   阿們。 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r"/>
            <a:r>
              <a:rPr lang="en-US" altLang="zh-TW" dirty="0">
                <a:ea typeface="新細明體" panose="02020500000000000000" pitchFamily="18" charset="-120"/>
              </a:rPr>
              <a:t>(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猶大</a:t>
            </a:r>
            <a:r>
              <a:rPr lang="en-US" altLang="zh-CN" dirty="0">
                <a:ea typeface="新細明體" panose="02020500000000000000" pitchFamily="18" charset="-120"/>
              </a:rPr>
              <a:t>1:24-25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>
              <a:ea typeface="新細明體" panose="02020500000000000000" pitchFamily="18" charset="-12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5455</TotalTime>
  <Words>3297</Words>
  <Application>Microsoft Office PowerPoint</Application>
  <PresentationFormat>On-screen Show (4:3)</PresentationFormat>
  <Paragraphs>394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Roboto</vt:lpstr>
      <vt:lpstr>SimHei</vt:lpstr>
      <vt:lpstr>Bembo</vt:lpstr>
      <vt:lpstr>Times New Roman</vt:lpstr>
      <vt:lpstr>Han Wang Ming Medium ChuIn</vt:lpstr>
      <vt:lpstr>Galatia SIL</vt:lpstr>
      <vt:lpstr>Arial</vt:lpstr>
      <vt:lpstr>Algerian</vt:lpstr>
      <vt:lpstr>ecp1026.pot</vt:lpstr>
      <vt:lpstr>喜樂 Joy</vt:lpstr>
      <vt:lpstr>Joy1</vt:lpstr>
      <vt:lpstr>Joy2: Two Sides of a Coin</vt:lpstr>
      <vt:lpstr>喜樂 Joy3</vt:lpstr>
      <vt:lpstr>Joy4</vt:lpstr>
      <vt:lpstr>Joy5 : 4 Josephs</vt:lpstr>
      <vt:lpstr>喜樂 Joy6</vt:lpstr>
      <vt:lpstr>"Must Go“ – The Leading of the Spirit   </vt:lpstr>
      <vt:lpstr>Analogy: 比喻:高雄到台北</vt:lpstr>
      <vt:lpstr>"Must Go“ – The Leading of the Spirit   </vt:lpstr>
      <vt:lpstr>The Encounter</vt:lpstr>
      <vt:lpstr>Looking for Joy in the Wrong Places</vt:lpstr>
      <vt:lpstr>Lookin’ for Love in all the Wrong Places</vt:lpstr>
      <vt:lpstr>The Source of Joy</vt:lpstr>
      <vt:lpstr>Joy for Jesus</vt:lpstr>
      <vt:lpstr>Joy 喜乐</vt:lpstr>
      <vt:lpstr>Lookin’ for Love in all the Wrong Places</vt:lpstr>
      <vt:lpstr>Benediction: Joy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174</cp:revision>
  <cp:lastPrinted>2001-10-23T02:48:11Z</cp:lastPrinted>
  <dcterms:created xsi:type="dcterms:W3CDTF">2001-02-20T10:09:37Z</dcterms:created>
  <dcterms:modified xsi:type="dcterms:W3CDTF">2022-12-11T12:28:39Z</dcterms:modified>
</cp:coreProperties>
</file>