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p:sldMasterIdLst>
    <p:sldMasterId id="2147483649" r:id="rId1"/>
  </p:sldMasterIdLst>
  <p:notesMasterIdLst>
    <p:notesMasterId r:id="rId12"/>
  </p:notesMasterIdLst>
  <p:handoutMasterIdLst>
    <p:handoutMasterId r:id="rId13"/>
  </p:handoutMasterIdLst>
  <p:sldIdLst>
    <p:sldId id="256" r:id="rId2"/>
    <p:sldId id="365" r:id="rId3"/>
    <p:sldId id="354" r:id="rId4"/>
    <p:sldId id="364" r:id="rId5"/>
    <p:sldId id="366" r:id="rId6"/>
    <p:sldId id="359" r:id="rId7"/>
    <p:sldId id="367" r:id="rId8"/>
    <p:sldId id="369" r:id="rId9"/>
    <p:sldId id="370" r:id="rId10"/>
    <p:sldId id="371" r:id="rId11"/>
  </p:sldIdLst>
  <p:sldSz cx="9144000" cy="6858000" type="screen4x3"/>
  <p:notesSz cx="6661150" cy="9871075"/>
  <p:embeddedFontLst>
    <p:embeddedFont>
      <p:font typeface="Consolas" panose="020B0609020204030204" pitchFamily="49" charset="0"/>
      <p:regular r:id="rId14"/>
      <p:bold r:id="rId15"/>
      <p:italic r:id="rId16"/>
      <p:boldItalic r:id="rId17"/>
    </p:embeddedFont>
    <p:embeddedFont>
      <p:font typeface="Nunito" pitchFamily="2" charset="0"/>
      <p:regular r:id="rId18"/>
      <p:bold r:id="rId19"/>
      <p:italic r:id="rId20"/>
      <p:boldItalic r:id="rId21"/>
    </p:embeddedFont>
    <p:embeddedFont>
      <p:font typeface="Open Sans" panose="020B0606030504020204" pitchFamily="34" charset="0"/>
      <p:regular r:id="rId22"/>
      <p:bold r:id="rId23"/>
      <p:italic r:id="rId24"/>
      <p:boldItalic r:id="rId25"/>
    </p:embeddedFont>
    <p:embeddedFont>
      <p:font typeface="SimHei" panose="02010609060101010101" pitchFamily="49" charset="-122"/>
      <p:regular r:id="rId26"/>
    </p:embeddedFont>
  </p:embeddedFontLst>
  <p:defaultTextStyle>
    <a:defPPr>
      <a:defRPr lang="en-US"/>
    </a:defPPr>
    <a:lvl1pPr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5pPr>
    <a:lvl6pPr marL="2286000" algn="l" defTabSz="914400" rtl="0" eaLnBrk="1" latinLnBrk="0" hangingPunct="1">
      <a:defRPr sz="2400" kern="1200">
        <a:solidFill>
          <a:schemeClr val="tx1"/>
        </a:solidFill>
        <a:latin typeface="Times New Roman" panose="02020603050405020304" pitchFamily="18" charset="0"/>
        <a:ea typeface="+mn-ea"/>
        <a:cs typeface="+mn-cs"/>
      </a:defRPr>
    </a:lvl6pPr>
    <a:lvl7pPr marL="2743200" algn="l" defTabSz="914400" rtl="0" eaLnBrk="1" latinLnBrk="0" hangingPunct="1">
      <a:defRPr sz="2400" kern="1200">
        <a:solidFill>
          <a:schemeClr val="tx1"/>
        </a:solidFill>
        <a:latin typeface="Times New Roman" panose="02020603050405020304" pitchFamily="18" charset="0"/>
        <a:ea typeface="+mn-ea"/>
        <a:cs typeface="+mn-cs"/>
      </a:defRPr>
    </a:lvl7pPr>
    <a:lvl8pPr marL="3200400" algn="l" defTabSz="914400" rtl="0" eaLnBrk="1" latinLnBrk="0" hangingPunct="1">
      <a:defRPr sz="2400" kern="1200">
        <a:solidFill>
          <a:schemeClr val="tx1"/>
        </a:solidFill>
        <a:latin typeface="Times New Roman" panose="02020603050405020304" pitchFamily="18" charset="0"/>
        <a:ea typeface="+mn-ea"/>
        <a:cs typeface="+mn-cs"/>
      </a:defRPr>
    </a:lvl8pPr>
    <a:lvl9pPr marL="3657600" algn="l" defTabSz="914400" rtl="0" eaLnBrk="1" latinLnBrk="0" hangingPunct="1">
      <a:defRPr sz="2400"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2112">
          <p15:clr>
            <a:srgbClr val="A4A3A4"/>
          </p15:clr>
        </p15:guide>
        <p15:guide id="2" pos="2880">
          <p15:clr>
            <a:srgbClr val="A4A3A4"/>
          </p15:clr>
        </p15:guide>
      </p15:sldGuideLst>
    </p:ext>
    <p:ext uri="{2D200454-40CA-4A62-9FC3-DE9A4176ACB9}">
      <p15:notesGuideLst xmlns:p15="http://schemas.microsoft.com/office/powerpoint/2012/main">
        <p15:guide id="1" orient="horz" pos="3109">
          <p15:clr>
            <a:srgbClr val="A4A3A4"/>
          </p15:clr>
        </p15:guide>
        <p15:guide id="2" pos="209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B0F0"/>
    <a:srgbClr val="FF0000"/>
    <a:srgbClr val="0000CC"/>
    <a:srgbClr val="FF0066"/>
    <a:srgbClr val="CC6600"/>
    <a:srgbClr val="FF5050"/>
    <a:srgbClr val="EAEAEA"/>
    <a:srgbClr val="DDDDDD"/>
    <a:srgbClr val="80808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4575" autoAdjust="0"/>
    <p:restoredTop sz="67003" autoAdjust="0"/>
  </p:normalViewPr>
  <p:slideViewPr>
    <p:cSldViewPr>
      <p:cViewPr varScale="1">
        <p:scale>
          <a:sx n="90" d="100"/>
          <a:sy n="90" d="100"/>
        </p:scale>
        <p:origin x="1528" y="44"/>
      </p:cViewPr>
      <p:guideLst>
        <p:guide orient="horz" pos="2112"/>
        <p:guide pos="2880"/>
      </p:guideLst>
    </p:cSldViewPr>
  </p:slideViewPr>
  <p:outlineViewPr>
    <p:cViewPr>
      <p:scale>
        <a:sx n="33" d="100"/>
        <a:sy n="33" d="100"/>
      </p:scale>
      <p:origin x="0" y="0"/>
    </p:cViewPr>
  </p:outlineViewPr>
  <p:notesTextViewPr>
    <p:cViewPr>
      <p:scale>
        <a:sx n="3" d="2"/>
        <a:sy n="3" d="2"/>
      </p:scale>
      <p:origin x="0" y="0"/>
    </p:cViewPr>
  </p:notesTextViewPr>
  <p:sorterViewPr>
    <p:cViewPr>
      <p:scale>
        <a:sx n="66" d="100"/>
        <a:sy n="66" d="100"/>
      </p:scale>
      <p:origin x="0" y="0"/>
    </p:cViewPr>
  </p:sorterViewPr>
  <p:notesViewPr>
    <p:cSldViewPr>
      <p:cViewPr varScale="1">
        <p:scale>
          <a:sx n="53" d="100"/>
          <a:sy n="53" d="100"/>
        </p:scale>
        <p:origin x="-1242" y="-96"/>
      </p:cViewPr>
      <p:guideLst>
        <p:guide orient="horz" pos="3109"/>
        <p:guide pos="209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handoutMaster" Target="handoutMasters/handoutMaster1.xml"/><Relationship Id="rId18" Type="http://schemas.openxmlformats.org/officeDocument/2006/relationships/font" Target="fonts/font5.fntdata"/><Relationship Id="rId26" Type="http://schemas.openxmlformats.org/officeDocument/2006/relationships/font" Target="fonts/font13.fntdata"/><Relationship Id="rId3" Type="http://schemas.openxmlformats.org/officeDocument/2006/relationships/slide" Target="slides/slide2.xml"/><Relationship Id="rId21" Type="http://schemas.openxmlformats.org/officeDocument/2006/relationships/font" Target="fonts/font8.fntdata"/><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font" Target="fonts/font4.fntdata"/><Relationship Id="rId25" Type="http://schemas.openxmlformats.org/officeDocument/2006/relationships/font" Target="fonts/font12.fntdata"/><Relationship Id="rId2" Type="http://schemas.openxmlformats.org/officeDocument/2006/relationships/slide" Target="slides/slide1.xml"/><Relationship Id="rId16" Type="http://schemas.openxmlformats.org/officeDocument/2006/relationships/font" Target="fonts/font3.fntdata"/><Relationship Id="rId20" Type="http://schemas.openxmlformats.org/officeDocument/2006/relationships/font" Target="fonts/font7.fntdata"/><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1.fntdata"/><Relationship Id="rId5" Type="http://schemas.openxmlformats.org/officeDocument/2006/relationships/slide" Target="slides/slide4.xml"/><Relationship Id="rId15" Type="http://schemas.openxmlformats.org/officeDocument/2006/relationships/font" Target="fonts/font2.fntdata"/><Relationship Id="rId23" Type="http://schemas.openxmlformats.org/officeDocument/2006/relationships/font" Target="fonts/font10.fntdata"/><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font" Target="fonts/font6.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1.fntdata"/><Relationship Id="rId22" Type="http://schemas.openxmlformats.org/officeDocument/2006/relationships/font" Target="fonts/font9.fntdata"/><Relationship Id="rId27" Type="http://schemas.openxmlformats.org/officeDocument/2006/relationships/presProps" Target="presProps.xml"/><Relationship Id="rId3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4" name="Rectangle 2"/>
          <p:cNvSpPr>
            <a:spLocks noGrp="1" noChangeArrowheads="1"/>
          </p:cNvSpPr>
          <p:nvPr>
            <p:ph type="hdr" sz="quarter"/>
          </p:nvPr>
        </p:nvSpPr>
        <p:spPr bwMode="auto">
          <a:xfrm>
            <a:off x="0" y="0"/>
            <a:ext cx="2886075" cy="493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pPr>
              <a:defRPr/>
            </a:pPr>
            <a:r>
              <a:rPr lang="zh-TW" altLang="en-US"/>
              <a:t>Learning to Communicate</a:t>
            </a:r>
            <a:endParaRPr lang="en-US" altLang="zh-TW"/>
          </a:p>
        </p:txBody>
      </p:sp>
      <p:sp>
        <p:nvSpPr>
          <p:cNvPr id="54275" name="Rectangle 3"/>
          <p:cNvSpPr>
            <a:spLocks noGrp="1" noChangeArrowheads="1"/>
          </p:cNvSpPr>
          <p:nvPr>
            <p:ph type="dt" sz="quarter" idx="1"/>
          </p:nvPr>
        </p:nvSpPr>
        <p:spPr bwMode="auto">
          <a:xfrm>
            <a:off x="3775075" y="0"/>
            <a:ext cx="2886075" cy="493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pPr>
              <a:defRPr/>
            </a:pPr>
            <a:fld id="{58FCD680-CDDE-4C89-AAB0-6CDBAEED8050}" type="datetime2">
              <a:rPr lang="zh-TW" altLang="en-US"/>
              <a:pPr>
                <a:defRPr/>
              </a:pPr>
              <a:t>2022年11月9日</a:t>
            </a:fld>
            <a:endParaRPr lang="en-US" altLang="zh-TW"/>
          </a:p>
        </p:txBody>
      </p:sp>
      <p:sp>
        <p:nvSpPr>
          <p:cNvPr id="54276" name="Rectangle 4"/>
          <p:cNvSpPr>
            <a:spLocks noGrp="1" noChangeArrowheads="1"/>
          </p:cNvSpPr>
          <p:nvPr>
            <p:ph type="ftr" sz="quarter" idx="2"/>
          </p:nvPr>
        </p:nvSpPr>
        <p:spPr bwMode="auto">
          <a:xfrm>
            <a:off x="0" y="9377363"/>
            <a:ext cx="2886075" cy="493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pPr>
              <a:defRPr/>
            </a:pPr>
            <a:r>
              <a:rPr lang="zh-TW" altLang="en-US"/>
              <a:t>(c)2009, Jonathon David White http://rc.xiaotu.com</a:t>
            </a:r>
            <a:endParaRPr lang="en-US" altLang="zh-TW"/>
          </a:p>
        </p:txBody>
      </p:sp>
      <p:sp>
        <p:nvSpPr>
          <p:cNvPr id="54277" name="Rectangle 5"/>
          <p:cNvSpPr>
            <a:spLocks noGrp="1" noChangeArrowheads="1"/>
          </p:cNvSpPr>
          <p:nvPr>
            <p:ph type="sldNum" sz="quarter" idx="3"/>
          </p:nvPr>
        </p:nvSpPr>
        <p:spPr bwMode="auto">
          <a:xfrm>
            <a:off x="3775075" y="9377363"/>
            <a:ext cx="2886075" cy="493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pPr>
              <a:defRPr/>
            </a:pPr>
            <a:fld id="{3F8901DC-67C2-4E25-8B5D-1914534C3322}" type="slidenum">
              <a:rPr lang="zh-TW" altLang="en-US"/>
              <a:pPr>
                <a:defRPr/>
              </a:pPr>
              <a:t>‹#›</a:t>
            </a:fld>
            <a:endParaRPr lang="en-US" altLang="zh-TW"/>
          </a:p>
        </p:txBody>
      </p:sp>
    </p:spTree>
    <p:extLst>
      <p:ext uri="{BB962C8B-B14F-4D97-AF65-F5344CB8AC3E}">
        <p14:creationId xmlns:p14="http://schemas.microsoft.com/office/powerpoint/2010/main" val="13085164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410" name="Rectangle 2"/>
          <p:cNvSpPr>
            <a:spLocks noGrp="1" noChangeArrowheads="1"/>
          </p:cNvSpPr>
          <p:nvPr>
            <p:ph type="hdr" sz="quarter"/>
          </p:nvPr>
        </p:nvSpPr>
        <p:spPr bwMode="auto">
          <a:xfrm>
            <a:off x="0" y="0"/>
            <a:ext cx="2886075" cy="493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pPr>
              <a:defRPr/>
            </a:pPr>
            <a:r>
              <a:rPr lang="zh-TW" altLang="en-US"/>
              <a:t>Learning to Communicate</a:t>
            </a:r>
            <a:endParaRPr lang="en-US" altLang="zh-TW"/>
          </a:p>
        </p:txBody>
      </p:sp>
      <p:sp>
        <p:nvSpPr>
          <p:cNvPr id="17411" name="Rectangle 3"/>
          <p:cNvSpPr>
            <a:spLocks noGrp="1" noChangeArrowheads="1"/>
          </p:cNvSpPr>
          <p:nvPr>
            <p:ph type="dt" idx="1"/>
          </p:nvPr>
        </p:nvSpPr>
        <p:spPr bwMode="auto">
          <a:xfrm>
            <a:off x="3775075" y="0"/>
            <a:ext cx="2886075" cy="493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pPr>
              <a:defRPr/>
            </a:pPr>
            <a:fld id="{A50193E4-F2CC-4DB4-87AF-1FA2A0BA0618}" type="datetime2">
              <a:rPr lang="zh-TW" altLang="en-US"/>
              <a:pPr>
                <a:defRPr/>
              </a:pPr>
              <a:t>2022年11月9日</a:t>
            </a:fld>
            <a:endParaRPr lang="en-US" altLang="zh-TW"/>
          </a:p>
        </p:txBody>
      </p:sp>
      <p:sp>
        <p:nvSpPr>
          <p:cNvPr id="3076" name="Rectangle 4"/>
          <p:cNvSpPr>
            <a:spLocks noGrp="1" noRot="1" noChangeAspect="1" noChangeArrowheads="1" noTextEdit="1"/>
          </p:cNvSpPr>
          <p:nvPr>
            <p:ph type="sldImg" idx="2"/>
          </p:nvPr>
        </p:nvSpPr>
        <p:spPr bwMode="auto">
          <a:xfrm>
            <a:off x="862013" y="739775"/>
            <a:ext cx="4937125" cy="370205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7413" name="Rectangle 5"/>
          <p:cNvSpPr>
            <a:spLocks noGrp="1" noChangeArrowheads="1"/>
          </p:cNvSpPr>
          <p:nvPr>
            <p:ph type="body" sz="quarter" idx="3"/>
          </p:nvPr>
        </p:nvSpPr>
        <p:spPr bwMode="auto">
          <a:xfrm>
            <a:off x="887413" y="4689475"/>
            <a:ext cx="4886325" cy="4441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zh-TW" noProof="0"/>
              <a:t>Click to edit Master text styles</a:t>
            </a:r>
          </a:p>
          <a:p>
            <a:pPr lvl="1"/>
            <a:r>
              <a:rPr lang="en-US" altLang="zh-TW" noProof="0"/>
              <a:t>Second level</a:t>
            </a:r>
          </a:p>
          <a:p>
            <a:pPr lvl="2"/>
            <a:r>
              <a:rPr lang="en-US" altLang="zh-TW" noProof="0"/>
              <a:t>Third level</a:t>
            </a:r>
          </a:p>
          <a:p>
            <a:pPr lvl="3"/>
            <a:r>
              <a:rPr lang="en-US" altLang="zh-TW" noProof="0"/>
              <a:t>Fourth level</a:t>
            </a:r>
          </a:p>
          <a:p>
            <a:pPr lvl="4"/>
            <a:r>
              <a:rPr lang="en-US" altLang="zh-TW" noProof="0"/>
              <a:t>Fifth level</a:t>
            </a:r>
          </a:p>
        </p:txBody>
      </p:sp>
      <p:sp>
        <p:nvSpPr>
          <p:cNvPr id="17414" name="Rectangle 6"/>
          <p:cNvSpPr>
            <a:spLocks noGrp="1" noChangeArrowheads="1"/>
          </p:cNvSpPr>
          <p:nvPr>
            <p:ph type="ftr" sz="quarter" idx="4"/>
          </p:nvPr>
        </p:nvSpPr>
        <p:spPr bwMode="auto">
          <a:xfrm>
            <a:off x="0" y="9377363"/>
            <a:ext cx="2886075" cy="493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pPr>
              <a:defRPr/>
            </a:pPr>
            <a:r>
              <a:rPr lang="zh-TW" altLang="en-US"/>
              <a:t>(c)2009, Jonathon David White http://rc.xiaotu.com</a:t>
            </a:r>
            <a:endParaRPr lang="en-US" altLang="zh-TW"/>
          </a:p>
        </p:txBody>
      </p:sp>
      <p:sp>
        <p:nvSpPr>
          <p:cNvPr id="17415" name="Rectangle 7"/>
          <p:cNvSpPr>
            <a:spLocks noGrp="1" noChangeArrowheads="1"/>
          </p:cNvSpPr>
          <p:nvPr>
            <p:ph type="sldNum" sz="quarter" idx="5"/>
          </p:nvPr>
        </p:nvSpPr>
        <p:spPr bwMode="auto">
          <a:xfrm>
            <a:off x="3775075" y="9377363"/>
            <a:ext cx="2886075" cy="493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pPr>
              <a:defRPr/>
            </a:pPr>
            <a:fld id="{9552A38B-BF28-49C6-8E2B-C17FFCACC47D}" type="slidenum">
              <a:rPr lang="zh-TW" altLang="en-US"/>
              <a:pPr>
                <a:defRPr/>
              </a:pPr>
              <a:t>‹#›</a:t>
            </a:fld>
            <a:endParaRPr lang="en-US" altLang="zh-TW"/>
          </a:p>
        </p:txBody>
      </p:sp>
    </p:spTree>
    <p:extLst>
      <p:ext uri="{BB962C8B-B14F-4D97-AF65-F5344CB8AC3E}">
        <p14:creationId xmlns:p14="http://schemas.microsoft.com/office/powerpoint/2010/main" val="2221042290"/>
      </p:ext>
    </p:extLst>
  </p:cSld>
  <p:clrMap bg1="lt1" tx1="dk1" bg2="lt2" tx2="dk2" accent1="accent1" accent2="accent2" accent3="accent3" accent4="accent4" accent5="accent5" accent6="accent6" hlink="hlink" folHlink="folHlink"/>
  <p:hf/>
  <p:notesStyle>
    <a:lvl1pPr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hdr" sz="quarter"/>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zh-TW" altLang="en-US" sz="1200"/>
              <a:t>Learning to Communicate</a:t>
            </a:r>
            <a:endParaRPr lang="en-US" altLang="zh-TW" sz="1200"/>
          </a:p>
        </p:txBody>
      </p:sp>
      <p:sp>
        <p:nvSpPr>
          <p:cNvPr id="6147" name="Rectangle 3"/>
          <p:cNvSpPr>
            <a:spLocks noGrp="1" noChangeArrowheads="1"/>
          </p:cNvSpPr>
          <p:nvPr>
            <p:ph type="dt" sz="quarter" idx="1"/>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020814C9-B41C-492E-8B5A-A1150CC5FD90}" type="datetime2">
              <a:rPr lang="zh-TW" altLang="en-US" sz="1200" smtClean="0"/>
              <a:pPr/>
              <a:t>2022年11月9日</a:t>
            </a:fld>
            <a:endParaRPr lang="en-US" altLang="zh-TW" sz="1200"/>
          </a:p>
        </p:txBody>
      </p:sp>
      <p:sp>
        <p:nvSpPr>
          <p:cNvPr id="6148" name="Rectangle 6"/>
          <p:cNvSpPr>
            <a:spLocks noGrp="1" noChangeArrowheads="1"/>
          </p:cNvSpPr>
          <p:nvPr>
            <p:ph type="ftr" sz="quarter" idx="4"/>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zh-TW" altLang="en-US" sz="1200"/>
              <a:t>(c)2009, Jonathon David White http://rc.xiaotu.com</a:t>
            </a:r>
            <a:endParaRPr lang="en-US" altLang="zh-TW" sz="1200"/>
          </a:p>
        </p:txBody>
      </p:sp>
      <p:sp>
        <p:nvSpPr>
          <p:cNvPr id="6149" name="Rectangle 7"/>
          <p:cNvSpPr>
            <a:spLocks noGrp="1" noChangeArrowheads="1"/>
          </p:cNvSpPr>
          <p:nvPr>
            <p:ph type="sldNum" sz="quarter" idx="5"/>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0E905377-BB74-4E53-A88F-AAFD74BD059B}" type="slidenum">
              <a:rPr lang="zh-TW" altLang="en-US" sz="1200" smtClean="0"/>
              <a:pPr/>
              <a:t>1</a:t>
            </a:fld>
            <a:endParaRPr lang="en-US" altLang="zh-TW" sz="1200"/>
          </a:p>
        </p:txBody>
      </p:sp>
      <p:sp>
        <p:nvSpPr>
          <p:cNvPr id="6150" name="Rectangle 2"/>
          <p:cNvSpPr>
            <a:spLocks noGrp="1" noRot="1" noChangeAspect="1" noChangeArrowheads="1" noTextEdit="1"/>
          </p:cNvSpPr>
          <p:nvPr>
            <p:ph type="sldImg"/>
          </p:nvPr>
        </p:nvSpPr>
        <p:spPr>
          <a:ln/>
        </p:spPr>
      </p:sp>
      <p:sp>
        <p:nvSpPr>
          <p:cNvPr id="6151" name="Rectangle 3"/>
          <p:cNvSpPr>
            <a:spLocks noGrp="1" noChangeArrowheads="1"/>
          </p:cNvSpPr>
          <p:nvPr>
            <p:ph type="body" idx="1"/>
          </p:nvPr>
        </p:nvSpPr>
        <p:spPr>
          <a:noFill/>
        </p:spPr>
        <p:txBody>
          <a:bodyPr/>
          <a:lstStyle/>
          <a:p>
            <a:endParaRPr lang="en-CA" altLang="zh-TW" dirty="0"/>
          </a:p>
        </p:txBody>
      </p:sp>
    </p:spTree>
    <p:extLst>
      <p:ext uri="{BB962C8B-B14F-4D97-AF65-F5344CB8AC3E}">
        <p14:creationId xmlns:p14="http://schemas.microsoft.com/office/powerpoint/2010/main" val="4854045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Header Placeholder 3"/>
          <p:cNvSpPr>
            <a:spLocks noGrp="1"/>
          </p:cNvSpPr>
          <p:nvPr>
            <p:ph type="hdr" sz="quarter"/>
          </p:nvPr>
        </p:nvSpPr>
        <p:spPr/>
        <p:txBody>
          <a:bodyPr/>
          <a:lstStyle/>
          <a:p>
            <a:pPr>
              <a:defRPr/>
            </a:pPr>
            <a:r>
              <a:rPr lang="zh-TW" altLang="en-US"/>
              <a:t>Learning to Communicate</a:t>
            </a:r>
            <a:endParaRPr lang="en-US" altLang="zh-TW"/>
          </a:p>
        </p:txBody>
      </p:sp>
      <p:sp>
        <p:nvSpPr>
          <p:cNvPr id="5" name="Date Placeholder 4"/>
          <p:cNvSpPr>
            <a:spLocks noGrp="1"/>
          </p:cNvSpPr>
          <p:nvPr>
            <p:ph type="dt" idx="1"/>
          </p:nvPr>
        </p:nvSpPr>
        <p:spPr/>
        <p:txBody>
          <a:bodyPr/>
          <a:lstStyle/>
          <a:p>
            <a:pPr>
              <a:defRPr/>
            </a:pPr>
            <a:fld id="{A50193E4-F2CC-4DB4-87AF-1FA2A0BA0618}" type="datetime2">
              <a:rPr lang="zh-TW" altLang="en-US" smtClean="0"/>
              <a:pPr>
                <a:defRPr/>
              </a:pPr>
              <a:t>2022年11月9日</a:t>
            </a:fld>
            <a:endParaRPr lang="en-US" altLang="zh-TW"/>
          </a:p>
        </p:txBody>
      </p:sp>
      <p:sp>
        <p:nvSpPr>
          <p:cNvPr id="6" name="Footer Placeholder 5"/>
          <p:cNvSpPr>
            <a:spLocks noGrp="1"/>
          </p:cNvSpPr>
          <p:nvPr>
            <p:ph type="ftr" sz="quarter" idx="4"/>
          </p:nvPr>
        </p:nvSpPr>
        <p:spPr/>
        <p:txBody>
          <a:bodyPr/>
          <a:lstStyle/>
          <a:p>
            <a:pPr>
              <a:defRPr/>
            </a:pPr>
            <a:r>
              <a:rPr lang="zh-TW" altLang="en-US"/>
              <a:t>(c)2009, Jonathon David White http://rc.xiaotu.com</a:t>
            </a:r>
            <a:endParaRPr lang="en-US" altLang="zh-TW"/>
          </a:p>
        </p:txBody>
      </p:sp>
      <p:sp>
        <p:nvSpPr>
          <p:cNvPr id="7" name="Slide Number Placeholder 6"/>
          <p:cNvSpPr>
            <a:spLocks noGrp="1"/>
          </p:cNvSpPr>
          <p:nvPr>
            <p:ph type="sldNum" sz="quarter" idx="5"/>
          </p:nvPr>
        </p:nvSpPr>
        <p:spPr/>
        <p:txBody>
          <a:bodyPr/>
          <a:lstStyle/>
          <a:p>
            <a:pPr>
              <a:defRPr/>
            </a:pPr>
            <a:fld id="{9552A38B-BF28-49C6-8E2B-C17FFCACC47D}" type="slidenum">
              <a:rPr lang="zh-TW" altLang="en-US" smtClean="0"/>
              <a:pPr>
                <a:defRPr/>
              </a:pPr>
              <a:t>2</a:t>
            </a:fld>
            <a:endParaRPr lang="en-US" altLang="zh-TW"/>
          </a:p>
        </p:txBody>
      </p:sp>
    </p:spTree>
    <p:extLst>
      <p:ext uri="{BB962C8B-B14F-4D97-AF65-F5344CB8AC3E}">
        <p14:creationId xmlns:p14="http://schemas.microsoft.com/office/powerpoint/2010/main" val="17185309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sz="1200" b="1" cap="none" spc="0" dirty="0">
                <a:ln w="22225">
                  <a:solidFill>
                    <a:schemeClr val="accent2"/>
                  </a:solidFill>
                  <a:prstDash val="solid"/>
                </a:ln>
                <a:solidFill>
                  <a:schemeClr val="accent2">
                    <a:lumMod val="40000"/>
                    <a:lumOff val="60000"/>
                  </a:schemeClr>
                </a:solidFill>
                <a:effectLst/>
              </a:rPr>
              <a:t>Our key verse.</a:t>
            </a:r>
          </a:p>
          <a:p>
            <a:pPr algn="l"/>
            <a:r>
              <a:rPr lang="en-US" sz="1200" b="1" cap="none" spc="0" dirty="0">
                <a:ln w="22225">
                  <a:solidFill>
                    <a:schemeClr val="accent2"/>
                  </a:solidFill>
                  <a:prstDash val="solid"/>
                </a:ln>
                <a:solidFill>
                  <a:schemeClr val="accent2">
                    <a:lumMod val="40000"/>
                    <a:lumOff val="60000"/>
                  </a:schemeClr>
                </a:solidFill>
                <a:effectLst/>
              </a:rPr>
              <a:t>(Read English, read Chinese)</a:t>
            </a:r>
          </a:p>
          <a:p>
            <a:pPr algn="l"/>
            <a:r>
              <a:rPr lang="en-US" sz="1200" b="1" cap="none" spc="0" dirty="0">
                <a:ln w="22225">
                  <a:solidFill>
                    <a:schemeClr val="accent2"/>
                  </a:solidFill>
                  <a:prstDash val="solid"/>
                </a:ln>
                <a:solidFill>
                  <a:schemeClr val="accent2">
                    <a:lumMod val="40000"/>
                    <a:lumOff val="60000"/>
                  </a:schemeClr>
                </a:solidFill>
                <a:effectLst/>
              </a:rPr>
              <a:t>This verse tells us simply what God requires of us…</a:t>
            </a:r>
          </a:p>
          <a:p>
            <a:pPr algn="l"/>
            <a:r>
              <a:rPr lang="en-US" sz="1200" b="1" cap="none" spc="0" dirty="0">
                <a:ln w="22225">
                  <a:solidFill>
                    <a:schemeClr val="accent2"/>
                  </a:solidFill>
                  <a:prstDash val="solid"/>
                </a:ln>
                <a:solidFill>
                  <a:schemeClr val="accent2">
                    <a:lumMod val="40000"/>
                    <a:lumOff val="60000"/>
                  </a:schemeClr>
                </a:solidFill>
                <a:effectLst/>
              </a:rPr>
              <a:t>For English speakers God requires  3 things! 1) to act Justly, 2) to love mercy 3) to walk humbly with him</a:t>
            </a:r>
          </a:p>
          <a:p>
            <a:pPr algn="l"/>
            <a:r>
              <a:rPr lang="en-US" sz="1200" b="1" cap="none" spc="0" dirty="0">
                <a:ln w="22225">
                  <a:solidFill>
                    <a:schemeClr val="accent2"/>
                  </a:solidFill>
                  <a:prstDash val="solid"/>
                </a:ln>
                <a:solidFill>
                  <a:schemeClr val="accent2">
                    <a:lumMod val="40000"/>
                    <a:lumOff val="60000"/>
                  </a:schemeClr>
                </a:solidFill>
                <a:effectLst/>
              </a:rPr>
              <a:t>For Chinese speakers God requires 4 things: 1) act justly, 2) show mercy, 3) have a humble heart 4) walk with God.</a:t>
            </a:r>
          </a:p>
          <a:p>
            <a:pPr algn="l"/>
            <a:r>
              <a:rPr lang="en-US" sz="1200" b="1" cap="none" spc="0" dirty="0">
                <a:ln w="22225">
                  <a:solidFill>
                    <a:schemeClr val="accent2"/>
                  </a:solidFill>
                  <a:prstDash val="solid"/>
                </a:ln>
                <a:solidFill>
                  <a:schemeClr val="accent2">
                    <a:lumMod val="40000"/>
                    <a:lumOff val="60000"/>
                  </a:schemeClr>
                </a:solidFill>
                <a:effectLst/>
              </a:rPr>
              <a:t> </a:t>
            </a:r>
          </a:p>
          <a:p>
            <a:pPr algn="l"/>
            <a:r>
              <a:rPr lang="en-US" sz="1200" b="1" cap="none" spc="0" dirty="0">
                <a:ln w="22225">
                  <a:solidFill>
                    <a:schemeClr val="accent2"/>
                  </a:solidFill>
                  <a:prstDash val="solid"/>
                </a:ln>
                <a:solidFill>
                  <a:schemeClr val="accent2">
                    <a:lumMod val="40000"/>
                    <a:lumOff val="60000"/>
                  </a:schemeClr>
                </a:solidFill>
                <a:effectLst/>
              </a:rPr>
              <a:t>So what does walking with God mean?  </a:t>
            </a:r>
          </a:p>
          <a:p>
            <a:pPr algn="l"/>
            <a:r>
              <a:rPr lang="en-US" sz="1200" b="1" cap="none" spc="0" dirty="0">
                <a:ln w="22225">
                  <a:solidFill>
                    <a:schemeClr val="accent2"/>
                  </a:solidFill>
                  <a:prstDash val="solid"/>
                </a:ln>
                <a:solidFill>
                  <a:schemeClr val="accent2">
                    <a:lumMod val="40000"/>
                    <a:lumOff val="60000"/>
                  </a:schemeClr>
                </a:solidFill>
                <a:effectLst/>
              </a:rPr>
              <a:t> Pastor Schultz discussed this 2 weeks ago, so lets just review his outline….</a:t>
            </a:r>
          </a:p>
        </p:txBody>
      </p:sp>
      <p:sp>
        <p:nvSpPr>
          <p:cNvPr id="4" name="Header Placeholder 3"/>
          <p:cNvSpPr>
            <a:spLocks noGrp="1"/>
          </p:cNvSpPr>
          <p:nvPr>
            <p:ph type="hdr" sz="quarter"/>
          </p:nvPr>
        </p:nvSpPr>
        <p:spPr/>
        <p:txBody>
          <a:bodyPr/>
          <a:lstStyle/>
          <a:p>
            <a:pPr>
              <a:defRPr/>
            </a:pPr>
            <a:r>
              <a:rPr lang="zh-TW" altLang="en-US"/>
              <a:t>Learning to Communicate</a:t>
            </a:r>
            <a:endParaRPr lang="en-US" altLang="zh-TW"/>
          </a:p>
        </p:txBody>
      </p:sp>
      <p:sp>
        <p:nvSpPr>
          <p:cNvPr id="5" name="Date Placeholder 4"/>
          <p:cNvSpPr>
            <a:spLocks noGrp="1"/>
          </p:cNvSpPr>
          <p:nvPr>
            <p:ph type="dt" idx="1"/>
          </p:nvPr>
        </p:nvSpPr>
        <p:spPr/>
        <p:txBody>
          <a:bodyPr/>
          <a:lstStyle/>
          <a:p>
            <a:pPr>
              <a:defRPr/>
            </a:pPr>
            <a:fld id="{A50193E4-F2CC-4DB4-87AF-1FA2A0BA0618}" type="datetime2">
              <a:rPr lang="zh-TW" altLang="en-US" smtClean="0"/>
              <a:pPr>
                <a:defRPr/>
              </a:pPr>
              <a:t>2022年11月9日</a:t>
            </a:fld>
            <a:endParaRPr lang="en-US" altLang="zh-TW"/>
          </a:p>
        </p:txBody>
      </p:sp>
      <p:sp>
        <p:nvSpPr>
          <p:cNvPr id="6" name="Footer Placeholder 5"/>
          <p:cNvSpPr>
            <a:spLocks noGrp="1"/>
          </p:cNvSpPr>
          <p:nvPr>
            <p:ph type="ftr" sz="quarter" idx="4"/>
          </p:nvPr>
        </p:nvSpPr>
        <p:spPr/>
        <p:txBody>
          <a:bodyPr/>
          <a:lstStyle/>
          <a:p>
            <a:pPr>
              <a:defRPr/>
            </a:pPr>
            <a:r>
              <a:rPr lang="zh-TW" altLang="en-US"/>
              <a:t>(c)2009, Jonathon David White http://rc.xiaotu.com</a:t>
            </a:r>
            <a:endParaRPr lang="en-US" altLang="zh-TW"/>
          </a:p>
        </p:txBody>
      </p:sp>
      <p:sp>
        <p:nvSpPr>
          <p:cNvPr id="7" name="Slide Number Placeholder 6"/>
          <p:cNvSpPr>
            <a:spLocks noGrp="1"/>
          </p:cNvSpPr>
          <p:nvPr>
            <p:ph type="sldNum" sz="quarter" idx="5"/>
          </p:nvPr>
        </p:nvSpPr>
        <p:spPr/>
        <p:txBody>
          <a:bodyPr/>
          <a:lstStyle/>
          <a:p>
            <a:pPr>
              <a:defRPr/>
            </a:pPr>
            <a:fld id="{9552A38B-BF28-49C6-8E2B-C17FFCACC47D}" type="slidenum">
              <a:rPr lang="zh-TW" altLang="en-US" smtClean="0"/>
              <a:pPr>
                <a:defRPr/>
              </a:pPr>
              <a:t>3</a:t>
            </a:fld>
            <a:endParaRPr lang="en-US" altLang="zh-TW"/>
          </a:p>
        </p:txBody>
      </p:sp>
    </p:spTree>
    <p:extLst>
      <p:ext uri="{BB962C8B-B14F-4D97-AF65-F5344CB8AC3E}">
        <p14:creationId xmlns:p14="http://schemas.microsoft.com/office/powerpoint/2010/main" val="7407960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The direction is chosen by God not by ourselves.</a:t>
            </a:r>
          </a:p>
          <a:p>
            <a:r>
              <a:rPr lang="en-CA" dirty="0"/>
              <a:t>The speed is chosen by God not by ourselves.  We do not want to rush ahead or dilly dally behind.</a:t>
            </a:r>
          </a:p>
          <a:p>
            <a:r>
              <a:rPr lang="en-CA" dirty="0"/>
              <a:t>The conversation during the walk is intimate and intense.  God has given many images, so that we might connect with one, </a:t>
            </a:r>
          </a:p>
          <a:p>
            <a:r>
              <a:rPr lang="en-CA" dirty="0"/>
              <a:t>   God has given us the image of father/son OR mother/daughter (if we had that close loving relationship with a parent)</a:t>
            </a:r>
          </a:p>
          <a:p>
            <a:r>
              <a:rPr lang="en-CA" dirty="0"/>
              <a:t>   God has given us the image of bride/bridegroom – young lovers (if we have had that kind of relationship with an SO)</a:t>
            </a:r>
          </a:p>
          <a:p>
            <a:r>
              <a:rPr lang="en-CA" dirty="0"/>
              <a:t>   God has given us the image of 2 brothers (if we have had a brother and experienced that king of relationship) </a:t>
            </a:r>
          </a:p>
          <a:p>
            <a:r>
              <a:rPr lang="en-CA" dirty="0"/>
              <a:t>   God has given us the image of two close friends </a:t>
            </a:r>
          </a:p>
          <a:p>
            <a:r>
              <a:rPr lang="en-CA" dirty="0"/>
              <a:t>   For myself the image of father/son connects the most to me…</a:t>
            </a:r>
          </a:p>
          <a:p>
            <a:r>
              <a:rPr lang="en-CA" dirty="0"/>
              <a:t>There is a destination.  It is not a meaningless meander.  There is a destination to arrive at.  </a:t>
            </a:r>
          </a:p>
          <a:p>
            <a:r>
              <a:rPr lang="en-CA" dirty="0"/>
              <a:t>God is not just taking us for a Sunday afternoon stroll through the rutabaga patch.   </a:t>
            </a:r>
          </a:p>
          <a:p>
            <a:r>
              <a:rPr lang="en-CA" dirty="0"/>
              <a:t>(I am not sure how well this Canadian expression translates into American English, let alone into Chinese!)</a:t>
            </a:r>
          </a:p>
          <a:p>
            <a:r>
              <a:rPr lang="en-CA" dirty="0"/>
              <a:t>I am also not sure whether Joseph ever invited Anita on a Sunday afternoon stroll through the rutabaga patch!</a:t>
            </a:r>
          </a:p>
          <a:p>
            <a:r>
              <a:rPr lang="en-CA" dirty="0"/>
              <a:t>I have side tracked.</a:t>
            </a:r>
          </a:p>
          <a:p>
            <a:endParaRPr lang="en-CA" dirty="0"/>
          </a:p>
        </p:txBody>
      </p:sp>
      <p:sp>
        <p:nvSpPr>
          <p:cNvPr id="4" name="Header Placeholder 3"/>
          <p:cNvSpPr>
            <a:spLocks noGrp="1"/>
          </p:cNvSpPr>
          <p:nvPr>
            <p:ph type="hdr" sz="quarter"/>
          </p:nvPr>
        </p:nvSpPr>
        <p:spPr/>
        <p:txBody>
          <a:bodyPr/>
          <a:lstStyle/>
          <a:p>
            <a:pPr>
              <a:defRPr/>
            </a:pPr>
            <a:r>
              <a:rPr lang="zh-TW" altLang="en-US"/>
              <a:t>Learning to Communicate</a:t>
            </a:r>
            <a:endParaRPr lang="en-US" altLang="zh-TW"/>
          </a:p>
        </p:txBody>
      </p:sp>
      <p:sp>
        <p:nvSpPr>
          <p:cNvPr id="5" name="Date Placeholder 4"/>
          <p:cNvSpPr>
            <a:spLocks noGrp="1"/>
          </p:cNvSpPr>
          <p:nvPr>
            <p:ph type="dt" idx="1"/>
          </p:nvPr>
        </p:nvSpPr>
        <p:spPr/>
        <p:txBody>
          <a:bodyPr/>
          <a:lstStyle/>
          <a:p>
            <a:pPr>
              <a:defRPr/>
            </a:pPr>
            <a:fld id="{A50193E4-F2CC-4DB4-87AF-1FA2A0BA0618}" type="datetime2">
              <a:rPr lang="zh-TW" altLang="en-US" smtClean="0"/>
              <a:pPr>
                <a:defRPr/>
              </a:pPr>
              <a:t>2022年11月9日</a:t>
            </a:fld>
            <a:endParaRPr lang="en-US" altLang="zh-TW"/>
          </a:p>
        </p:txBody>
      </p:sp>
      <p:sp>
        <p:nvSpPr>
          <p:cNvPr id="6" name="Footer Placeholder 5"/>
          <p:cNvSpPr>
            <a:spLocks noGrp="1"/>
          </p:cNvSpPr>
          <p:nvPr>
            <p:ph type="ftr" sz="quarter" idx="4"/>
          </p:nvPr>
        </p:nvSpPr>
        <p:spPr/>
        <p:txBody>
          <a:bodyPr/>
          <a:lstStyle/>
          <a:p>
            <a:pPr>
              <a:defRPr/>
            </a:pPr>
            <a:r>
              <a:rPr lang="zh-TW" altLang="en-US"/>
              <a:t>(c)2009, Jonathon David White http://rc.xiaotu.com</a:t>
            </a:r>
            <a:endParaRPr lang="en-US" altLang="zh-TW"/>
          </a:p>
        </p:txBody>
      </p:sp>
      <p:sp>
        <p:nvSpPr>
          <p:cNvPr id="7" name="Slide Number Placeholder 6"/>
          <p:cNvSpPr>
            <a:spLocks noGrp="1"/>
          </p:cNvSpPr>
          <p:nvPr>
            <p:ph type="sldNum" sz="quarter" idx="5"/>
          </p:nvPr>
        </p:nvSpPr>
        <p:spPr/>
        <p:txBody>
          <a:bodyPr/>
          <a:lstStyle/>
          <a:p>
            <a:pPr>
              <a:defRPr/>
            </a:pPr>
            <a:fld id="{9552A38B-BF28-49C6-8E2B-C17FFCACC47D}" type="slidenum">
              <a:rPr lang="zh-TW" altLang="en-US" smtClean="0"/>
              <a:pPr>
                <a:defRPr/>
              </a:pPr>
              <a:t>4</a:t>
            </a:fld>
            <a:endParaRPr lang="en-US" altLang="zh-TW"/>
          </a:p>
        </p:txBody>
      </p:sp>
    </p:spTree>
    <p:extLst>
      <p:ext uri="{BB962C8B-B14F-4D97-AF65-F5344CB8AC3E}">
        <p14:creationId xmlns:p14="http://schemas.microsoft.com/office/powerpoint/2010/main" val="2651649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you talk the talk, you’ve got to walk the walk”</a:t>
            </a:r>
          </a:p>
          <a:p>
            <a:r>
              <a:rPr lang="en-US" dirty="0"/>
              <a:t>“Don’t talk the talk, if you don’t walk the walk”</a:t>
            </a:r>
          </a:p>
          <a:p>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I add this aside for Joseph’s sake.  The first usage of this expression was in 1921 in his home state in the town of Mansfield (right in the middle of the state if I remember correctly.  It is not used in a Christian setting.  “Howard Herring of the North American Watch company, walks the walk, and talks the talk, of a hero today.”</a:t>
            </a:r>
          </a:p>
          <a:p>
            <a:endParaRPr lang="en-US" dirty="0"/>
          </a:p>
          <a:p>
            <a:endParaRPr lang="en-CA" dirty="0"/>
          </a:p>
          <a:p>
            <a:r>
              <a:rPr lang="en-CA" dirty="0"/>
              <a:t>As shorter version of this would be from Aristotle: “walk the talk.”</a:t>
            </a:r>
          </a:p>
          <a:p>
            <a:r>
              <a:rPr lang="en-CA" dirty="0"/>
              <a:t>Whatever, the meaning of these phrases are the same.</a:t>
            </a:r>
          </a:p>
          <a:p>
            <a:endParaRPr lang="en-CA" dirty="0"/>
          </a:p>
          <a:p>
            <a:r>
              <a:rPr lang="en-CA" dirty="0"/>
              <a:t>Our words must match our actions for our words to be credible.</a:t>
            </a:r>
          </a:p>
          <a:p>
            <a:endParaRPr lang="en-CA" dirty="0"/>
          </a:p>
          <a:p>
            <a:r>
              <a:rPr lang="en-CA" dirty="0"/>
              <a:t>I think there are 2 types of people here. </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CA" dirty="0"/>
              <a:t>Some of us are good at the talk but neglect the walk. </a:t>
            </a:r>
          </a:p>
          <a:p>
            <a:r>
              <a:rPr lang="en-CA" dirty="0"/>
              <a:t>Some of us concentrate on the walk but neglect the talk</a:t>
            </a:r>
          </a:p>
          <a:p>
            <a:r>
              <a:rPr lang="en-CA" dirty="0"/>
              <a:t>I don’t think God is happy with either…</a:t>
            </a:r>
          </a:p>
          <a:p>
            <a:pPr marL="171450" indent="-171450">
              <a:buFontTx/>
              <a:buChar char="-"/>
            </a:pPr>
            <a:r>
              <a:rPr lang="en-CA" dirty="0"/>
              <a:t>if we just walk the walk then people will only see that we are ‘good’ people and they will not be able to experience a relationship with God</a:t>
            </a:r>
          </a:p>
          <a:p>
            <a:pPr marL="171450" indent="-171450">
              <a:buFontTx/>
              <a:buChar char="-"/>
            </a:pPr>
            <a:r>
              <a:rPr lang="en-CA" dirty="0"/>
              <a:t>If we just talk the talk then we bring God’s name into disrepute and people will reject “our God”. </a:t>
            </a:r>
          </a:p>
          <a:p>
            <a:pPr marL="0" indent="0">
              <a:buFontTx/>
              <a:buNone/>
            </a:pPr>
            <a:r>
              <a:rPr lang="en-CA" dirty="0"/>
              <a:t>Example: Iran  -- government policies have reduced the number of practicing Moslem</a:t>
            </a:r>
          </a:p>
          <a:p>
            <a:pPr marL="0" indent="0">
              <a:buFontTx/>
              <a:buNone/>
            </a:pPr>
            <a:r>
              <a:rPr lang="en-US" b="0" i="0" dirty="0">
                <a:solidFill>
                  <a:srgbClr val="282829"/>
                </a:solidFill>
                <a:effectLst/>
                <a:latin typeface="-apple-system"/>
              </a:rPr>
              <a:t>      --- Christianity is becoming the fastest growing religion in Iran by 5.2% annually,</a:t>
            </a:r>
          </a:p>
          <a:p>
            <a:pPr marL="0" indent="0">
              <a:buFontTx/>
              <a:buNone/>
            </a:pPr>
            <a:r>
              <a:rPr lang="en-US" b="0" i="0" dirty="0">
                <a:solidFill>
                  <a:srgbClr val="282829"/>
                </a:solidFill>
                <a:effectLst/>
                <a:latin typeface="-apple-system"/>
              </a:rPr>
              <a:t>      --- Atheism is also on the rise with an annual growth of 7.2%. </a:t>
            </a:r>
          </a:p>
          <a:p>
            <a:pPr marL="0" indent="0">
              <a:buFontTx/>
              <a:buNone/>
            </a:pPr>
            <a:endParaRPr lang="en-US" b="0" i="0" dirty="0">
              <a:solidFill>
                <a:srgbClr val="282829"/>
              </a:solidFill>
              <a:effectLst/>
              <a:latin typeface="-apple-system"/>
            </a:endParaRPr>
          </a:p>
          <a:p>
            <a:pPr marL="0" indent="0">
              <a:buFontTx/>
              <a:buNone/>
            </a:pPr>
            <a:r>
              <a:rPr lang="en-US" b="0" i="0" dirty="0">
                <a:solidFill>
                  <a:srgbClr val="282829"/>
                </a:solidFill>
                <a:effectLst/>
                <a:latin typeface="-apple-system"/>
              </a:rPr>
              <a:t>In summary we need to “walk the talk”.</a:t>
            </a:r>
            <a:endParaRPr lang="en-CA" dirty="0"/>
          </a:p>
        </p:txBody>
      </p:sp>
      <p:sp>
        <p:nvSpPr>
          <p:cNvPr id="4" name="Header Placeholder 3"/>
          <p:cNvSpPr>
            <a:spLocks noGrp="1"/>
          </p:cNvSpPr>
          <p:nvPr>
            <p:ph type="hdr" sz="quarter"/>
          </p:nvPr>
        </p:nvSpPr>
        <p:spPr/>
        <p:txBody>
          <a:bodyPr/>
          <a:lstStyle/>
          <a:p>
            <a:pPr>
              <a:defRPr/>
            </a:pPr>
            <a:r>
              <a:rPr lang="zh-TW" altLang="en-US"/>
              <a:t>Learning to Communicate</a:t>
            </a:r>
            <a:endParaRPr lang="en-US" altLang="zh-TW"/>
          </a:p>
        </p:txBody>
      </p:sp>
      <p:sp>
        <p:nvSpPr>
          <p:cNvPr id="5" name="Date Placeholder 4"/>
          <p:cNvSpPr>
            <a:spLocks noGrp="1"/>
          </p:cNvSpPr>
          <p:nvPr>
            <p:ph type="dt" idx="1"/>
          </p:nvPr>
        </p:nvSpPr>
        <p:spPr/>
        <p:txBody>
          <a:bodyPr/>
          <a:lstStyle/>
          <a:p>
            <a:pPr>
              <a:defRPr/>
            </a:pPr>
            <a:fld id="{A50193E4-F2CC-4DB4-87AF-1FA2A0BA0618}" type="datetime2">
              <a:rPr lang="zh-TW" altLang="en-US" smtClean="0"/>
              <a:pPr>
                <a:defRPr/>
              </a:pPr>
              <a:t>2022年11月9日</a:t>
            </a:fld>
            <a:endParaRPr lang="en-US" altLang="zh-TW"/>
          </a:p>
        </p:txBody>
      </p:sp>
      <p:sp>
        <p:nvSpPr>
          <p:cNvPr id="6" name="Footer Placeholder 5"/>
          <p:cNvSpPr>
            <a:spLocks noGrp="1"/>
          </p:cNvSpPr>
          <p:nvPr>
            <p:ph type="ftr" sz="quarter" idx="4"/>
          </p:nvPr>
        </p:nvSpPr>
        <p:spPr/>
        <p:txBody>
          <a:bodyPr/>
          <a:lstStyle/>
          <a:p>
            <a:pPr>
              <a:defRPr/>
            </a:pPr>
            <a:r>
              <a:rPr lang="zh-TW" altLang="en-US"/>
              <a:t>(c)2009, Jonathon David White http://rc.xiaotu.com</a:t>
            </a:r>
            <a:endParaRPr lang="en-US" altLang="zh-TW"/>
          </a:p>
        </p:txBody>
      </p:sp>
      <p:sp>
        <p:nvSpPr>
          <p:cNvPr id="7" name="Slide Number Placeholder 6"/>
          <p:cNvSpPr>
            <a:spLocks noGrp="1"/>
          </p:cNvSpPr>
          <p:nvPr>
            <p:ph type="sldNum" sz="quarter" idx="5"/>
          </p:nvPr>
        </p:nvSpPr>
        <p:spPr/>
        <p:txBody>
          <a:bodyPr/>
          <a:lstStyle/>
          <a:p>
            <a:pPr>
              <a:defRPr/>
            </a:pPr>
            <a:fld id="{9552A38B-BF28-49C6-8E2B-C17FFCACC47D}" type="slidenum">
              <a:rPr lang="zh-TW" altLang="en-US" smtClean="0"/>
              <a:pPr>
                <a:defRPr/>
              </a:pPr>
              <a:t>5</a:t>
            </a:fld>
            <a:endParaRPr lang="en-US" altLang="zh-TW"/>
          </a:p>
        </p:txBody>
      </p:sp>
    </p:spTree>
    <p:extLst>
      <p:ext uri="{BB962C8B-B14F-4D97-AF65-F5344CB8AC3E}">
        <p14:creationId xmlns:p14="http://schemas.microsoft.com/office/powerpoint/2010/main" val="34131467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R="0" algn="l" rtl="0"/>
            <a:r>
              <a:rPr lang="en-US" sz="1200" b="0" i="0" u="none" strike="noStrike" baseline="0" dirty="0">
                <a:solidFill>
                  <a:srgbClr val="292F33"/>
                </a:solidFill>
                <a:latin typeface="SimHei" panose="02010609060101010101" pitchFamily="49" charset="-122"/>
              </a:rPr>
              <a:t>“How shall I come before Yahweh, and bow myself before the exalted God?</a:t>
            </a:r>
          </a:p>
          <a:p>
            <a:pPr marR="0" algn="l" rtl="0"/>
            <a:r>
              <a:rPr lang="en-US" sz="1200" b="0" i="0" u="none" strike="noStrike" baseline="0" dirty="0">
                <a:solidFill>
                  <a:srgbClr val="292F33"/>
                </a:solidFill>
                <a:latin typeface="SimHei" panose="02010609060101010101" pitchFamily="49" charset="-122"/>
              </a:rPr>
              <a:t>Shall I come before him with burnt offerings, with calves a year old? </a:t>
            </a:r>
          </a:p>
          <a:p>
            <a:pPr marR="0" algn="l" rtl="0"/>
            <a:r>
              <a:rPr lang="en-US" sz="1200" b="0" i="0" u="none" strike="noStrike" baseline="0" dirty="0">
                <a:solidFill>
                  <a:srgbClr val="292F33"/>
                </a:solidFill>
                <a:latin typeface="SimHei" panose="02010609060101010101" pitchFamily="49" charset="-122"/>
              </a:rPr>
              <a:t>Will Yahweh be pleased with thousands of rams? With tens of thousands of rivers of oil? </a:t>
            </a:r>
          </a:p>
          <a:p>
            <a:pPr marR="0" algn="l" rtl="0"/>
            <a:r>
              <a:rPr lang="en-US" sz="1200" b="0" i="0" u="none" strike="noStrike" baseline="0" dirty="0">
                <a:solidFill>
                  <a:srgbClr val="292F33"/>
                </a:solidFill>
                <a:latin typeface="SimHei" panose="02010609060101010101" pitchFamily="49" charset="-122"/>
              </a:rPr>
              <a:t>Shall I give my firstborn for my disobedience? The fruit of my body for the sin of my soul? ”</a:t>
            </a:r>
            <a:endParaRPr lang="en-CA" sz="2800" dirty="0"/>
          </a:p>
          <a:p>
            <a:endParaRPr lang="en-US" sz="1200" b="1" cap="none" spc="0" dirty="0">
              <a:ln w="22225">
                <a:solidFill>
                  <a:schemeClr val="accent2"/>
                </a:solidFill>
                <a:prstDash val="solid"/>
              </a:ln>
              <a:solidFill>
                <a:schemeClr val="accent2">
                  <a:lumMod val="40000"/>
                  <a:lumOff val="60000"/>
                </a:schemeClr>
              </a:solidFill>
              <a:effectLst/>
            </a:endParaRPr>
          </a:p>
          <a:p>
            <a:r>
              <a:rPr lang="en-US" sz="1200" b="1" cap="none" spc="0" dirty="0">
                <a:ln w="22225">
                  <a:solidFill>
                    <a:schemeClr val="accent2"/>
                  </a:solidFill>
                  <a:prstDash val="solid"/>
                </a:ln>
                <a:solidFill>
                  <a:schemeClr val="accent2">
                    <a:lumMod val="40000"/>
                    <a:lumOff val="60000"/>
                  </a:schemeClr>
                </a:solidFill>
                <a:effectLst/>
              </a:rPr>
              <a:t>A series of rhetorical questions…</a:t>
            </a:r>
          </a:p>
          <a:p>
            <a:r>
              <a:rPr lang="en-US" sz="1200" b="1" cap="none" spc="0" dirty="0">
                <a:ln w="22225">
                  <a:solidFill>
                    <a:schemeClr val="accent2"/>
                  </a:solidFill>
                  <a:prstDash val="solid"/>
                </a:ln>
                <a:solidFill>
                  <a:schemeClr val="accent2">
                    <a:lumMod val="40000"/>
                    <a:lumOff val="60000"/>
                  </a:schemeClr>
                </a:solidFill>
                <a:effectLst/>
              </a:rPr>
              <a:t>When I come to God, should I bring my tithe?</a:t>
            </a:r>
          </a:p>
          <a:p>
            <a:r>
              <a:rPr lang="en-US" sz="1200" b="1" cap="none" spc="0" dirty="0">
                <a:ln w="22225">
                  <a:solidFill>
                    <a:schemeClr val="accent2"/>
                  </a:solidFill>
                  <a:prstDash val="solid"/>
                </a:ln>
                <a:solidFill>
                  <a:schemeClr val="accent2">
                    <a:lumMod val="40000"/>
                    <a:lumOff val="60000"/>
                  </a:schemeClr>
                </a:solidFill>
                <a:effectLst/>
              </a:rPr>
              <a:t>What does God want from me?  Does God want my money? </a:t>
            </a:r>
          </a:p>
          <a:p>
            <a:endParaRPr lang="en-US" sz="1200" b="1" cap="none" spc="0" dirty="0">
              <a:ln w="22225">
                <a:solidFill>
                  <a:schemeClr val="accent2"/>
                </a:solidFill>
                <a:prstDash val="solid"/>
              </a:ln>
              <a:solidFill>
                <a:schemeClr val="accent2">
                  <a:lumMod val="40000"/>
                  <a:lumOff val="60000"/>
                </a:schemeClr>
              </a:solidFill>
              <a:effectLst/>
            </a:endParaRPr>
          </a:p>
          <a:p>
            <a:r>
              <a:rPr lang="en-US" sz="1200" b="1" cap="none" spc="0" dirty="0">
                <a:ln w="22225">
                  <a:solidFill>
                    <a:schemeClr val="accent2"/>
                  </a:solidFill>
                  <a:prstDash val="solid"/>
                </a:ln>
                <a:solidFill>
                  <a:schemeClr val="accent2">
                    <a:lumMod val="40000"/>
                    <a:lumOff val="60000"/>
                  </a:schemeClr>
                </a:solidFill>
                <a:effectLst/>
              </a:rPr>
              <a:t>Upping the ante!  </a:t>
            </a:r>
          </a:p>
          <a:p>
            <a:r>
              <a:rPr lang="en-US" sz="1200" b="1" cap="none" spc="0" dirty="0">
                <a:ln w="22225">
                  <a:solidFill>
                    <a:schemeClr val="accent2"/>
                  </a:solidFill>
                  <a:prstDash val="solid"/>
                </a:ln>
                <a:solidFill>
                  <a:schemeClr val="accent2">
                    <a:lumMod val="40000"/>
                    <a:lumOff val="60000"/>
                  </a:schemeClr>
                </a:solidFill>
                <a:effectLst/>
              </a:rPr>
              <a:t>--- What can pay for my sin and my rebellion against Father God?</a:t>
            </a:r>
          </a:p>
          <a:p>
            <a:r>
              <a:rPr lang="en-US" sz="1200" b="1" cap="none" spc="0" dirty="0">
                <a:ln w="22225">
                  <a:solidFill>
                    <a:schemeClr val="accent2"/>
                  </a:solidFill>
                  <a:prstDash val="solid"/>
                </a:ln>
                <a:solidFill>
                  <a:schemeClr val="accent2">
                    <a:lumMod val="40000"/>
                    <a:lumOff val="60000"/>
                  </a:schemeClr>
                </a:solidFill>
                <a:effectLst/>
              </a:rPr>
              <a:t>--- Is child sacrifice what God wants?  My firstborn child’s life to substitute for me so I don’t have to die?</a:t>
            </a:r>
          </a:p>
          <a:p>
            <a:endParaRPr lang="en-US" sz="1200" b="1" cap="none" spc="0" dirty="0">
              <a:ln w="22225">
                <a:solidFill>
                  <a:schemeClr val="accent2"/>
                </a:solidFill>
                <a:prstDash val="solid"/>
              </a:ln>
              <a:solidFill>
                <a:schemeClr val="accent2">
                  <a:lumMod val="40000"/>
                  <a:lumOff val="60000"/>
                </a:schemeClr>
              </a:solidFill>
              <a:effectLst/>
            </a:endParaRPr>
          </a:p>
          <a:p>
            <a:r>
              <a:rPr lang="en-US" sz="1200" b="1" cap="none" spc="0" dirty="0">
                <a:ln w="22225">
                  <a:solidFill>
                    <a:schemeClr val="accent2"/>
                  </a:solidFill>
                  <a:prstDash val="solid"/>
                </a:ln>
                <a:solidFill>
                  <a:schemeClr val="accent2">
                    <a:lumMod val="40000"/>
                    <a:lumOff val="60000"/>
                  </a:schemeClr>
                </a:solidFill>
                <a:effectLst/>
              </a:rPr>
              <a:t>Micah is describing a transactional relationship.</a:t>
            </a:r>
          </a:p>
          <a:p>
            <a:endParaRPr lang="en-US" sz="1200" b="1" cap="none" spc="0" dirty="0">
              <a:ln w="22225">
                <a:solidFill>
                  <a:schemeClr val="accent2"/>
                </a:solidFill>
                <a:prstDash val="solid"/>
              </a:ln>
              <a:solidFill>
                <a:schemeClr val="accent2">
                  <a:lumMod val="40000"/>
                  <a:lumOff val="60000"/>
                </a:schemeClr>
              </a:solidFill>
              <a:effectLst/>
            </a:endParaRPr>
          </a:p>
          <a:p>
            <a:endParaRPr lang="en-US" sz="1200" b="1" cap="none" spc="0" dirty="0">
              <a:ln w="22225">
                <a:solidFill>
                  <a:schemeClr val="accent2"/>
                </a:solidFill>
                <a:prstDash val="solid"/>
              </a:ln>
              <a:solidFill>
                <a:schemeClr val="accent2">
                  <a:lumMod val="40000"/>
                  <a:lumOff val="60000"/>
                </a:schemeClr>
              </a:solidFill>
              <a:effectLst/>
            </a:endParaRPr>
          </a:p>
          <a:p>
            <a:endParaRPr lang="en-US" sz="1200" b="1" cap="none" spc="0" dirty="0">
              <a:ln w="22225">
                <a:solidFill>
                  <a:schemeClr val="accent2"/>
                </a:solidFill>
                <a:prstDash val="solid"/>
              </a:ln>
              <a:solidFill>
                <a:schemeClr val="accent2">
                  <a:lumMod val="40000"/>
                  <a:lumOff val="60000"/>
                </a:schemeClr>
              </a:solidFill>
              <a:effectLst/>
            </a:endParaRPr>
          </a:p>
        </p:txBody>
      </p:sp>
      <p:sp>
        <p:nvSpPr>
          <p:cNvPr id="4" name="Header Placeholder 3"/>
          <p:cNvSpPr>
            <a:spLocks noGrp="1"/>
          </p:cNvSpPr>
          <p:nvPr>
            <p:ph type="hdr" sz="quarter"/>
          </p:nvPr>
        </p:nvSpPr>
        <p:spPr/>
        <p:txBody>
          <a:bodyPr/>
          <a:lstStyle/>
          <a:p>
            <a:pPr>
              <a:defRPr/>
            </a:pPr>
            <a:r>
              <a:rPr lang="zh-TW" altLang="en-US"/>
              <a:t>Learning to Communicate</a:t>
            </a:r>
            <a:endParaRPr lang="en-US" altLang="zh-TW"/>
          </a:p>
        </p:txBody>
      </p:sp>
      <p:sp>
        <p:nvSpPr>
          <p:cNvPr id="5" name="Date Placeholder 4"/>
          <p:cNvSpPr>
            <a:spLocks noGrp="1"/>
          </p:cNvSpPr>
          <p:nvPr>
            <p:ph type="dt" idx="1"/>
          </p:nvPr>
        </p:nvSpPr>
        <p:spPr/>
        <p:txBody>
          <a:bodyPr/>
          <a:lstStyle/>
          <a:p>
            <a:pPr>
              <a:defRPr/>
            </a:pPr>
            <a:fld id="{A50193E4-F2CC-4DB4-87AF-1FA2A0BA0618}" type="datetime2">
              <a:rPr lang="zh-TW" altLang="en-US" smtClean="0"/>
              <a:pPr>
                <a:defRPr/>
              </a:pPr>
              <a:t>2022年11月9日</a:t>
            </a:fld>
            <a:endParaRPr lang="en-US" altLang="zh-TW"/>
          </a:p>
        </p:txBody>
      </p:sp>
      <p:sp>
        <p:nvSpPr>
          <p:cNvPr id="6" name="Footer Placeholder 5"/>
          <p:cNvSpPr>
            <a:spLocks noGrp="1"/>
          </p:cNvSpPr>
          <p:nvPr>
            <p:ph type="ftr" sz="quarter" idx="4"/>
          </p:nvPr>
        </p:nvSpPr>
        <p:spPr/>
        <p:txBody>
          <a:bodyPr/>
          <a:lstStyle/>
          <a:p>
            <a:pPr>
              <a:defRPr/>
            </a:pPr>
            <a:r>
              <a:rPr lang="zh-TW" altLang="en-US"/>
              <a:t>(c)2009, Jonathon David White http://rc.xiaotu.com</a:t>
            </a:r>
            <a:endParaRPr lang="en-US" altLang="zh-TW"/>
          </a:p>
        </p:txBody>
      </p:sp>
      <p:sp>
        <p:nvSpPr>
          <p:cNvPr id="7" name="Slide Number Placeholder 6"/>
          <p:cNvSpPr>
            <a:spLocks noGrp="1"/>
          </p:cNvSpPr>
          <p:nvPr>
            <p:ph type="sldNum" sz="quarter" idx="5"/>
          </p:nvPr>
        </p:nvSpPr>
        <p:spPr/>
        <p:txBody>
          <a:bodyPr/>
          <a:lstStyle/>
          <a:p>
            <a:pPr>
              <a:defRPr/>
            </a:pPr>
            <a:fld id="{9552A38B-BF28-49C6-8E2B-C17FFCACC47D}" type="slidenum">
              <a:rPr lang="zh-TW" altLang="en-US" smtClean="0"/>
              <a:pPr>
                <a:defRPr/>
              </a:pPr>
              <a:t>6</a:t>
            </a:fld>
            <a:endParaRPr lang="en-US" altLang="zh-TW"/>
          </a:p>
        </p:txBody>
      </p:sp>
    </p:spTree>
    <p:extLst>
      <p:ext uri="{BB962C8B-B14F-4D97-AF65-F5344CB8AC3E}">
        <p14:creationId xmlns:p14="http://schemas.microsoft.com/office/powerpoint/2010/main" val="38450891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cap="none" spc="0" dirty="0">
                <a:ln w="22225">
                  <a:solidFill>
                    <a:schemeClr val="accent2"/>
                  </a:solidFill>
                  <a:prstDash val="solid"/>
                </a:ln>
                <a:solidFill>
                  <a:schemeClr val="accent2">
                    <a:lumMod val="40000"/>
                    <a:lumOff val="60000"/>
                  </a:schemeClr>
                </a:solidFill>
                <a:effectLst/>
              </a:rPr>
              <a:t>What is a transactional relationship?</a:t>
            </a:r>
          </a:p>
          <a:p>
            <a:r>
              <a:rPr lang="en-US" sz="1200" b="1" cap="none" spc="0" dirty="0">
                <a:ln w="22225">
                  <a:solidFill>
                    <a:schemeClr val="accent2"/>
                  </a:solidFill>
                  <a:prstDash val="solid"/>
                </a:ln>
                <a:solidFill>
                  <a:schemeClr val="accent2">
                    <a:lumMod val="40000"/>
                    <a:lumOff val="60000"/>
                  </a:schemeClr>
                </a:solidFill>
                <a:effectLst/>
              </a:rPr>
              <a:t>For exam:  A give B something to B gives A something.</a:t>
            </a:r>
          </a:p>
          <a:p>
            <a:r>
              <a:rPr lang="en-US" sz="1200" b="1" cap="none" spc="0" dirty="0">
                <a:ln w="22225">
                  <a:solidFill>
                    <a:schemeClr val="accent2"/>
                  </a:solidFill>
                  <a:prstDash val="solid"/>
                </a:ln>
                <a:solidFill>
                  <a:schemeClr val="accent2">
                    <a:lumMod val="40000"/>
                    <a:lumOff val="60000"/>
                  </a:schemeClr>
                </a:solidFill>
                <a:effectLst/>
              </a:rPr>
              <a:t>   a) husband-wife</a:t>
            </a:r>
          </a:p>
          <a:p>
            <a:r>
              <a:rPr lang="en-US" sz="1200" b="1" cap="none" spc="0" dirty="0">
                <a:ln w="22225">
                  <a:solidFill>
                    <a:schemeClr val="accent2"/>
                  </a:solidFill>
                  <a:prstDash val="solid"/>
                </a:ln>
                <a:solidFill>
                  <a:schemeClr val="accent2">
                    <a:lumMod val="40000"/>
                    <a:lumOff val="60000"/>
                  </a:schemeClr>
                </a:solidFill>
                <a:effectLst/>
              </a:rPr>
              <a:t>        Modern: Husband responsible to pay for the rent and the food   Wife must provide “sex on demand.”</a:t>
            </a:r>
          </a:p>
          <a:p>
            <a:r>
              <a:rPr lang="en-US" sz="1200" b="1" cap="none" spc="0" dirty="0">
                <a:ln w="22225">
                  <a:solidFill>
                    <a:schemeClr val="accent2"/>
                  </a:solidFill>
                  <a:prstDash val="solid"/>
                </a:ln>
                <a:solidFill>
                  <a:schemeClr val="accent2">
                    <a:lumMod val="40000"/>
                    <a:lumOff val="60000"/>
                  </a:schemeClr>
                </a:solidFill>
                <a:effectLst/>
              </a:rPr>
              <a:t>        Traditional Chinese: Husband provides for wife.  Wife must provide son.  IF NO, then marriage ends.</a:t>
            </a:r>
          </a:p>
          <a:p>
            <a:r>
              <a:rPr lang="en-US" sz="1200" b="1" cap="none" spc="0" dirty="0">
                <a:ln w="22225">
                  <a:solidFill>
                    <a:schemeClr val="accent2"/>
                  </a:solidFill>
                  <a:prstDash val="solid"/>
                </a:ln>
                <a:solidFill>
                  <a:schemeClr val="accent2">
                    <a:lumMod val="40000"/>
                    <a:lumOff val="60000"/>
                  </a:schemeClr>
                </a:solidFill>
                <a:effectLst/>
              </a:rPr>
              <a:t>        These are transaction relationships.  </a:t>
            </a:r>
          </a:p>
          <a:p>
            <a:r>
              <a:rPr lang="en-US" sz="1200" b="1" cap="none" spc="0" dirty="0">
                <a:ln w="22225">
                  <a:solidFill>
                    <a:schemeClr val="accent2"/>
                  </a:solidFill>
                  <a:prstDash val="solid"/>
                </a:ln>
                <a:solidFill>
                  <a:schemeClr val="accent2">
                    <a:lumMod val="40000"/>
                    <a:lumOff val="60000"/>
                  </a:schemeClr>
                </a:solidFill>
                <a:effectLst/>
              </a:rPr>
              <a:t>        In summary </a:t>
            </a:r>
            <a:r>
              <a:rPr lang="en-US" b="1" i="0" dirty="0">
                <a:solidFill>
                  <a:srgbClr val="252525"/>
                </a:solidFill>
                <a:effectLst/>
                <a:latin typeface="Nunito" panose="020B0604020202020204" pitchFamily="2" charset="0"/>
              </a:rPr>
              <a:t>A transactional relationship is when couples treat marriage as a business deal. </a:t>
            </a:r>
            <a:r>
              <a:rPr lang="en-US" b="0" i="0" dirty="0">
                <a:solidFill>
                  <a:srgbClr val="555555"/>
                </a:solidFill>
                <a:effectLst/>
                <a:latin typeface="Open Sans" panose="020B0606030504020204" pitchFamily="34" charset="0"/>
              </a:rPr>
              <a:t>Each person in that relationship has clear responsibilities and rewards. Those responsibilities will define what each individual is expected to contribute, as well as the rewards each will receive (or expects to receive) as a result of their efforts.</a:t>
            </a:r>
            <a:r>
              <a:rPr lang="en-US" b="1" i="0" dirty="0">
                <a:solidFill>
                  <a:srgbClr val="252525"/>
                </a:solidFill>
                <a:effectLst/>
                <a:latin typeface="Nunito" panose="020B0604020202020204" pitchFamily="2" charset="0"/>
              </a:rPr>
              <a:t> </a:t>
            </a:r>
          </a:p>
          <a:p>
            <a:r>
              <a:rPr lang="en-US" sz="1200" b="1" i="0" cap="none" spc="0" dirty="0">
                <a:ln w="22225">
                  <a:solidFill>
                    <a:schemeClr val="accent2"/>
                  </a:solidFill>
                  <a:prstDash val="solid"/>
                </a:ln>
                <a:solidFill>
                  <a:srgbClr val="252525"/>
                </a:solidFill>
                <a:effectLst/>
                <a:latin typeface="Nunito" panose="020B0604020202020204" pitchFamily="2" charset="0"/>
              </a:rPr>
              <a:t>  </a:t>
            </a:r>
            <a:r>
              <a:rPr lang="en-US" sz="1200" b="1" i="0" cap="none" spc="0" dirty="0">
                <a:ln w="22225">
                  <a:solidFill>
                    <a:schemeClr val="accent2"/>
                  </a:solidFill>
                  <a:prstDash val="solid"/>
                </a:ln>
                <a:solidFill>
                  <a:schemeClr val="accent2">
                    <a:lumMod val="40000"/>
                    <a:lumOff val="60000"/>
                  </a:schemeClr>
                </a:solidFill>
                <a:effectLst/>
                <a:latin typeface="Nunito" panose="020B0604020202020204" pitchFamily="2" charset="0"/>
              </a:rPr>
              <a:t>      </a:t>
            </a:r>
            <a:r>
              <a:rPr lang="en-US" sz="1200" b="1" cap="none" spc="0" dirty="0">
                <a:ln w="22225">
                  <a:solidFill>
                    <a:schemeClr val="accent2"/>
                  </a:solidFill>
                  <a:prstDash val="solid"/>
                </a:ln>
                <a:solidFill>
                  <a:schemeClr val="accent2">
                    <a:lumMod val="40000"/>
                    <a:lumOff val="60000"/>
                  </a:schemeClr>
                </a:solidFill>
                <a:effectLst/>
              </a:rPr>
              <a:t>This is not a loving relationship.</a:t>
            </a:r>
          </a:p>
          <a:p>
            <a:r>
              <a:rPr lang="en-US" sz="1200" b="1" cap="none" spc="0" dirty="0">
                <a:ln w="22225">
                  <a:solidFill>
                    <a:schemeClr val="accent2"/>
                  </a:solidFill>
                  <a:prstDash val="solid"/>
                </a:ln>
                <a:solidFill>
                  <a:schemeClr val="accent2">
                    <a:lumMod val="40000"/>
                    <a:lumOff val="60000"/>
                  </a:schemeClr>
                </a:solidFill>
                <a:effectLst/>
              </a:rPr>
              <a:t>   b) temple religion: </a:t>
            </a:r>
          </a:p>
          <a:p>
            <a:r>
              <a:rPr lang="en-US" sz="1200" b="1" cap="none" spc="0" dirty="0">
                <a:ln w="22225">
                  <a:solidFill>
                    <a:schemeClr val="accent2"/>
                  </a:solidFill>
                  <a:prstDash val="solid"/>
                </a:ln>
                <a:solidFill>
                  <a:schemeClr val="accent2">
                    <a:lumMod val="40000"/>
                    <a:lumOff val="60000"/>
                  </a:schemeClr>
                </a:solidFill>
                <a:effectLst/>
              </a:rPr>
              <a:t>             If God does this for me, I will do this for God.   If God does not do this for me, I will not do this for God.</a:t>
            </a:r>
          </a:p>
          <a:p>
            <a:r>
              <a:rPr lang="en-US" sz="1200" b="1" cap="none" spc="0" dirty="0">
                <a:ln w="22225">
                  <a:solidFill>
                    <a:schemeClr val="accent2"/>
                  </a:solidFill>
                  <a:prstDash val="solid"/>
                </a:ln>
                <a:solidFill>
                  <a:schemeClr val="accent2">
                    <a:lumMod val="40000"/>
                    <a:lumOff val="60000"/>
                  </a:schemeClr>
                </a:solidFill>
                <a:effectLst/>
              </a:rPr>
              <a:t>             I gave money to temple, so the God must do what I ask.</a:t>
            </a:r>
          </a:p>
          <a:p>
            <a:r>
              <a:rPr lang="en-US" sz="1200" b="1" cap="none" spc="0" dirty="0">
                <a:ln w="22225">
                  <a:solidFill>
                    <a:schemeClr val="accent2"/>
                  </a:solidFill>
                  <a:prstDash val="solid"/>
                </a:ln>
                <a:solidFill>
                  <a:schemeClr val="accent2">
                    <a:lumMod val="40000"/>
                    <a:lumOff val="60000"/>
                  </a:schemeClr>
                </a:solidFill>
                <a:effectLst/>
              </a:rPr>
              <a:t>             I did the ceremony, god must give me protection.</a:t>
            </a:r>
          </a:p>
          <a:p>
            <a:endParaRPr lang="en-US" sz="1200" b="1" cap="none" spc="0" dirty="0">
              <a:ln w="22225">
                <a:solidFill>
                  <a:schemeClr val="accent2"/>
                </a:solidFill>
                <a:prstDash val="solid"/>
              </a:ln>
              <a:solidFill>
                <a:schemeClr val="accent2">
                  <a:lumMod val="40000"/>
                  <a:lumOff val="60000"/>
                </a:schemeClr>
              </a:solidFill>
              <a:effectLst/>
            </a:endParaRPr>
          </a:p>
          <a:p>
            <a:r>
              <a:rPr lang="en-US" sz="1200" b="1" cap="none" spc="0" dirty="0">
                <a:ln w="22225">
                  <a:solidFill>
                    <a:schemeClr val="accent2"/>
                  </a:solidFill>
                  <a:prstDash val="solid"/>
                </a:ln>
                <a:solidFill>
                  <a:schemeClr val="accent2">
                    <a:lumMod val="40000"/>
                    <a:lumOff val="60000"/>
                  </a:schemeClr>
                </a:solidFill>
                <a:effectLst/>
              </a:rPr>
              <a:t>The answer to these rhetorical  is: … NO!</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200" b="1" cap="none" spc="0" dirty="0">
              <a:ln w="22225">
                <a:solidFill>
                  <a:schemeClr val="accent2"/>
                </a:solidFill>
                <a:prstDash val="solid"/>
              </a:ln>
              <a:solidFill>
                <a:schemeClr val="accent2">
                  <a:lumMod val="40000"/>
                  <a:lumOff val="60000"/>
                </a:schemeClr>
              </a:solidFill>
              <a:effectLst/>
            </a:endParaRPr>
          </a:p>
          <a:p>
            <a:endParaRPr lang="en-US" sz="1200" b="1" cap="none" spc="0" dirty="0">
              <a:ln w="22225">
                <a:solidFill>
                  <a:schemeClr val="accent2"/>
                </a:solidFill>
                <a:prstDash val="solid"/>
              </a:ln>
              <a:solidFill>
                <a:schemeClr val="accent2">
                  <a:lumMod val="40000"/>
                  <a:lumOff val="60000"/>
                </a:schemeClr>
              </a:solidFill>
              <a:effectLst/>
            </a:endParaRPr>
          </a:p>
          <a:p>
            <a:endParaRPr lang="en-US" sz="1200" b="1" cap="none" spc="0" dirty="0">
              <a:ln w="22225">
                <a:solidFill>
                  <a:schemeClr val="accent2"/>
                </a:solidFill>
                <a:prstDash val="solid"/>
              </a:ln>
              <a:solidFill>
                <a:schemeClr val="accent2">
                  <a:lumMod val="40000"/>
                  <a:lumOff val="60000"/>
                </a:schemeClr>
              </a:solidFill>
              <a:effectLst/>
            </a:endParaRPr>
          </a:p>
          <a:p>
            <a:r>
              <a:rPr lang="en-US" sz="1200" b="1" cap="none" spc="0" dirty="0">
                <a:ln w="22225">
                  <a:solidFill>
                    <a:schemeClr val="accent2"/>
                  </a:solidFill>
                  <a:prstDash val="solid"/>
                </a:ln>
                <a:solidFill>
                  <a:schemeClr val="accent2">
                    <a:lumMod val="40000"/>
                    <a:lumOff val="60000"/>
                  </a:schemeClr>
                </a:solidFill>
                <a:effectLst/>
              </a:rPr>
              <a:t>Key point: God does not want a transactional relationship with us. </a:t>
            </a:r>
          </a:p>
          <a:p>
            <a:r>
              <a:rPr lang="en-US" sz="1200" b="1" cap="none" spc="0" dirty="0">
                <a:ln w="22225">
                  <a:solidFill>
                    <a:schemeClr val="accent2"/>
                  </a:solidFill>
                  <a:prstDash val="solid"/>
                </a:ln>
                <a:solidFill>
                  <a:schemeClr val="accent2">
                    <a:lumMod val="40000"/>
                    <a:lumOff val="60000"/>
                  </a:schemeClr>
                </a:solidFill>
                <a:effectLst/>
              </a:rPr>
              <a:t>But we need to reflect: Do I enter relationships with others (God, God’s children) with a transactional point of view</a:t>
            </a:r>
          </a:p>
          <a:p>
            <a:r>
              <a:rPr lang="en-US" sz="1200" b="1" cap="none" spc="0" dirty="0">
                <a:ln w="22225">
                  <a:solidFill>
                    <a:schemeClr val="accent2"/>
                  </a:solidFill>
                  <a:prstDash val="solid"/>
                </a:ln>
                <a:solidFill>
                  <a:schemeClr val="accent2">
                    <a:lumMod val="40000"/>
                    <a:lumOff val="60000"/>
                  </a:schemeClr>
                </a:solidFill>
                <a:effectLst/>
              </a:rPr>
              <a:t>- I attend morning and evening so God should give me…</a:t>
            </a:r>
          </a:p>
          <a:p>
            <a:r>
              <a:rPr lang="en-US" sz="1200" b="1" cap="none" spc="0" dirty="0">
                <a:ln w="22225">
                  <a:solidFill>
                    <a:schemeClr val="accent2"/>
                  </a:solidFill>
                  <a:prstDash val="solid"/>
                </a:ln>
                <a:solidFill>
                  <a:schemeClr val="accent2">
                    <a:lumMod val="40000"/>
                    <a:lumOff val="60000"/>
                  </a:schemeClr>
                </a:solidFill>
                <a:effectLst/>
              </a:rPr>
              <a:t>- I listen to boring sermon by brother Jon so God owes me big…</a:t>
            </a:r>
          </a:p>
          <a:p>
            <a:r>
              <a:rPr lang="en-US" sz="1200" b="1" cap="none" spc="0" dirty="0">
                <a:ln w="22225">
                  <a:solidFill>
                    <a:schemeClr val="accent2"/>
                  </a:solidFill>
                  <a:prstDash val="solid"/>
                </a:ln>
                <a:solidFill>
                  <a:schemeClr val="accent2">
                    <a:lumMod val="40000"/>
                    <a:lumOff val="60000"/>
                  </a:schemeClr>
                </a:solidFill>
                <a:effectLst/>
              </a:rPr>
              <a:t>- </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b="1" cap="none" spc="0" dirty="0">
                <a:ln w="22225">
                  <a:solidFill>
                    <a:schemeClr val="accent2"/>
                  </a:solidFill>
                  <a:prstDash val="solid"/>
                </a:ln>
                <a:solidFill>
                  <a:schemeClr val="accent2">
                    <a:lumMod val="40000"/>
                    <a:lumOff val="60000"/>
                  </a:schemeClr>
                </a:solidFill>
                <a:effectLst/>
              </a:rPr>
              <a:t>But what does God want?</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b="1" cap="none" spc="0" dirty="0">
                <a:ln w="22225">
                  <a:solidFill>
                    <a:schemeClr val="accent2"/>
                  </a:solidFill>
                  <a:prstDash val="solid"/>
                </a:ln>
                <a:solidFill>
                  <a:schemeClr val="accent2">
                    <a:lumMod val="40000"/>
                    <a:lumOff val="60000"/>
                  </a:schemeClr>
                </a:solidFill>
                <a:effectLst/>
              </a:rPr>
              <a:t>Glad you asked.</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b="1" cap="none" spc="0" dirty="0">
                <a:ln w="22225">
                  <a:solidFill>
                    <a:schemeClr val="accent2"/>
                  </a:solidFill>
                  <a:prstDash val="solid"/>
                </a:ln>
                <a:solidFill>
                  <a:schemeClr val="accent2">
                    <a:lumMod val="40000"/>
                    <a:lumOff val="60000"/>
                  </a:schemeClr>
                </a:solidFill>
                <a:effectLst/>
              </a:rPr>
              <a:t>Micah is ready with the answer! </a:t>
            </a:r>
            <a:endParaRPr lang="en-CA" dirty="0"/>
          </a:p>
        </p:txBody>
      </p:sp>
      <p:sp>
        <p:nvSpPr>
          <p:cNvPr id="4" name="Header Placeholder 3"/>
          <p:cNvSpPr>
            <a:spLocks noGrp="1"/>
          </p:cNvSpPr>
          <p:nvPr>
            <p:ph type="hdr" sz="quarter"/>
          </p:nvPr>
        </p:nvSpPr>
        <p:spPr/>
        <p:txBody>
          <a:bodyPr/>
          <a:lstStyle/>
          <a:p>
            <a:pPr>
              <a:defRPr/>
            </a:pPr>
            <a:r>
              <a:rPr lang="zh-TW" altLang="en-US"/>
              <a:t>Learning to Communicate</a:t>
            </a:r>
            <a:endParaRPr lang="en-US" altLang="zh-TW"/>
          </a:p>
        </p:txBody>
      </p:sp>
      <p:sp>
        <p:nvSpPr>
          <p:cNvPr id="5" name="Date Placeholder 4"/>
          <p:cNvSpPr>
            <a:spLocks noGrp="1"/>
          </p:cNvSpPr>
          <p:nvPr>
            <p:ph type="dt" idx="1"/>
          </p:nvPr>
        </p:nvSpPr>
        <p:spPr/>
        <p:txBody>
          <a:bodyPr/>
          <a:lstStyle/>
          <a:p>
            <a:pPr>
              <a:defRPr/>
            </a:pPr>
            <a:fld id="{A50193E4-F2CC-4DB4-87AF-1FA2A0BA0618}" type="datetime2">
              <a:rPr lang="zh-TW" altLang="en-US" smtClean="0"/>
              <a:pPr>
                <a:defRPr/>
              </a:pPr>
              <a:t>2022年11月9日</a:t>
            </a:fld>
            <a:endParaRPr lang="en-US" altLang="zh-TW"/>
          </a:p>
        </p:txBody>
      </p:sp>
      <p:sp>
        <p:nvSpPr>
          <p:cNvPr id="6" name="Footer Placeholder 5"/>
          <p:cNvSpPr>
            <a:spLocks noGrp="1"/>
          </p:cNvSpPr>
          <p:nvPr>
            <p:ph type="ftr" sz="quarter" idx="4"/>
          </p:nvPr>
        </p:nvSpPr>
        <p:spPr/>
        <p:txBody>
          <a:bodyPr/>
          <a:lstStyle/>
          <a:p>
            <a:pPr>
              <a:defRPr/>
            </a:pPr>
            <a:r>
              <a:rPr lang="zh-TW" altLang="en-US"/>
              <a:t>(c)2009, Jonathon David White http://rc.xiaotu.com</a:t>
            </a:r>
            <a:endParaRPr lang="en-US" altLang="zh-TW"/>
          </a:p>
        </p:txBody>
      </p:sp>
      <p:sp>
        <p:nvSpPr>
          <p:cNvPr id="7" name="Slide Number Placeholder 6"/>
          <p:cNvSpPr>
            <a:spLocks noGrp="1"/>
          </p:cNvSpPr>
          <p:nvPr>
            <p:ph type="sldNum" sz="quarter" idx="5"/>
          </p:nvPr>
        </p:nvSpPr>
        <p:spPr/>
        <p:txBody>
          <a:bodyPr/>
          <a:lstStyle/>
          <a:p>
            <a:pPr>
              <a:defRPr/>
            </a:pPr>
            <a:fld id="{9552A38B-BF28-49C6-8E2B-C17FFCACC47D}" type="slidenum">
              <a:rPr lang="zh-TW" altLang="en-US" smtClean="0"/>
              <a:pPr>
                <a:defRPr/>
              </a:pPr>
              <a:t>7</a:t>
            </a:fld>
            <a:endParaRPr lang="en-US" altLang="zh-TW"/>
          </a:p>
        </p:txBody>
      </p:sp>
    </p:spTree>
    <p:extLst>
      <p:ext uri="{BB962C8B-B14F-4D97-AF65-F5344CB8AC3E}">
        <p14:creationId xmlns:p14="http://schemas.microsoft.com/office/powerpoint/2010/main" val="253100517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sz="1200" b="1" cap="none" spc="0" dirty="0">
                <a:ln w="22225">
                  <a:solidFill>
                    <a:schemeClr val="accent2"/>
                  </a:solidFill>
                  <a:prstDash val="solid"/>
                </a:ln>
                <a:solidFill>
                  <a:schemeClr val="accent2">
                    <a:lumMod val="40000"/>
                    <a:lumOff val="60000"/>
                  </a:schemeClr>
                </a:solidFill>
                <a:effectLst/>
              </a:rPr>
              <a:t>3 things for English speakers, 4 things for Chinese speakers!</a:t>
            </a:r>
          </a:p>
          <a:p>
            <a:pPr algn="l"/>
            <a:endParaRPr lang="en-US" sz="1200" b="1" cap="none" spc="0" dirty="0">
              <a:ln w="22225">
                <a:solidFill>
                  <a:schemeClr val="accent2"/>
                </a:solidFill>
                <a:prstDash val="solid"/>
              </a:ln>
              <a:solidFill>
                <a:schemeClr val="accent2">
                  <a:lumMod val="40000"/>
                  <a:lumOff val="60000"/>
                </a:schemeClr>
              </a:solidFill>
              <a:effectLst/>
            </a:endParaRPr>
          </a:p>
          <a:p>
            <a:pPr algn="l"/>
            <a:r>
              <a:rPr lang="en-US" sz="1200" b="1" cap="none" spc="0" dirty="0">
                <a:ln w="22225">
                  <a:solidFill>
                    <a:schemeClr val="accent2"/>
                  </a:solidFill>
                  <a:prstDash val="solid"/>
                </a:ln>
                <a:solidFill>
                  <a:schemeClr val="accent2">
                    <a:lumMod val="40000"/>
                    <a:lumOff val="60000"/>
                  </a:schemeClr>
                </a:solidFill>
                <a:effectLst/>
              </a:rPr>
              <a:t>The first 2 relate to character</a:t>
            </a:r>
          </a:p>
          <a:p>
            <a:pPr algn="l"/>
            <a:r>
              <a:rPr lang="en-US" sz="1200" b="1" cap="none" spc="0" dirty="0">
                <a:ln w="22225">
                  <a:solidFill>
                    <a:schemeClr val="accent2"/>
                  </a:solidFill>
                  <a:prstDash val="solid"/>
                </a:ln>
                <a:solidFill>
                  <a:schemeClr val="accent2">
                    <a:lumMod val="40000"/>
                    <a:lumOff val="60000"/>
                  </a:schemeClr>
                </a:solidFill>
                <a:effectLst/>
              </a:rPr>
              <a:t>: justice and mercy are the key characteristics of God’s nature.</a:t>
            </a:r>
          </a:p>
          <a:p>
            <a:pPr algn="l"/>
            <a:r>
              <a:rPr lang="en-US" sz="1200" b="1" cap="none" spc="0" dirty="0">
                <a:ln w="22225">
                  <a:solidFill>
                    <a:schemeClr val="accent2"/>
                  </a:solidFill>
                  <a:prstDash val="solid"/>
                </a:ln>
                <a:solidFill>
                  <a:schemeClr val="accent2">
                    <a:lumMod val="40000"/>
                    <a:lumOff val="60000"/>
                  </a:schemeClr>
                </a:solidFill>
                <a:effectLst/>
              </a:rPr>
              <a:t>If we are made in the image of God,</a:t>
            </a:r>
          </a:p>
          <a:p>
            <a:pPr algn="l"/>
            <a:r>
              <a:rPr lang="en-US" sz="1200" b="1" cap="none" spc="0" dirty="0">
                <a:ln w="22225">
                  <a:solidFill>
                    <a:schemeClr val="accent2"/>
                  </a:solidFill>
                  <a:prstDash val="solid"/>
                </a:ln>
                <a:solidFill>
                  <a:schemeClr val="accent2">
                    <a:lumMod val="40000"/>
                    <a:lumOff val="60000"/>
                  </a:schemeClr>
                </a:solidFill>
                <a:effectLst/>
              </a:rPr>
              <a:t>If God is our Father,</a:t>
            </a:r>
          </a:p>
          <a:p>
            <a:pPr algn="l"/>
            <a:r>
              <a:rPr lang="en-US" sz="1200" b="1" cap="none" spc="0" dirty="0">
                <a:ln w="22225">
                  <a:solidFill>
                    <a:schemeClr val="accent2"/>
                  </a:solidFill>
                  <a:prstDash val="solid"/>
                </a:ln>
                <a:solidFill>
                  <a:schemeClr val="accent2">
                    <a:lumMod val="40000"/>
                    <a:lumOff val="60000"/>
                  </a:schemeClr>
                </a:solidFill>
                <a:effectLst/>
              </a:rPr>
              <a:t>   we should be like him in character.</a:t>
            </a:r>
          </a:p>
          <a:p>
            <a:pPr algn="l"/>
            <a:endParaRPr lang="en-US" sz="1200" b="1" cap="none" spc="0" dirty="0">
              <a:ln w="22225">
                <a:solidFill>
                  <a:schemeClr val="accent2"/>
                </a:solidFill>
                <a:prstDash val="solid"/>
              </a:ln>
              <a:solidFill>
                <a:schemeClr val="accent2">
                  <a:lumMod val="40000"/>
                  <a:lumOff val="60000"/>
                </a:schemeClr>
              </a:solidFill>
              <a:effectLst/>
            </a:endParaRPr>
          </a:p>
          <a:p>
            <a:pPr algn="l"/>
            <a:r>
              <a:rPr lang="en-US" sz="1200" b="1" cap="none" spc="0" dirty="0">
                <a:ln w="22225">
                  <a:solidFill>
                    <a:schemeClr val="accent2"/>
                  </a:solidFill>
                  <a:prstDash val="solid"/>
                </a:ln>
                <a:solidFill>
                  <a:schemeClr val="accent2">
                    <a:lumMod val="40000"/>
                    <a:lumOff val="60000"/>
                  </a:schemeClr>
                </a:solidFill>
                <a:effectLst/>
              </a:rPr>
              <a:t>It is a fundamental tenant of our belief: God is just. God does not tolerate injustice.</a:t>
            </a:r>
          </a:p>
          <a:p>
            <a:pPr algn="l"/>
            <a:r>
              <a:rPr lang="en-US" sz="1200" b="1" cap="none" spc="0" dirty="0">
                <a:ln w="22225">
                  <a:solidFill>
                    <a:schemeClr val="accent2"/>
                  </a:solidFill>
                  <a:prstDash val="solid"/>
                </a:ln>
                <a:solidFill>
                  <a:schemeClr val="accent2">
                    <a:lumMod val="40000"/>
                    <a:lumOff val="60000"/>
                  </a:schemeClr>
                </a:solidFill>
                <a:effectLst/>
              </a:rPr>
              <a:t>It is a fundamental tenant of our belief: God is loving and merciful.</a:t>
            </a:r>
          </a:p>
          <a:p>
            <a:pPr algn="l"/>
            <a:r>
              <a:rPr lang="en-US" sz="1200" b="1" cap="none" spc="0" dirty="0">
                <a:ln w="22225">
                  <a:solidFill>
                    <a:schemeClr val="accent2"/>
                  </a:solidFill>
                  <a:prstDash val="solid"/>
                </a:ln>
                <a:solidFill>
                  <a:schemeClr val="accent2">
                    <a:lumMod val="40000"/>
                    <a:lumOff val="60000"/>
                  </a:schemeClr>
                </a:solidFill>
                <a:effectLst/>
              </a:rPr>
              <a:t>Both are perfect and both are in balance</a:t>
            </a:r>
          </a:p>
          <a:p>
            <a:pPr algn="l"/>
            <a:r>
              <a:rPr lang="en-US" sz="1200" b="1" cap="none" spc="0" dirty="0">
                <a:ln w="22225">
                  <a:solidFill>
                    <a:schemeClr val="accent2"/>
                  </a:solidFill>
                  <a:prstDash val="solid"/>
                </a:ln>
                <a:solidFill>
                  <a:schemeClr val="accent2">
                    <a:lumMod val="40000"/>
                    <a:lumOff val="60000"/>
                  </a:schemeClr>
                </a:solidFill>
                <a:effectLst/>
                <a:sym typeface="Wingdings" panose="05000000000000000000" pitchFamily="2" charset="2"/>
              </a:rPr>
              <a:t>     this balance is most clearly seen in Jesus: </a:t>
            </a:r>
          </a:p>
          <a:p>
            <a:pPr algn="l"/>
            <a:r>
              <a:rPr lang="en-US" sz="1200" b="1" cap="none" spc="0" dirty="0">
                <a:ln w="22225">
                  <a:solidFill>
                    <a:schemeClr val="accent2"/>
                  </a:solidFill>
                  <a:prstDash val="solid"/>
                </a:ln>
                <a:solidFill>
                  <a:schemeClr val="accent2">
                    <a:lumMod val="40000"/>
                    <a:lumOff val="60000"/>
                  </a:schemeClr>
                </a:solidFill>
                <a:effectLst/>
                <a:sym typeface="Wingdings" panose="05000000000000000000" pitchFamily="2" charset="2"/>
              </a:rPr>
              <a:t>               Dying for our sin to satisfy God justice</a:t>
            </a:r>
          </a:p>
          <a:p>
            <a:pPr algn="l"/>
            <a:r>
              <a:rPr lang="en-US" sz="1200" b="1" cap="none" spc="0" dirty="0">
                <a:ln w="22225">
                  <a:solidFill>
                    <a:schemeClr val="accent2"/>
                  </a:solidFill>
                  <a:prstDash val="solid"/>
                </a:ln>
                <a:solidFill>
                  <a:schemeClr val="accent2">
                    <a:lumMod val="40000"/>
                    <a:lumOff val="60000"/>
                  </a:schemeClr>
                </a:solidFill>
                <a:effectLst/>
                <a:sym typeface="Wingdings" panose="05000000000000000000" pitchFamily="2" charset="2"/>
              </a:rPr>
              <a:t>               Being willing to die for our sin to demonstrate God’s love for us</a:t>
            </a:r>
          </a:p>
          <a:p>
            <a:pPr algn="l"/>
            <a:endParaRPr lang="en-US" sz="1200" b="1" cap="none" spc="0" dirty="0">
              <a:ln w="22225">
                <a:solidFill>
                  <a:schemeClr val="accent2"/>
                </a:solidFill>
                <a:prstDash val="solid"/>
              </a:ln>
              <a:solidFill>
                <a:schemeClr val="accent2">
                  <a:lumMod val="40000"/>
                  <a:lumOff val="60000"/>
                </a:schemeClr>
              </a:solidFill>
              <a:effectLst/>
              <a:sym typeface="Wingdings" panose="05000000000000000000" pitchFamily="2" charset="2"/>
            </a:endParaRPr>
          </a:p>
          <a:p>
            <a:pPr algn="l"/>
            <a:r>
              <a:rPr lang="en-US" sz="1200" b="1" cap="none" spc="0" dirty="0">
                <a:ln w="22225">
                  <a:solidFill>
                    <a:schemeClr val="accent2"/>
                  </a:solidFill>
                  <a:prstDash val="solid"/>
                </a:ln>
                <a:solidFill>
                  <a:schemeClr val="accent2">
                    <a:lumMod val="40000"/>
                    <a:lumOff val="60000"/>
                  </a:schemeClr>
                </a:solidFill>
                <a:effectLst/>
                <a:sym typeface="Wingdings" panose="05000000000000000000" pitchFamily="2" charset="2"/>
              </a:rPr>
              <a:t>The last line relates to relationship.</a:t>
            </a:r>
          </a:p>
          <a:p>
            <a:pPr algn="l"/>
            <a:r>
              <a:rPr lang="en-US" sz="1200" b="1" cap="none" spc="0" dirty="0">
                <a:ln w="22225">
                  <a:solidFill>
                    <a:schemeClr val="accent2"/>
                  </a:solidFill>
                  <a:prstDash val="solid"/>
                </a:ln>
                <a:solidFill>
                  <a:schemeClr val="accent2">
                    <a:lumMod val="40000"/>
                    <a:lumOff val="60000"/>
                  </a:schemeClr>
                </a:solidFill>
                <a:effectLst/>
                <a:sym typeface="Wingdings" panose="05000000000000000000" pitchFamily="2" charset="2"/>
              </a:rPr>
              <a:t>    : walking together with God</a:t>
            </a:r>
          </a:p>
          <a:p>
            <a:pPr algn="l"/>
            <a:r>
              <a:rPr lang="en-US" sz="1200" b="1" cap="none" spc="0" dirty="0">
                <a:ln w="22225">
                  <a:solidFill>
                    <a:schemeClr val="accent2"/>
                  </a:solidFill>
                  <a:prstDash val="solid"/>
                </a:ln>
                <a:solidFill>
                  <a:schemeClr val="accent2">
                    <a:lumMod val="40000"/>
                    <a:lumOff val="60000"/>
                  </a:schemeClr>
                </a:solidFill>
                <a:effectLst/>
                <a:sym typeface="Wingdings" panose="05000000000000000000" pitchFamily="2" charset="2"/>
              </a:rPr>
              <a:t>   : not with a proud heart (I am a chosen one. I am so great God chose me (not you) to be his special friend.)</a:t>
            </a:r>
          </a:p>
          <a:p>
            <a:pPr algn="l"/>
            <a:endParaRPr lang="en-US" sz="1200" b="1" cap="none" spc="0" dirty="0">
              <a:ln w="22225">
                <a:solidFill>
                  <a:schemeClr val="accent2"/>
                </a:solidFill>
                <a:prstDash val="solid"/>
              </a:ln>
              <a:solidFill>
                <a:schemeClr val="accent2">
                  <a:lumMod val="40000"/>
                  <a:lumOff val="60000"/>
                </a:schemeClr>
              </a:solidFill>
              <a:effectLst/>
              <a:sym typeface="Wingdings" panose="05000000000000000000" pitchFamily="2" charset="2"/>
            </a:endParaRPr>
          </a:p>
          <a:p>
            <a:pPr algn="l"/>
            <a:r>
              <a:rPr lang="en-US" sz="1200" b="1" cap="none" spc="0" dirty="0">
                <a:ln w="22225">
                  <a:solidFill>
                    <a:schemeClr val="accent2"/>
                  </a:solidFill>
                  <a:prstDash val="solid"/>
                </a:ln>
                <a:solidFill>
                  <a:schemeClr val="accent2">
                    <a:lumMod val="40000"/>
                    <a:lumOff val="60000"/>
                  </a:schemeClr>
                </a:solidFill>
                <a:effectLst/>
                <a:sym typeface="Wingdings" panose="05000000000000000000" pitchFamily="2" charset="2"/>
              </a:rPr>
              <a:t>What does it mean to walk with God?</a:t>
            </a:r>
          </a:p>
          <a:p>
            <a:pPr algn="l"/>
            <a:r>
              <a:rPr lang="en-US" sz="1200" b="1" cap="none" spc="0" dirty="0">
                <a:ln w="22225">
                  <a:solidFill>
                    <a:schemeClr val="accent2"/>
                  </a:solidFill>
                  <a:prstDash val="solid"/>
                </a:ln>
                <a:solidFill>
                  <a:schemeClr val="accent2">
                    <a:lumMod val="40000"/>
                    <a:lumOff val="60000"/>
                  </a:schemeClr>
                </a:solidFill>
                <a:effectLst/>
                <a:sym typeface="Wingdings" panose="05000000000000000000" pitchFamily="2" charset="2"/>
              </a:rPr>
              <a:t>Well I guess we have come full circle…</a:t>
            </a:r>
          </a:p>
          <a:p>
            <a:pPr algn="l"/>
            <a:endParaRPr lang="en-US" sz="1200" b="1" cap="none" spc="0" dirty="0">
              <a:ln w="22225">
                <a:solidFill>
                  <a:schemeClr val="accent2"/>
                </a:solidFill>
                <a:prstDash val="solid"/>
              </a:ln>
              <a:solidFill>
                <a:schemeClr val="accent2">
                  <a:lumMod val="40000"/>
                  <a:lumOff val="60000"/>
                </a:schemeClr>
              </a:solidFill>
              <a:effectLst/>
              <a:sym typeface="Wingdings" panose="05000000000000000000" pitchFamily="2" charset="2"/>
            </a:endParaRPr>
          </a:p>
        </p:txBody>
      </p:sp>
      <p:sp>
        <p:nvSpPr>
          <p:cNvPr id="4" name="Header Placeholder 3"/>
          <p:cNvSpPr>
            <a:spLocks noGrp="1"/>
          </p:cNvSpPr>
          <p:nvPr>
            <p:ph type="hdr" sz="quarter"/>
          </p:nvPr>
        </p:nvSpPr>
        <p:spPr/>
        <p:txBody>
          <a:bodyPr/>
          <a:lstStyle/>
          <a:p>
            <a:pPr>
              <a:defRPr/>
            </a:pPr>
            <a:r>
              <a:rPr lang="zh-TW" altLang="en-US"/>
              <a:t>Learning to Communicate</a:t>
            </a:r>
            <a:endParaRPr lang="en-US" altLang="zh-TW"/>
          </a:p>
        </p:txBody>
      </p:sp>
      <p:sp>
        <p:nvSpPr>
          <p:cNvPr id="5" name="Date Placeholder 4"/>
          <p:cNvSpPr>
            <a:spLocks noGrp="1"/>
          </p:cNvSpPr>
          <p:nvPr>
            <p:ph type="dt" idx="1"/>
          </p:nvPr>
        </p:nvSpPr>
        <p:spPr/>
        <p:txBody>
          <a:bodyPr/>
          <a:lstStyle/>
          <a:p>
            <a:pPr>
              <a:defRPr/>
            </a:pPr>
            <a:fld id="{A50193E4-F2CC-4DB4-87AF-1FA2A0BA0618}" type="datetime2">
              <a:rPr lang="zh-TW" altLang="en-US" smtClean="0"/>
              <a:pPr>
                <a:defRPr/>
              </a:pPr>
              <a:t>2022年11月9日</a:t>
            </a:fld>
            <a:endParaRPr lang="en-US" altLang="zh-TW"/>
          </a:p>
        </p:txBody>
      </p:sp>
      <p:sp>
        <p:nvSpPr>
          <p:cNvPr id="6" name="Footer Placeholder 5"/>
          <p:cNvSpPr>
            <a:spLocks noGrp="1"/>
          </p:cNvSpPr>
          <p:nvPr>
            <p:ph type="ftr" sz="quarter" idx="4"/>
          </p:nvPr>
        </p:nvSpPr>
        <p:spPr/>
        <p:txBody>
          <a:bodyPr/>
          <a:lstStyle/>
          <a:p>
            <a:pPr>
              <a:defRPr/>
            </a:pPr>
            <a:r>
              <a:rPr lang="zh-TW" altLang="en-US"/>
              <a:t>(c)2009, Jonathon David White http://rc.xiaotu.com</a:t>
            </a:r>
            <a:endParaRPr lang="en-US" altLang="zh-TW"/>
          </a:p>
        </p:txBody>
      </p:sp>
      <p:sp>
        <p:nvSpPr>
          <p:cNvPr id="7" name="Slide Number Placeholder 6"/>
          <p:cNvSpPr>
            <a:spLocks noGrp="1"/>
          </p:cNvSpPr>
          <p:nvPr>
            <p:ph type="sldNum" sz="quarter" idx="5"/>
          </p:nvPr>
        </p:nvSpPr>
        <p:spPr/>
        <p:txBody>
          <a:bodyPr/>
          <a:lstStyle/>
          <a:p>
            <a:pPr>
              <a:defRPr/>
            </a:pPr>
            <a:fld id="{9552A38B-BF28-49C6-8E2B-C17FFCACC47D}" type="slidenum">
              <a:rPr lang="zh-TW" altLang="en-US" smtClean="0"/>
              <a:pPr>
                <a:defRPr/>
              </a:pPr>
              <a:t>8</a:t>
            </a:fld>
            <a:endParaRPr lang="en-US" altLang="zh-TW"/>
          </a:p>
        </p:txBody>
      </p:sp>
    </p:spTree>
    <p:extLst>
      <p:ext uri="{BB962C8B-B14F-4D97-AF65-F5344CB8AC3E}">
        <p14:creationId xmlns:p14="http://schemas.microsoft.com/office/powerpoint/2010/main" val="343659798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The direction is chosen by God not by ourselves.</a:t>
            </a:r>
          </a:p>
          <a:p>
            <a:r>
              <a:rPr lang="en-CA" dirty="0"/>
              <a:t>The speed is chosen by God not by ourselves.  We do not want to rush ahead or dilly dally behind.</a:t>
            </a:r>
          </a:p>
          <a:p>
            <a:r>
              <a:rPr lang="en-CA" dirty="0"/>
              <a:t>The conversation during the walk is intimate and intense.  God has given many images, so that we might connect with one, </a:t>
            </a:r>
          </a:p>
          <a:p>
            <a:r>
              <a:rPr lang="en-CA" dirty="0"/>
              <a:t>   God has given us the image of father/son OR mother/daughter (if we had that close loving relationship with a parent)</a:t>
            </a:r>
          </a:p>
          <a:p>
            <a:r>
              <a:rPr lang="en-CA" dirty="0"/>
              <a:t>   God has given us the image of bride/bridegroom – young lovers (if we have had that kind of relationship with an SO)</a:t>
            </a:r>
          </a:p>
          <a:p>
            <a:r>
              <a:rPr lang="en-CA" dirty="0"/>
              <a:t>   God has given us the image of 2 brothers (if we have had a brother and experienced that king of relationship) </a:t>
            </a:r>
          </a:p>
          <a:p>
            <a:r>
              <a:rPr lang="en-CA" dirty="0"/>
              <a:t>   God has given us the image of two close friends </a:t>
            </a:r>
          </a:p>
          <a:p>
            <a:r>
              <a:rPr lang="en-CA" dirty="0"/>
              <a:t>   For myself the image of father/son connects the most to me…</a:t>
            </a:r>
          </a:p>
          <a:p>
            <a:r>
              <a:rPr lang="en-CA" dirty="0"/>
              <a:t>There is a destination.  It is not a meaningless meander.  There is a destination to arrive at.  </a:t>
            </a:r>
          </a:p>
          <a:p>
            <a:r>
              <a:rPr lang="en-CA" dirty="0"/>
              <a:t>God is not just taking us for a Sunday afternoon stroll through the rutabaga patch.   </a:t>
            </a:r>
          </a:p>
          <a:p>
            <a:r>
              <a:rPr lang="en-CA" dirty="0"/>
              <a:t>(I am not sure how well this Canadian expression translates into American English, let alone into Chinese!)</a:t>
            </a:r>
          </a:p>
          <a:p>
            <a:r>
              <a:rPr lang="en-CA" dirty="0"/>
              <a:t>I am also not sure whether when Joseph was dating Anita, He invited her on a Sunday afternoon stroll through a rutabaga patch! </a:t>
            </a:r>
          </a:p>
          <a:p>
            <a:r>
              <a:rPr lang="en-CA" dirty="0"/>
              <a:t>But he is from Ohio, so maybe…</a:t>
            </a:r>
          </a:p>
          <a:p>
            <a:r>
              <a:rPr lang="en-CA" dirty="0" err="1"/>
              <a:t>Smilely</a:t>
            </a:r>
            <a:r>
              <a:rPr lang="en-CA" dirty="0"/>
              <a:t>. </a:t>
            </a:r>
            <a:r>
              <a:rPr lang="en-CA" dirty="0" err="1"/>
              <a:t>Smilely</a:t>
            </a:r>
            <a:r>
              <a:rPr lang="en-CA" dirty="0"/>
              <a:t>.</a:t>
            </a:r>
          </a:p>
          <a:p>
            <a:r>
              <a:rPr lang="en-CA" dirty="0"/>
              <a:t>I have side tracked.</a:t>
            </a:r>
          </a:p>
          <a:p>
            <a:endParaRPr lang="en-CA" dirty="0"/>
          </a:p>
        </p:txBody>
      </p:sp>
      <p:sp>
        <p:nvSpPr>
          <p:cNvPr id="4" name="Header Placeholder 3"/>
          <p:cNvSpPr>
            <a:spLocks noGrp="1"/>
          </p:cNvSpPr>
          <p:nvPr>
            <p:ph type="hdr" sz="quarter"/>
          </p:nvPr>
        </p:nvSpPr>
        <p:spPr/>
        <p:txBody>
          <a:bodyPr/>
          <a:lstStyle/>
          <a:p>
            <a:pPr>
              <a:defRPr/>
            </a:pPr>
            <a:r>
              <a:rPr lang="zh-TW" altLang="en-US"/>
              <a:t>Learning to Communicate</a:t>
            </a:r>
            <a:endParaRPr lang="en-US" altLang="zh-TW"/>
          </a:p>
        </p:txBody>
      </p:sp>
      <p:sp>
        <p:nvSpPr>
          <p:cNvPr id="5" name="Date Placeholder 4"/>
          <p:cNvSpPr>
            <a:spLocks noGrp="1"/>
          </p:cNvSpPr>
          <p:nvPr>
            <p:ph type="dt" idx="1"/>
          </p:nvPr>
        </p:nvSpPr>
        <p:spPr/>
        <p:txBody>
          <a:bodyPr/>
          <a:lstStyle/>
          <a:p>
            <a:pPr>
              <a:defRPr/>
            </a:pPr>
            <a:fld id="{A50193E4-F2CC-4DB4-87AF-1FA2A0BA0618}" type="datetime2">
              <a:rPr lang="zh-TW" altLang="en-US" smtClean="0"/>
              <a:pPr>
                <a:defRPr/>
              </a:pPr>
              <a:t>2022年11月9日</a:t>
            </a:fld>
            <a:endParaRPr lang="en-US" altLang="zh-TW"/>
          </a:p>
        </p:txBody>
      </p:sp>
      <p:sp>
        <p:nvSpPr>
          <p:cNvPr id="6" name="Footer Placeholder 5"/>
          <p:cNvSpPr>
            <a:spLocks noGrp="1"/>
          </p:cNvSpPr>
          <p:nvPr>
            <p:ph type="ftr" sz="quarter" idx="4"/>
          </p:nvPr>
        </p:nvSpPr>
        <p:spPr/>
        <p:txBody>
          <a:bodyPr/>
          <a:lstStyle/>
          <a:p>
            <a:pPr>
              <a:defRPr/>
            </a:pPr>
            <a:r>
              <a:rPr lang="zh-TW" altLang="en-US"/>
              <a:t>(c)2009, Jonathon David White http://rc.xiaotu.com</a:t>
            </a:r>
            <a:endParaRPr lang="en-US" altLang="zh-TW"/>
          </a:p>
        </p:txBody>
      </p:sp>
      <p:sp>
        <p:nvSpPr>
          <p:cNvPr id="7" name="Slide Number Placeholder 6"/>
          <p:cNvSpPr>
            <a:spLocks noGrp="1"/>
          </p:cNvSpPr>
          <p:nvPr>
            <p:ph type="sldNum" sz="quarter" idx="5"/>
          </p:nvPr>
        </p:nvSpPr>
        <p:spPr/>
        <p:txBody>
          <a:bodyPr/>
          <a:lstStyle/>
          <a:p>
            <a:pPr>
              <a:defRPr/>
            </a:pPr>
            <a:fld id="{9552A38B-BF28-49C6-8E2B-C17FFCACC47D}" type="slidenum">
              <a:rPr lang="zh-TW" altLang="en-US" smtClean="0"/>
              <a:pPr>
                <a:defRPr/>
              </a:pPr>
              <a:t>9</a:t>
            </a:fld>
            <a:endParaRPr lang="en-US" altLang="zh-TW"/>
          </a:p>
        </p:txBody>
      </p:sp>
    </p:spTree>
    <p:extLst>
      <p:ext uri="{BB962C8B-B14F-4D97-AF65-F5344CB8AC3E}">
        <p14:creationId xmlns:p14="http://schemas.microsoft.com/office/powerpoint/2010/main" val="40196742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LISTEN to music. </a:t>
            </a:r>
          </a:p>
          <a:p>
            <a:r>
              <a:rPr lang="en-CA" dirty="0"/>
              <a:t>Then prayer</a:t>
            </a:r>
          </a:p>
        </p:txBody>
      </p:sp>
      <p:sp>
        <p:nvSpPr>
          <p:cNvPr id="4" name="Header Placeholder 3"/>
          <p:cNvSpPr>
            <a:spLocks noGrp="1"/>
          </p:cNvSpPr>
          <p:nvPr>
            <p:ph type="hdr" sz="quarter"/>
          </p:nvPr>
        </p:nvSpPr>
        <p:spPr/>
        <p:txBody>
          <a:bodyPr/>
          <a:lstStyle/>
          <a:p>
            <a:pPr>
              <a:defRPr/>
            </a:pPr>
            <a:r>
              <a:rPr lang="zh-TW" altLang="en-US"/>
              <a:t>Learning to Communicate</a:t>
            </a:r>
            <a:endParaRPr lang="en-US" altLang="zh-TW"/>
          </a:p>
        </p:txBody>
      </p:sp>
      <p:sp>
        <p:nvSpPr>
          <p:cNvPr id="5" name="Date Placeholder 4"/>
          <p:cNvSpPr>
            <a:spLocks noGrp="1"/>
          </p:cNvSpPr>
          <p:nvPr>
            <p:ph type="dt" idx="1"/>
          </p:nvPr>
        </p:nvSpPr>
        <p:spPr/>
        <p:txBody>
          <a:bodyPr/>
          <a:lstStyle/>
          <a:p>
            <a:pPr>
              <a:defRPr/>
            </a:pPr>
            <a:fld id="{A50193E4-F2CC-4DB4-87AF-1FA2A0BA0618}" type="datetime2">
              <a:rPr lang="zh-TW" altLang="en-US" smtClean="0"/>
              <a:pPr>
                <a:defRPr/>
              </a:pPr>
              <a:t>2022年11月9日</a:t>
            </a:fld>
            <a:endParaRPr lang="en-US" altLang="zh-TW"/>
          </a:p>
        </p:txBody>
      </p:sp>
      <p:sp>
        <p:nvSpPr>
          <p:cNvPr id="6" name="Footer Placeholder 5"/>
          <p:cNvSpPr>
            <a:spLocks noGrp="1"/>
          </p:cNvSpPr>
          <p:nvPr>
            <p:ph type="ftr" sz="quarter" idx="4"/>
          </p:nvPr>
        </p:nvSpPr>
        <p:spPr/>
        <p:txBody>
          <a:bodyPr/>
          <a:lstStyle/>
          <a:p>
            <a:pPr>
              <a:defRPr/>
            </a:pPr>
            <a:r>
              <a:rPr lang="zh-TW" altLang="en-US"/>
              <a:t>(c)2009, Jonathon David White http://rc.xiaotu.com</a:t>
            </a:r>
            <a:endParaRPr lang="en-US" altLang="zh-TW"/>
          </a:p>
        </p:txBody>
      </p:sp>
      <p:sp>
        <p:nvSpPr>
          <p:cNvPr id="7" name="Slide Number Placeholder 6"/>
          <p:cNvSpPr>
            <a:spLocks noGrp="1"/>
          </p:cNvSpPr>
          <p:nvPr>
            <p:ph type="sldNum" sz="quarter" idx="5"/>
          </p:nvPr>
        </p:nvSpPr>
        <p:spPr/>
        <p:txBody>
          <a:bodyPr/>
          <a:lstStyle/>
          <a:p>
            <a:pPr>
              <a:defRPr/>
            </a:pPr>
            <a:fld id="{9552A38B-BF28-49C6-8E2B-C17FFCACC47D}" type="slidenum">
              <a:rPr lang="zh-TW" altLang="en-US" smtClean="0"/>
              <a:pPr>
                <a:defRPr/>
              </a:pPr>
              <a:t>10</a:t>
            </a:fld>
            <a:endParaRPr lang="en-US" altLang="zh-TW"/>
          </a:p>
        </p:txBody>
      </p:sp>
    </p:spTree>
    <p:extLst>
      <p:ext uri="{BB962C8B-B14F-4D97-AF65-F5344CB8AC3E}">
        <p14:creationId xmlns:p14="http://schemas.microsoft.com/office/powerpoint/2010/main" val="169290191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4" name="Picture 6"/>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2819400" cy="7163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304800" y="1828800"/>
            <a:ext cx="86106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181100" y="4267200"/>
            <a:ext cx="6858000" cy="838200"/>
          </a:xfrm>
        </p:spPr>
        <p:txBody>
          <a:bodyPr/>
          <a:lstStyle>
            <a:lvl1pPr marL="0" indent="0" algn="ctr">
              <a:buNone/>
              <a:defRPr sz="24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6" name="Text Placeholder 5">
            <a:extLst>
              <a:ext uri="{FF2B5EF4-FFF2-40B4-BE49-F238E27FC236}">
                <a16:creationId xmlns:a16="http://schemas.microsoft.com/office/drawing/2014/main" id="{E08E2B5E-8D0A-40E6-82F5-A66635BCC4A9}"/>
              </a:ext>
            </a:extLst>
          </p:cNvPr>
          <p:cNvSpPr>
            <a:spLocks noGrp="1"/>
          </p:cNvSpPr>
          <p:nvPr>
            <p:ph type="body" sz="quarter" idx="10" hasCustomPrompt="1"/>
          </p:nvPr>
        </p:nvSpPr>
        <p:spPr>
          <a:xfrm>
            <a:off x="4800600" y="5181600"/>
            <a:ext cx="4267200" cy="1143000"/>
          </a:xfrm>
        </p:spPr>
        <p:txBody>
          <a:bodyPr/>
          <a:lstStyle>
            <a:lvl1pPr marL="0" indent="0" algn="r">
              <a:buFontTx/>
              <a:buNone/>
              <a:defRPr/>
            </a:lvl1pPr>
          </a:lstStyle>
          <a:p>
            <a:pPr lvl="0"/>
            <a:r>
              <a:rPr lang="en-US" dirty="0"/>
              <a:t>Speakers</a:t>
            </a:r>
            <a:endParaRPr lang="en-CA" dirty="0"/>
          </a:p>
        </p:txBody>
      </p:sp>
    </p:spTree>
    <p:extLst>
      <p:ext uri="{BB962C8B-B14F-4D97-AF65-F5344CB8AC3E}">
        <p14:creationId xmlns:p14="http://schemas.microsoft.com/office/powerpoint/2010/main" val="40829238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4534549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 No Bulle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lvl1pPr marL="0" indent="0">
              <a:buFontTx/>
              <a:buNone/>
              <a:defRPr/>
            </a:lvl1pPr>
            <a:lvl2pPr marL="457200" indent="0">
              <a:buFontTx/>
              <a:buNone/>
              <a:defRPr/>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2174408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3"/>
            <a:ext cx="7886700" cy="1500187"/>
          </a:xfrm>
        </p:spPr>
        <p:txBody>
          <a:bodyPr/>
          <a:lstStyle>
            <a:lvl1pPr marL="0" indent="0" algn="ctr">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dirty="0"/>
              <a:t>Click to edit Master text styles</a:t>
            </a:r>
          </a:p>
        </p:txBody>
      </p:sp>
    </p:spTree>
    <p:extLst>
      <p:ext uri="{BB962C8B-B14F-4D97-AF65-F5344CB8AC3E}">
        <p14:creationId xmlns:p14="http://schemas.microsoft.com/office/powerpoint/2010/main" val="42870686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0"/>
            <a:ext cx="8458200" cy="685800"/>
          </a:xfrm>
        </p:spPr>
        <p:txBody>
          <a:bodyPr/>
          <a:lstStyle/>
          <a:p>
            <a:r>
              <a:rPr lang="en-US"/>
              <a:t>Click to edit Master title style</a:t>
            </a:r>
          </a:p>
        </p:txBody>
      </p:sp>
      <p:sp>
        <p:nvSpPr>
          <p:cNvPr id="3" name="Content Placeholder 2"/>
          <p:cNvSpPr>
            <a:spLocks noGrp="1"/>
          </p:cNvSpPr>
          <p:nvPr>
            <p:ph sz="half" idx="1"/>
          </p:nvPr>
        </p:nvSpPr>
        <p:spPr>
          <a:xfrm>
            <a:off x="228600" y="762000"/>
            <a:ext cx="5029200" cy="563880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257800" y="762000"/>
            <a:ext cx="3886200" cy="5638800"/>
          </a:xfrm>
        </p:spPr>
        <p:txBody>
          <a:bodyPr>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2431426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_No Bullet">
    <p:spTree>
      <p:nvGrpSpPr>
        <p:cNvPr id="1" name=""/>
        <p:cNvGrpSpPr/>
        <p:nvPr/>
      </p:nvGrpSpPr>
      <p:grpSpPr>
        <a:xfrm>
          <a:off x="0" y="0"/>
          <a:ext cx="0" cy="0"/>
          <a:chOff x="0" y="0"/>
          <a:chExt cx="0" cy="0"/>
        </a:xfrm>
      </p:grpSpPr>
      <p:sp>
        <p:nvSpPr>
          <p:cNvPr id="2" name="Title 1"/>
          <p:cNvSpPr>
            <a:spLocks noGrp="1"/>
          </p:cNvSpPr>
          <p:nvPr>
            <p:ph type="title"/>
          </p:nvPr>
        </p:nvSpPr>
        <p:spPr>
          <a:xfrm>
            <a:off x="685800" y="0"/>
            <a:ext cx="8458200" cy="685800"/>
          </a:xfrm>
        </p:spPr>
        <p:txBody>
          <a:bodyPr/>
          <a:lstStyle/>
          <a:p>
            <a:r>
              <a:rPr lang="en-US"/>
              <a:t>Click to edit Master title style</a:t>
            </a:r>
          </a:p>
        </p:txBody>
      </p:sp>
      <p:sp>
        <p:nvSpPr>
          <p:cNvPr id="3" name="Content Placeholder 2"/>
          <p:cNvSpPr>
            <a:spLocks noGrp="1"/>
          </p:cNvSpPr>
          <p:nvPr>
            <p:ph sz="half" idx="1"/>
          </p:nvPr>
        </p:nvSpPr>
        <p:spPr>
          <a:xfrm>
            <a:off x="76200" y="762000"/>
            <a:ext cx="5181600" cy="5791200"/>
          </a:xfrm>
        </p:spPr>
        <p:txBody>
          <a:bodyP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257800" y="762000"/>
            <a:ext cx="3810000" cy="5791200"/>
          </a:xfrm>
        </p:spPr>
        <p:txBody>
          <a:bodyP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4533680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2_Content_Left_Bullet">
    <p:spTree>
      <p:nvGrpSpPr>
        <p:cNvPr id="1" name=""/>
        <p:cNvGrpSpPr/>
        <p:nvPr/>
      </p:nvGrpSpPr>
      <p:grpSpPr>
        <a:xfrm>
          <a:off x="0" y="0"/>
          <a:ext cx="0" cy="0"/>
          <a:chOff x="0" y="0"/>
          <a:chExt cx="0" cy="0"/>
        </a:xfrm>
      </p:grpSpPr>
      <p:sp>
        <p:nvSpPr>
          <p:cNvPr id="2" name="Title 1"/>
          <p:cNvSpPr>
            <a:spLocks noGrp="1"/>
          </p:cNvSpPr>
          <p:nvPr>
            <p:ph type="title"/>
          </p:nvPr>
        </p:nvSpPr>
        <p:spPr>
          <a:xfrm>
            <a:off x="685800" y="0"/>
            <a:ext cx="8458200" cy="685800"/>
          </a:xfrm>
        </p:spPr>
        <p:txBody>
          <a:bodyPr/>
          <a:lstStyle/>
          <a:p>
            <a:r>
              <a:rPr lang="en-US"/>
              <a:t>Click to edit Master title style</a:t>
            </a:r>
          </a:p>
        </p:txBody>
      </p:sp>
      <p:sp>
        <p:nvSpPr>
          <p:cNvPr id="3" name="Content Placeholder 2"/>
          <p:cNvSpPr>
            <a:spLocks noGrp="1"/>
          </p:cNvSpPr>
          <p:nvPr>
            <p:ph sz="half" idx="1"/>
          </p:nvPr>
        </p:nvSpPr>
        <p:spPr>
          <a:xfrm>
            <a:off x="76200" y="914400"/>
            <a:ext cx="5181600" cy="5486400"/>
          </a:xfrm>
        </p:spPr>
        <p:txBody>
          <a:bodyPr/>
          <a:lstStyle>
            <a:lvl1pPr marL="457200" indent="-457200">
              <a:buFont typeface="Arial" panose="020B0604020202020204" pitchFamily="34" charset="0"/>
              <a:buChar char="•"/>
              <a:defRPr/>
            </a:lvl1pPr>
            <a:lvl2pPr marL="914400" indent="-457200">
              <a:buFont typeface="Wingdings" panose="05000000000000000000" pitchFamily="2" charset="2"/>
              <a:buChar char="Ø"/>
              <a:defRPr/>
            </a:lvl2pPr>
            <a:lvl3pPr marL="1257300" indent="-342900">
              <a:buFont typeface="Arial" panose="020B0604020202020204" pitchFamily="34" charset="0"/>
              <a:buChar char="•"/>
              <a:defRPr/>
            </a:lvl3pPr>
            <a:lvl4pPr marL="1714500" indent="-342900">
              <a:buFont typeface="Arial" panose="020B0604020202020204" pitchFamily="34" charset="0"/>
              <a:buChar char="•"/>
              <a:defRPr/>
            </a:lvl4pPr>
            <a:lvl5pPr marL="2171700" indent="-342900">
              <a:buFont typeface="Arial" panose="020B0604020202020204" pitchFamily="34" charset="0"/>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5257800" y="914400"/>
            <a:ext cx="3810000" cy="5486400"/>
          </a:xfrm>
        </p:spPr>
        <p:txBody>
          <a:bodyP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271598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2_Two_VerticalStack">
    <p:spTree>
      <p:nvGrpSpPr>
        <p:cNvPr id="1" name=""/>
        <p:cNvGrpSpPr/>
        <p:nvPr/>
      </p:nvGrpSpPr>
      <p:grpSpPr>
        <a:xfrm>
          <a:off x="0" y="0"/>
          <a:ext cx="0" cy="0"/>
          <a:chOff x="0" y="0"/>
          <a:chExt cx="0" cy="0"/>
        </a:xfrm>
      </p:grpSpPr>
      <p:sp>
        <p:nvSpPr>
          <p:cNvPr id="2" name="Title 1"/>
          <p:cNvSpPr>
            <a:spLocks noGrp="1"/>
          </p:cNvSpPr>
          <p:nvPr>
            <p:ph type="title"/>
          </p:nvPr>
        </p:nvSpPr>
        <p:spPr>
          <a:xfrm>
            <a:off x="266700" y="0"/>
            <a:ext cx="8877300" cy="685800"/>
          </a:xfrm>
        </p:spPr>
        <p:txBody>
          <a:bodyPr/>
          <a:lstStyle/>
          <a:p>
            <a:r>
              <a:rPr lang="en-US"/>
              <a:t>Click to edit Master title style</a:t>
            </a:r>
          </a:p>
        </p:txBody>
      </p:sp>
      <p:sp>
        <p:nvSpPr>
          <p:cNvPr id="3" name="Content Placeholder 2"/>
          <p:cNvSpPr>
            <a:spLocks noGrp="1"/>
          </p:cNvSpPr>
          <p:nvPr>
            <p:ph sz="half" idx="1"/>
          </p:nvPr>
        </p:nvSpPr>
        <p:spPr>
          <a:xfrm>
            <a:off x="76200" y="3962400"/>
            <a:ext cx="8991600" cy="2590800"/>
          </a:xfrm>
        </p:spPr>
        <p:txBody>
          <a:bodyPr>
            <a:normAutofit/>
          </a:bodyPr>
          <a:lstStyle>
            <a:lvl1pPr marL="457200" indent="-457200">
              <a:buFont typeface="Arial" panose="020B0604020202020204" pitchFamily="34" charset="0"/>
              <a:buChar char="•"/>
              <a:defRPr sz="2800"/>
            </a:lvl1pPr>
            <a:lvl2pPr marL="914400" indent="-457200">
              <a:buFont typeface="Wingdings" panose="05000000000000000000" pitchFamily="2" charset="2"/>
              <a:buChar char="Ø"/>
              <a:defRPr sz="2800"/>
            </a:lvl2pPr>
            <a:lvl3pPr marL="914400" indent="0">
              <a:buFontTx/>
              <a:buNone/>
              <a:defRPr sz="2800"/>
            </a:lvl3pPr>
            <a:lvl4pPr marL="1371600" indent="0">
              <a:buFontTx/>
              <a:buNone/>
              <a:defRPr sz="2800"/>
            </a:lvl4pPr>
            <a:lvl5pPr marL="1828800" indent="0">
              <a:buFontTx/>
              <a:buNone/>
              <a:defRPr sz="2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76200" y="914400"/>
            <a:ext cx="8991600" cy="2819400"/>
          </a:xfrm>
        </p:spPr>
        <p:txBody>
          <a:bodyPr>
            <a:normAutofit/>
          </a:bodyPr>
          <a:lstStyle>
            <a:lvl1pPr marL="457200" indent="-457200">
              <a:buFont typeface="Arial" panose="020B0604020202020204" pitchFamily="34" charset="0"/>
              <a:buChar char="•"/>
              <a:defRPr sz="2800"/>
            </a:lvl1pPr>
            <a:lvl2pPr marL="914400" indent="-457200">
              <a:buFont typeface="Wingdings" panose="05000000000000000000" pitchFamily="2" charset="2"/>
              <a:buChar char="Ø"/>
              <a:defRPr sz="2800"/>
            </a:lvl2pPr>
            <a:lvl3pPr marL="1371600" indent="-457200">
              <a:buFont typeface="Arial" panose="020B0604020202020204" pitchFamily="34" charset="0"/>
              <a:buChar char="•"/>
              <a:defRPr sz="2800"/>
            </a:lvl3pPr>
            <a:lvl4pPr marL="1828800" indent="-457200">
              <a:buFont typeface="Arial" panose="020B0604020202020204" pitchFamily="34" charset="0"/>
              <a:buChar char="•"/>
              <a:defRPr sz="2800"/>
            </a:lvl4pPr>
            <a:lvl5pPr marL="2286000" indent="-457200">
              <a:buFont typeface="Arial" panose="020B0604020202020204" pitchFamily="34" charset="0"/>
              <a:buChar char="•"/>
              <a:defRPr sz="2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9211131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85800" y="4763"/>
            <a:ext cx="8454189" cy="701675"/>
          </a:xfrm>
        </p:spPr>
        <p:txBody>
          <a:bodyPr/>
          <a:lstStyle/>
          <a:p>
            <a:r>
              <a:rPr lang="en-US" dirty="0"/>
              <a:t>Click to edit Master title style</a:t>
            </a:r>
          </a:p>
        </p:txBody>
      </p:sp>
      <p:sp>
        <p:nvSpPr>
          <p:cNvPr id="3" name="Text Placeholder 2"/>
          <p:cNvSpPr>
            <a:spLocks noGrp="1"/>
          </p:cNvSpPr>
          <p:nvPr>
            <p:ph type="body" idx="1" hasCustomPrompt="1"/>
          </p:nvPr>
        </p:nvSpPr>
        <p:spPr>
          <a:xfrm>
            <a:off x="304801" y="706438"/>
            <a:ext cx="4203138" cy="436562"/>
          </a:xfrm>
        </p:spPr>
        <p:txBody>
          <a:bodyPr anchor="b"/>
          <a:lstStyle>
            <a:lvl1pPr marL="0" indent="0" algn="ctr">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a:t>
            </a:r>
          </a:p>
        </p:txBody>
      </p:sp>
      <p:sp>
        <p:nvSpPr>
          <p:cNvPr id="4" name="Content Placeholder 3"/>
          <p:cNvSpPr>
            <a:spLocks noGrp="1"/>
          </p:cNvSpPr>
          <p:nvPr>
            <p:ph sz="half" idx="2"/>
          </p:nvPr>
        </p:nvSpPr>
        <p:spPr>
          <a:xfrm>
            <a:off x="304800" y="1143000"/>
            <a:ext cx="4194175" cy="5410200"/>
          </a:xfrm>
        </p:spPr>
        <p:txBody>
          <a:bodyPr/>
          <a:lstStyle>
            <a:lvl1pPr marL="514350" indent="-514350">
              <a:buFont typeface="+mj-lt"/>
              <a:buAutoNum type="arabicPeriod"/>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hasCustomPrompt="1"/>
          </p:nvPr>
        </p:nvSpPr>
        <p:spPr>
          <a:xfrm>
            <a:off x="4638114" y="706438"/>
            <a:ext cx="4277286" cy="436562"/>
          </a:xfrm>
        </p:spPr>
        <p:txBody>
          <a:bodyPr anchor="b"/>
          <a:lstStyle>
            <a:lvl1pPr marL="0" indent="0" algn="ctr">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a:t>
            </a:r>
          </a:p>
        </p:txBody>
      </p:sp>
      <p:sp>
        <p:nvSpPr>
          <p:cNvPr id="6" name="Content Placeholder 5"/>
          <p:cNvSpPr>
            <a:spLocks noGrp="1"/>
          </p:cNvSpPr>
          <p:nvPr>
            <p:ph sz="quarter" idx="4"/>
          </p:nvPr>
        </p:nvSpPr>
        <p:spPr>
          <a:xfrm>
            <a:off x="4629150" y="1143000"/>
            <a:ext cx="4286250" cy="5410200"/>
          </a:xfrm>
        </p:spPr>
        <p:txBody>
          <a:bodyPr/>
          <a:lstStyle>
            <a:lvl1pPr marL="514350" indent="-514350">
              <a:buFont typeface="+mj-lt"/>
              <a:buAutoNum type="arabicPeriod"/>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791447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TxTwoObj" preserve="1">
  <p:cSld name="Comparison_NoBullet">
    <p:spTree>
      <p:nvGrpSpPr>
        <p:cNvPr id="1" name=""/>
        <p:cNvGrpSpPr/>
        <p:nvPr/>
      </p:nvGrpSpPr>
      <p:grpSpPr>
        <a:xfrm>
          <a:off x="0" y="0"/>
          <a:ext cx="0" cy="0"/>
          <a:chOff x="0" y="0"/>
          <a:chExt cx="0" cy="0"/>
        </a:xfrm>
      </p:grpSpPr>
      <p:sp>
        <p:nvSpPr>
          <p:cNvPr id="2" name="Title 1"/>
          <p:cNvSpPr>
            <a:spLocks noGrp="1"/>
          </p:cNvSpPr>
          <p:nvPr>
            <p:ph type="title"/>
          </p:nvPr>
        </p:nvSpPr>
        <p:spPr>
          <a:xfrm>
            <a:off x="685800" y="4763"/>
            <a:ext cx="8454189" cy="701675"/>
          </a:xfrm>
        </p:spPr>
        <p:txBody>
          <a:bodyPr/>
          <a:lstStyle/>
          <a:p>
            <a:r>
              <a:rPr lang="en-US" dirty="0"/>
              <a:t>Click to edit Master title style</a:t>
            </a:r>
          </a:p>
        </p:txBody>
      </p:sp>
      <p:sp>
        <p:nvSpPr>
          <p:cNvPr id="3" name="Text Placeholder 2"/>
          <p:cNvSpPr>
            <a:spLocks noGrp="1"/>
          </p:cNvSpPr>
          <p:nvPr>
            <p:ph type="body" idx="1" hasCustomPrompt="1"/>
          </p:nvPr>
        </p:nvSpPr>
        <p:spPr>
          <a:xfrm>
            <a:off x="76200" y="706438"/>
            <a:ext cx="4191000" cy="436562"/>
          </a:xfrm>
        </p:spPr>
        <p:txBody>
          <a:bodyPr anchor="b"/>
          <a:lstStyle>
            <a:lvl1pPr marL="0" indent="0" algn="ctr">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a:t>
            </a:r>
          </a:p>
        </p:txBody>
      </p:sp>
      <p:sp>
        <p:nvSpPr>
          <p:cNvPr id="4" name="Content Placeholder 3"/>
          <p:cNvSpPr>
            <a:spLocks noGrp="1"/>
          </p:cNvSpPr>
          <p:nvPr>
            <p:ph sz="half" idx="2"/>
          </p:nvPr>
        </p:nvSpPr>
        <p:spPr>
          <a:xfrm>
            <a:off x="76200" y="1143000"/>
            <a:ext cx="4953000" cy="5410200"/>
          </a:xfrm>
        </p:spPr>
        <p:txBody>
          <a:bodyPr/>
          <a:lstStyle>
            <a:lvl1pPr marL="0" indent="0">
              <a:buFontTx/>
              <a:buNone/>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hasCustomPrompt="1"/>
          </p:nvPr>
        </p:nvSpPr>
        <p:spPr>
          <a:xfrm>
            <a:off x="5334000" y="706438"/>
            <a:ext cx="3581400" cy="436562"/>
          </a:xfrm>
        </p:spPr>
        <p:txBody>
          <a:bodyPr anchor="b"/>
          <a:lstStyle>
            <a:lvl1pPr marL="0" indent="0" algn="ctr">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a:t>
            </a:r>
          </a:p>
        </p:txBody>
      </p:sp>
      <p:sp>
        <p:nvSpPr>
          <p:cNvPr id="6" name="Content Placeholder 5"/>
          <p:cNvSpPr>
            <a:spLocks noGrp="1"/>
          </p:cNvSpPr>
          <p:nvPr>
            <p:ph sz="quarter" idx="4"/>
          </p:nvPr>
        </p:nvSpPr>
        <p:spPr>
          <a:xfrm>
            <a:off x="5029200" y="1143000"/>
            <a:ext cx="4110788" cy="5410200"/>
          </a:xfrm>
        </p:spPr>
        <p:txBody>
          <a:bodyPr/>
          <a:lstStyle>
            <a:lvl1pPr marL="0" indent="0">
              <a:buFontTx/>
              <a:buNone/>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5157510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52514899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2551779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118711872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85158795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9971730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0"/>
            <a:ext cx="2286000" cy="64008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0" y="0"/>
            <a:ext cx="6705600" cy="6400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38989779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1_Title and Content_ALGO">
  <p:cSld name="1_Title and Content_ALGO">
    <p:spTree>
      <p:nvGrpSpPr>
        <p:cNvPr id="1" name="Shape 38"/>
        <p:cNvGrpSpPr/>
        <p:nvPr/>
      </p:nvGrpSpPr>
      <p:grpSpPr>
        <a:xfrm>
          <a:off x="0" y="0"/>
          <a:ext cx="0" cy="0"/>
          <a:chOff x="0" y="0"/>
          <a:chExt cx="0" cy="0"/>
        </a:xfrm>
      </p:grpSpPr>
      <p:sp>
        <p:nvSpPr>
          <p:cNvPr id="39" name="Google Shape;39;p12"/>
          <p:cNvSpPr txBox="1">
            <a:spLocks noGrp="1"/>
          </p:cNvSpPr>
          <p:nvPr>
            <p:ph type="title"/>
          </p:nvPr>
        </p:nvSpPr>
        <p:spPr>
          <a:xfrm>
            <a:off x="609600" y="0"/>
            <a:ext cx="8305800" cy="6858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dirty="0"/>
          </a:p>
        </p:txBody>
      </p:sp>
      <p:sp>
        <p:nvSpPr>
          <p:cNvPr id="40" name="Google Shape;40;p12"/>
          <p:cNvSpPr txBox="1">
            <a:spLocks noGrp="1"/>
          </p:cNvSpPr>
          <p:nvPr>
            <p:ph type="body" idx="1"/>
          </p:nvPr>
        </p:nvSpPr>
        <p:spPr>
          <a:xfrm>
            <a:off x="228600" y="914400"/>
            <a:ext cx="8686800" cy="5486400"/>
          </a:xfrm>
          <a:prstGeom prst="rect">
            <a:avLst/>
          </a:prstGeom>
          <a:solidFill>
            <a:srgbClr val="EAEAEA"/>
          </a:solidFill>
          <a:ln>
            <a:noFill/>
          </a:ln>
        </p:spPr>
        <p:txBody>
          <a:bodyPr spcFirstLastPara="1" wrap="square" lIns="91425" tIns="45700" rIns="91425" bIns="45700" anchor="t" anchorCtr="0">
            <a:normAutofit/>
          </a:bodyPr>
          <a:lstStyle>
            <a:lvl1pPr marL="457200" lvl="0" indent="-228600" algn="l">
              <a:spcBef>
                <a:spcPts val="480"/>
              </a:spcBef>
              <a:spcAft>
                <a:spcPts val="0"/>
              </a:spcAft>
              <a:buClr>
                <a:schemeClr val="dk2"/>
              </a:buClr>
              <a:buSzPts val="2400"/>
              <a:buFont typeface="Consolas"/>
              <a:buNone/>
              <a:defRPr sz="2400">
                <a:latin typeface="Consolas"/>
                <a:ea typeface="Consolas"/>
                <a:cs typeface="Consolas"/>
                <a:sym typeface="Consolas"/>
              </a:defRPr>
            </a:lvl1pPr>
            <a:lvl2pPr marL="914400" lvl="1" indent="-228600" algn="l">
              <a:spcBef>
                <a:spcPts val="480"/>
              </a:spcBef>
              <a:spcAft>
                <a:spcPts val="0"/>
              </a:spcAft>
              <a:buClr>
                <a:schemeClr val="dk2"/>
              </a:buClr>
              <a:buSzPts val="2400"/>
              <a:buFont typeface="Consolas"/>
              <a:buNone/>
              <a:defRPr sz="2400">
                <a:latin typeface="Consolas"/>
                <a:ea typeface="Consolas"/>
                <a:cs typeface="Consolas"/>
                <a:sym typeface="Consolas"/>
              </a:defRPr>
            </a:lvl2pPr>
            <a:lvl3pPr marL="1371600" lvl="2" indent="-228600" algn="l">
              <a:spcBef>
                <a:spcPts val="480"/>
              </a:spcBef>
              <a:spcAft>
                <a:spcPts val="0"/>
              </a:spcAft>
              <a:buClr>
                <a:schemeClr val="dk2"/>
              </a:buClr>
              <a:buSzPts val="2400"/>
              <a:buFont typeface="Consolas"/>
              <a:buNone/>
              <a:defRPr sz="2400">
                <a:latin typeface="Consolas"/>
                <a:ea typeface="Consolas"/>
                <a:cs typeface="Consolas"/>
                <a:sym typeface="Consolas"/>
              </a:defRPr>
            </a:lvl3pPr>
            <a:lvl4pPr marL="1828800" lvl="3" indent="-228600" algn="l">
              <a:spcBef>
                <a:spcPts val="400"/>
              </a:spcBef>
              <a:spcAft>
                <a:spcPts val="0"/>
              </a:spcAft>
              <a:buClr>
                <a:schemeClr val="dk2"/>
              </a:buClr>
              <a:buSzPts val="2000"/>
              <a:buFont typeface="Times New Roman"/>
              <a:buNone/>
              <a:defRPr/>
            </a:lvl4pPr>
            <a:lvl5pPr marL="2286000" lvl="4" indent="-228600" algn="l">
              <a:spcBef>
                <a:spcPts val="400"/>
              </a:spcBef>
              <a:spcAft>
                <a:spcPts val="0"/>
              </a:spcAft>
              <a:buClr>
                <a:schemeClr val="dk2"/>
              </a:buClr>
              <a:buSzPts val="2000"/>
              <a:buFont typeface="Times New Roman"/>
              <a:buNon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7291474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hyperlink" Target="https://www.aizhu.com/zcbc" TargetMode="Externa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1">
          <a:gsLst>
            <a:gs pos="0">
              <a:srgbClr val="FFFFFF"/>
            </a:gs>
            <a:gs pos="50000">
              <a:srgbClr val="FBFBFB"/>
            </a:gs>
            <a:gs pos="100000">
              <a:srgbClr val="D0D0D0"/>
            </a:gs>
          </a:gsLst>
          <a:lin ang="5400000"/>
        </a:gra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153455"/>
            <a:ext cx="8458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rmAutofit/>
          </a:bodyPr>
          <a:lstStyle/>
          <a:p>
            <a:pPr lvl="0"/>
            <a:r>
              <a:rPr lang="en-US" altLang="zh-TW" dirty="0"/>
              <a:t>Click to edit Master title style</a:t>
            </a:r>
          </a:p>
        </p:txBody>
      </p:sp>
      <p:sp>
        <p:nvSpPr>
          <p:cNvPr id="1027" name="Rectangle 3"/>
          <p:cNvSpPr>
            <a:spLocks noGrp="1" noChangeArrowheads="1"/>
          </p:cNvSpPr>
          <p:nvPr>
            <p:ph type="body" idx="1"/>
          </p:nvPr>
        </p:nvSpPr>
        <p:spPr bwMode="auto">
          <a:xfrm>
            <a:off x="152400" y="700088"/>
            <a:ext cx="8915400" cy="5929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rmAutofit/>
          </a:body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p>
        </p:txBody>
      </p:sp>
      <p:sp>
        <p:nvSpPr>
          <p:cNvPr id="1028" name="Text Box 9"/>
          <p:cNvSpPr txBox="1">
            <a:spLocks noChangeArrowheads="1"/>
          </p:cNvSpPr>
          <p:nvPr userDrawn="1"/>
        </p:nvSpPr>
        <p:spPr bwMode="auto">
          <a:xfrm>
            <a:off x="6781800" y="6400800"/>
            <a:ext cx="2362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r">
              <a:spcBef>
                <a:spcPct val="50000"/>
              </a:spcBef>
              <a:defRPr/>
            </a:pPr>
            <a:r>
              <a:rPr lang="en-US" altLang="zh-TW">
                <a:solidFill>
                  <a:schemeClr val="tx2"/>
                </a:solidFill>
                <a:ea typeface="新細明體" panose="02020500000000000000" pitchFamily="18" charset="-120"/>
              </a:rPr>
              <a:t>(</a:t>
            </a:r>
            <a:fld id="{27760D3E-7DFD-4E3A-9912-1455634BB3C1}" type="slidenum">
              <a:rPr lang="en-US" altLang="zh-TW" smtClean="0">
                <a:solidFill>
                  <a:schemeClr val="tx2"/>
                </a:solidFill>
                <a:ea typeface="新細明體" panose="02020500000000000000" pitchFamily="18" charset="-120"/>
              </a:rPr>
              <a:pPr algn="r">
                <a:spcBef>
                  <a:spcPct val="50000"/>
                </a:spcBef>
                <a:defRPr/>
              </a:pPr>
              <a:t>‹#›</a:t>
            </a:fld>
            <a:r>
              <a:rPr lang="en-US" altLang="zh-TW">
                <a:solidFill>
                  <a:schemeClr val="tx2"/>
                </a:solidFill>
                <a:ea typeface="新細明體" panose="02020500000000000000" pitchFamily="18" charset="-120"/>
              </a:rPr>
              <a:t>)</a:t>
            </a:r>
          </a:p>
        </p:txBody>
      </p:sp>
      <p:sp>
        <p:nvSpPr>
          <p:cNvPr id="1029" name="Text Box 10"/>
          <p:cNvSpPr txBox="1">
            <a:spLocks noChangeArrowheads="1"/>
          </p:cNvSpPr>
          <p:nvPr userDrawn="1"/>
        </p:nvSpPr>
        <p:spPr bwMode="auto">
          <a:xfrm>
            <a:off x="228600" y="6561138"/>
            <a:ext cx="8153400" cy="276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spcBef>
                <a:spcPct val="50000"/>
              </a:spcBef>
              <a:defRPr/>
            </a:pPr>
            <a:r>
              <a:rPr lang="en-US" altLang="zh-TW" sz="1200" dirty="0">
                <a:solidFill>
                  <a:schemeClr val="tx2"/>
                </a:solidFill>
                <a:ea typeface="新細明體" panose="02020500000000000000" pitchFamily="18" charset="-120"/>
              </a:rPr>
              <a:t>Zhong-Li Christian Bible Church </a:t>
            </a:r>
            <a:r>
              <a:rPr lang="en-US" altLang="zh-TW" sz="1200" dirty="0">
                <a:solidFill>
                  <a:schemeClr val="accent4"/>
                </a:solidFill>
                <a:ea typeface="新細明體" panose="02020500000000000000" pitchFamily="18" charset="-120"/>
                <a:hlinkClick r:id="rId19"/>
              </a:rPr>
              <a:t>https://www.aizhu.com/zcbc</a:t>
            </a:r>
            <a:endParaRPr lang="en-US" altLang="zh-TW" sz="1200" u="sng" dirty="0">
              <a:solidFill>
                <a:schemeClr val="accent4"/>
              </a:solidFill>
              <a:ea typeface="新細明體" panose="02020500000000000000" pitchFamily="18" charset="-120"/>
            </a:endParaRPr>
          </a:p>
        </p:txBody>
      </p:sp>
      <p:pic>
        <p:nvPicPr>
          <p:cNvPr id="1030" name="Picture 1"/>
          <p:cNvPicPr>
            <a:picLocks noChangeAspect="1"/>
          </p:cNvPicPr>
          <p:nvPr userDrawn="1"/>
        </p:nvPicPr>
        <p:blipFill>
          <a:blip r:embed="rId20">
            <a:extLst>
              <a:ext uri="{28A0092B-C50C-407E-A947-70E740481C1C}">
                <a14:useLocalDpi xmlns:a14="http://schemas.microsoft.com/office/drawing/2010/main" val="0"/>
              </a:ext>
            </a:extLst>
          </a:blip>
          <a:srcRect/>
          <a:stretch>
            <a:fillRect/>
          </a:stretch>
        </p:blipFill>
        <p:spPr bwMode="auto">
          <a:xfrm>
            <a:off x="22225" y="36513"/>
            <a:ext cx="663575" cy="663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799" r:id="rId1"/>
    <p:sldLayoutId id="2147483788" r:id="rId2"/>
    <p:sldLayoutId id="2147483800" r:id="rId3"/>
    <p:sldLayoutId id="2147483789" r:id="rId4"/>
    <p:sldLayoutId id="2147483790" r:id="rId5"/>
    <p:sldLayoutId id="2147483791" r:id="rId6"/>
    <p:sldLayoutId id="2147483803" r:id="rId7"/>
    <p:sldLayoutId id="2147483802" r:id="rId8"/>
    <p:sldLayoutId id="2147483792" r:id="rId9"/>
    <p:sldLayoutId id="2147483801" r:id="rId10"/>
    <p:sldLayoutId id="2147483793" r:id="rId11"/>
    <p:sldLayoutId id="2147483794" r:id="rId12"/>
    <p:sldLayoutId id="2147483795" r:id="rId13"/>
    <p:sldLayoutId id="2147483796" r:id="rId14"/>
    <p:sldLayoutId id="2147483797" r:id="rId15"/>
    <p:sldLayoutId id="2147483798" r:id="rId16"/>
    <p:sldLayoutId id="2147483804" r:id="rId17"/>
  </p:sldLayoutIdLst>
  <p:txStyles>
    <p:titleStyle>
      <a:lvl1pPr algn="ctr" rtl="0" eaLnBrk="0" fontAlgn="base" hangingPunct="0">
        <a:spcBef>
          <a:spcPct val="0"/>
        </a:spcBef>
        <a:spcAft>
          <a:spcPct val="0"/>
        </a:spcAft>
        <a:defRPr sz="4400" kern="1200">
          <a:solidFill>
            <a:schemeClr val="accent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anose="02020603050405020304" pitchFamily="18" charset="0"/>
        </a:defRPr>
      </a:lvl2pPr>
      <a:lvl3pPr algn="ctr" rtl="0" eaLnBrk="0" fontAlgn="base" hangingPunct="0">
        <a:spcBef>
          <a:spcPct val="0"/>
        </a:spcBef>
        <a:spcAft>
          <a:spcPct val="0"/>
        </a:spcAft>
        <a:defRPr sz="4400">
          <a:solidFill>
            <a:schemeClr val="tx2"/>
          </a:solidFill>
          <a:latin typeface="Times New Roman" panose="02020603050405020304" pitchFamily="18" charset="0"/>
        </a:defRPr>
      </a:lvl3pPr>
      <a:lvl4pPr algn="ctr" rtl="0" eaLnBrk="0" fontAlgn="base" hangingPunct="0">
        <a:spcBef>
          <a:spcPct val="0"/>
        </a:spcBef>
        <a:spcAft>
          <a:spcPct val="0"/>
        </a:spcAft>
        <a:defRPr sz="4400">
          <a:solidFill>
            <a:schemeClr val="tx2"/>
          </a:solidFill>
          <a:latin typeface="Times New Roman" panose="02020603050405020304" pitchFamily="18" charset="0"/>
        </a:defRPr>
      </a:lvl4pPr>
      <a:lvl5pPr algn="ctr" rtl="0" eaLnBrk="0" fontAlgn="base" hangingPunct="0">
        <a:spcBef>
          <a:spcPct val="0"/>
        </a:spcBef>
        <a:spcAft>
          <a:spcPct val="0"/>
        </a:spcAft>
        <a:defRPr sz="4400">
          <a:solidFill>
            <a:schemeClr val="tx2"/>
          </a:solidFill>
          <a:latin typeface="Times New Roman" panose="02020603050405020304" pitchFamily="18" charset="0"/>
        </a:defRPr>
      </a:lvl5pPr>
      <a:lvl6pPr marL="457200" algn="ctr" rtl="0" eaLnBrk="0" fontAlgn="base" hangingPunct="0">
        <a:spcBef>
          <a:spcPct val="0"/>
        </a:spcBef>
        <a:spcAft>
          <a:spcPct val="0"/>
        </a:spcAft>
        <a:defRPr sz="4400">
          <a:solidFill>
            <a:schemeClr val="tx2"/>
          </a:solidFill>
          <a:latin typeface="Times New Roman" panose="02020603050405020304" pitchFamily="18" charset="0"/>
        </a:defRPr>
      </a:lvl6pPr>
      <a:lvl7pPr marL="914400" algn="ctr" rtl="0" eaLnBrk="0" fontAlgn="base" hangingPunct="0">
        <a:spcBef>
          <a:spcPct val="0"/>
        </a:spcBef>
        <a:spcAft>
          <a:spcPct val="0"/>
        </a:spcAft>
        <a:defRPr sz="4400">
          <a:solidFill>
            <a:schemeClr val="tx2"/>
          </a:solidFill>
          <a:latin typeface="Times New Roman" panose="02020603050405020304" pitchFamily="18" charset="0"/>
        </a:defRPr>
      </a:lvl7pPr>
      <a:lvl8pPr marL="1371600" algn="ctr" rtl="0" eaLnBrk="0" fontAlgn="base" hangingPunct="0">
        <a:spcBef>
          <a:spcPct val="0"/>
        </a:spcBef>
        <a:spcAft>
          <a:spcPct val="0"/>
        </a:spcAft>
        <a:defRPr sz="4400">
          <a:solidFill>
            <a:schemeClr val="tx2"/>
          </a:solidFill>
          <a:latin typeface="Times New Roman" panose="02020603050405020304" pitchFamily="18" charset="0"/>
        </a:defRPr>
      </a:lvl8pPr>
      <a:lvl9pPr marL="1828800" algn="ctr" rtl="0" eaLnBrk="0" fontAlgn="base" hangingPunct="0">
        <a:spcBef>
          <a:spcPct val="0"/>
        </a:spcBef>
        <a:spcAft>
          <a:spcPct val="0"/>
        </a:spcAft>
        <a:defRPr sz="4400">
          <a:solidFill>
            <a:schemeClr val="tx2"/>
          </a:solidFill>
          <a:latin typeface="Times New Roman" panose="02020603050405020304" pitchFamily="18" charset="0"/>
        </a:defRPr>
      </a:lvl9pPr>
    </p:titleStyle>
    <p:bodyStyle>
      <a:lvl1pPr marL="342900" indent="-342900" algn="l" rtl="0" eaLnBrk="0" fontAlgn="base" hangingPunct="0">
        <a:spcBef>
          <a:spcPct val="20000"/>
        </a:spcBef>
        <a:spcAft>
          <a:spcPct val="0"/>
        </a:spcAft>
        <a:buChar char="•"/>
        <a:defRPr sz="3200" kern="1200">
          <a:solidFill>
            <a:schemeClr val="tx2"/>
          </a:solidFill>
          <a:latin typeface="+mn-lt"/>
          <a:ea typeface="+mn-ea"/>
          <a:cs typeface="+mn-cs"/>
        </a:defRPr>
      </a:lvl1pPr>
      <a:lvl2pPr marL="742950" indent="-285750" algn="l" rtl="0" eaLnBrk="0" fontAlgn="base" hangingPunct="0">
        <a:spcBef>
          <a:spcPct val="20000"/>
        </a:spcBef>
        <a:spcAft>
          <a:spcPct val="0"/>
        </a:spcAft>
        <a:buChar char="–"/>
        <a:defRPr sz="2800" kern="1200">
          <a:solidFill>
            <a:schemeClr val="tx2"/>
          </a:solidFill>
          <a:latin typeface="+mn-lt"/>
          <a:ea typeface="+mn-ea"/>
          <a:cs typeface="+mn-cs"/>
        </a:defRPr>
      </a:lvl2pPr>
      <a:lvl3pPr marL="1143000" indent="-228600" algn="l" rtl="0" eaLnBrk="0" fontAlgn="base" hangingPunct="0">
        <a:spcBef>
          <a:spcPct val="20000"/>
        </a:spcBef>
        <a:spcAft>
          <a:spcPct val="0"/>
        </a:spcAft>
        <a:buChar char="•"/>
        <a:defRPr sz="2400" kern="1200">
          <a:solidFill>
            <a:schemeClr val="tx2"/>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2"/>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youtu.be/CIJIqwCIPcw"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7.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7.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hyperlink" Target="https://www.huffpost.com/entry/conscious-relationships_b_4450074" TargetMode="Externa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7.xml"/></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hyperlink" Target="https://www.youtube.com/watch?v=GS7vml271Ts" TargetMode="External"/><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ctrTitle"/>
          </p:nvPr>
        </p:nvSpPr>
        <p:spPr/>
        <p:txBody>
          <a:bodyPr/>
          <a:lstStyle/>
          <a:p>
            <a:r>
              <a:rPr lang="en-CA" altLang="zh-CN" dirty="0"/>
              <a:t>Walking with God</a:t>
            </a:r>
            <a:br>
              <a:rPr lang="en-CA" altLang="zh-CN" dirty="0"/>
            </a:br>
            <a:r>
              <a:rPr lang="en-CA" altLang="zh-CN" dirty="0"/>
              <a:t> </a:t>
            </a:r>
            <a:r>
              <a:rPr lang="zh-TW" altLang="en-US" dirty="0"/>
              <a:t>與上帝同行 </a:t>
            </a:r>
            <a:r>
              <a:rPr lang="en-US" altLang="zh-TW" dirty="0"/>
              <a:t>(</a:t>
            </a:r>
            <a:r>
              <a:rPr lang="en-CA" altLang="zh-CN" dirty="0"/>
              <a:t>Pt2)</a:t>
            </a:r>
            <a:endParaRPr lang="en-US" altLang="zh-TW" dirty="0"/>
          </a:p>
        </p:txBody>
      </p:sp>
      <p:sp>
        <p:nvSpPr>
          <p:cNvPr id="4" name="Subtitle 3">
            <a:extLst>
              <a:ext uri="{FF2B5EF4-FFF2-40B4-BE49-F238E27FC236}">
                <a16:creationId xmlns:a16="http://schemas.microsoft.com/office/drawing/2014/main" id="{BB984C0F-80BC-43DD-A172-0149F5D4FA85}"/>
              </a:ext>
            </a:extLst>
          </p:cNvPr>
          <p:cNvSpPr>
            <a:spLocks noGrp="1"/>
          </p:cNvSpPr>
          <p:nvPr>
            <p:ph type="subTitle" idx="1"/>
          </p:nvPr>
        </p:nvSpPr>
        <p:spPr/>
        <p:txBody>
          <a:bodyPr>
            <a:normAutofit lnSpcReduction="10000"/>
          </a:bodyPr>
          <a:lstStyle/>
          <a:p>
            <a:r>
              <a:rPr lang="en-CA" b="1" i="0" dirty="0">
                <a:solidFill>
                  <a:srgbClr val="000000"/>
                </a:solidFill>
                <a:effectLst/>
                <a:latin typeface="Times New Roman" panose="02020603050405020304" pitchFamily="18" charset="0"/>
              </a:rPr>
              <a:t>Following up on Pastor Schultz message…</a:t>
            </a:r>
          </a:p>
          <a:p>
            <a:r>
              <a:rPr lang="en-CA" b="1" i="0" dirty="0">
                <a:solidFill>
                  <a:srgbClr val="000000"/>
                </a:solidFill>
                <a:effectLst/>
                <a:latin typeface="Times New Roman" panose="02020603050405020304" pitchFamily="18" charset="0"/>
                <a:hlinkClick r:id="rId3"/>
              </a:rPr>
              <a:t>Micah </a:t>
            </a:r>
            <a:r>
              <a:rPr lang="zh-TW" altLang="en-US" b="1" i="0" dirty="0">
                <a:solidFill>
                  <a:srgbClr val="000000"/>
                </a:solidFill>
                <a:effectLst/>
                <a:latin typeface="Times New Roman" panose="02020603050405020304" pitchFamily="18" charset="0"/>
                <a:hlinkClick r:id="rId3"/>
              </a:rPr>
              <a:t>彌迦</a:t>
            </a:r>
            <a:r>
              <a:rPr lang="en-US" altLang="zh-TW" b="1" i="0" dirty="0">
                <a:solidFill>
                  <a:srgbClr val="000000"/>
                </a:solidFill>
                <a:effectLst/>
                <a:latin typeface="Times New Roman" panose="02020603050405020304" pitchFamily="18" charset="0"/>
                <a:hlinkClick r:id="rId3"/>
              </a:rPr>
              <a:t>6:6-8</a:t>
            </a:r>
            <a:endParaRPr lang="en-CA" dirty="0"/>
          </a:p>
        </p:txBody>
      </p:sp>
      <p:sp>
        <p:nvSpPr>
          <p:cNvPr id="5" name="Text Placeholder 4">
            <a:extLst>
              <a:ext uri="{FF2B5EF4-FFF2-40B4-BE49-F238E27FC236}">
                <a16:creationId xmlns:a16="http://schemas.microsoft.com/office/drawing/2014/main" id="{2218FE15-E685-47C4-8444-21A21F41261E}"/>
              </a:ext>
            </a:extLst>
          </p:cNvPr>
          <p:cNvSpPr>
            <a:spLocks noGrp="1"/>
          </p:cNvSpPr>
          <p:nvPr>
            <p:ph type="body" sz="quarter" idx="10"/>
          </p:nvPr>
        </p:nvSpPr>
        <p:spPr/>
        <p:txBody>
          <a:bodyPr>
            <a:normAutofit fontScale="70000" lnSpcReduction="20000"/>
          </a:bodyPr>
          <a:lstStyle/>
          <a:p>
            <a:r>
              <a:rPr lang="en-CA" dirty="0"/>
              <a:t>Speaker: Brother Jon</a:t>
            </a:r>
          </a:p>
          <a:p>
            <a:r>
              <a:rPr lang="en-CA" dirty="0"/>
              <a:t>Translator: Sister Ruth</a:t>
            </a:r>
          </a:p>
          <a:p>
            <a:r>
              <a:rPr lang="en-CA" dirty="0"/>
              <a:t>Date: Nov 13, 2022</a:t>
            </a:r>
          </a:p>
        </p:txBody>
      </p:sp>
      <p:pic>
        <p:nvPicPr>
          <p:cNvPr id="6" name="Picture 5" descr="A person wearing glasses&#10;&#10;Description automatically generated with medium confidence">
            <a:extLst>
              <a:ext uri="{FF2B5EF4-FFF2-40B4-BE49-F238E27FC236}">
                <a16:creationId xmlns:a16="http://schemas.microsoft.com/office/drawing/2014/main" id="{F30BDFAC-93FF-8225-405A-EE50F142F31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flipH="1">
            <a:off x="7804719" y="0"/>
            <a:ext cx="1339280" cy="1600200"/>
          </a:xfrm>
          <a:prstGeom prst="rect">
            <a:avLst/>
          </a:prstGeom>
        </p:spPr>
      </p:pic>
    </p:spTree>
  </p:cSld>
  <p:clrMapOvr>
    <a:masterClrMapping/>
  </p:clrMapOvr>
  <p:transition spd="med">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cat lying on a bed&#10;&#10;Description automatically generated with medium confidence">
            <a:extLst>
              <a:ext uri="{FF2B5EF4-FFF2-40B4-BE49-F238E27FC236}">
                <a16:creationId xmlns:a16="http://schemas.microsoft.com/office/drawing/2014/main" id="{383608E2-052F-C7DB-7AD0-FA3ABB77F69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14400" y="581025"/>
            <a:ext cx="7391400" cy="5543550"/>
          </a:xfrm>
          <a:prstGeom prst="rect">
            <a:avLst/>
          </a:prstGeom>
        </p:spPr>
      </p:pic>
    </p:spTree>
    <p:extLst>
      <p:ext uri="{BB962C8B-B14F-4D97-AF65-F5344CB8AC3E}">
        <p14:creationId xmlns:p14="http://schemas.microsoft.com/office/powerpoint/2010/main" val="11490285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6865B7-57CD-20DE-FFE3-86CECD27B865}"/>
              </a:ext>
            </a:extLst>
          </p:cNvPr>
          <p:cNvSpPr>
            <a:spLocks noGrp="1"/>
          </p:cNvSpPr>
          <p:nvPr>
            <p:ph type="title"/>
          </p:nvPr>
        </p:nvSpPr>
        <p:spPr/>
        <p:txBody>
          <a:bodyPr>
            <a:normAutofit fontScale="90000"/>
          </a:bodyPr>
          <a:lstStyle/>
          <a:p>
            <a:r>
              <a:rPr lang="en-CA" dirty="0"/>
              <a:t>Micah </a:t>
            </a:r>
            <a:r>
              <a:rPr lang="zh-TW" altLang="en-US" dirty="0"/>
              <a:t>彌迦</a:t>
            </a:r>
            <a:r>
              <a:rPr lang="en-US" altLang="zh-TW" dirty="0"/>
              <a:t>6:8</a:t>
            </a:r>
            <a:endParaRPr lang="en-CA" dirty="0"/>
          </a:p>
        </p:txBody>
      </p:sp>
      <p:sp>
        <p:nvSpPr>
          <p:cNvPr id="3" name="Content Placeholder 2">
            <a:extLst>
              <a:ext uri="{FF2B5EF4-FFF2-40B4-BE49-F238E27FC236}">
                <a16:creationId xmlns:a16="http://schemas.microsoft.com/office/drawing/2014/main" id="{EFEC38AB-F10A-78A3-17FA-7358B7CE35A0}"/>
              </a:ext>
            </a:extLst>
          </p:cNvPr>
          <p:cNvSpPr>
            <a:spLocks noGrp="1"/>
          </p:cNvSpPr>
          <p:nvPr>
            <p:ph type="body" idx="1"/>
          </p:nvPr>
        </p:nvSpPr>
        <p:spPr/>
        <p:txBody>
          <a:bodyPr/>
          <a:lstStyle/>
          <a:p>
            <a:r>
              <a:rPr lang="en-US" dirty="0"/>
              <a:t>What does Yahweh require of you, but </a:t>
            </a:r>
          </a:p>
          <a:p>
            <a:r>
              <a:rPr lang="en-US" dirty="0"/>
              <a:t>   to act justly, </a:t>
            </a:r>
          </a:p>
          <a:p>
            <a:r>
              <a:rPr lang="en-US" dirty="0"/>
              <a:t>   to love mercy, and </a:t>
            </a:r>
          </a:p>
          <a:p>
            <a:r>
              <a:rPr lang="en-US" dirty="0"/>
              <a:t>   to walk humbly with your God?</a:t>
            </a:r>
          </a:p>
          <a:p>
            <a:endParaRPr lang="en-CA" altLang="zh-CN" dirty="0"/>
          </a:p>
          <a:p>
            <a:r>
              <a:rPr lang="zh-CN" altLang="en-US" dirty="0"/>
              <a:t>他向你所要的是什麽呢？只要你</a:t>
            </a:r>
            <a:endParaRPr lang="en-CA" altLang="zh-CN" dirty="0"/>
          </a:p>
          <a:p>
            <a:r>
              <a:rPr lang="en-CA" altLang="zh-CN" dirty="0"/>
              <a:t>    </a:t>
            </a:r>
            <a:r>
              <a:rPr lang="zh-CN" altLang="en-US" dirty="0"/>
              <a:t>行公义，</a:t>
            </a:r>
            <a:endParaRPr lang="en-CA" altLang="zh-CN" dirty="0"/>
          </a:p>
          <a:p>
            <a:r>
              <a:rPr lang="en-CA" altLang="zh-CN" dirty="0"/>
              <a:t>    </a:t>
            </a:r>
            <a:r>
              <a:rPr lang="zh-CN" altLang="en-US" dirty="0"/>
              <a:t>好怜悯，</a:t>
            </a:r>
            <a:endParaRPr lang="en-CA" altLang="zh-CN" dirty="0"/>
          </a:p>
          <a:p>
            <a:r>
              <a:rPr lang="en-CA" altLang="zh-CN" dirty="0"/>
              <a:t>    </a:t>
            </a:r>
            <a:r>
              <a:rPr lang="zh-CN" altLang="en-US" dirty="0"/>
              <a:t>存谦卑的心，</a:t>
            </a:r>
            <a:endParaRPr lang="en-CA" altLang="zh-CN" dirty="0"/>
          </a:p>
          <a:p>
            <a:r>
              <a:rPr lang="en-CA" altLang="zh-CN" dirty="0"/>
              <a:t>    </a:t>
            </a:r>
            <a:r>
              <a:rPr lang="zh-CN" altLang="en-US" dirty="0"/>
              <a:t>与你的神同行。 </a:t>
            </a:r>
            <a:endParaRPr lang="en-US" dirty="0"/>
          </a:p>
          <a:p>
            <a:endParaRPr lang="en-US" dirty="0"/>
          </a:p>
          <a:p>
            <a:endParaRPr lang="en-CA" dirty="0"/>
          </a:p>
        </p:txBody>
      </p:sp>
    </p:spTree>
    <p:extLst>
      <p:ext uri="{BB962C8B-B14F-4D97-AF65-F5344CB8AC3E}">
        <p14:creationId xmlns:p14="http://schemas.microsoft.com/office/powerpoint/2010/main" val="20029387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56EE68-050F-F783-7F21-85BD3C2F907C}"/>
              </a:ext>
            </a:extLst>
          </p:cNvPr>
          <p:cNvSpPr>
            <a:spLocks noGrp="1"/>
          </p:cNvSpPr>
          <p:nvPr>
            <p:ph type="title"/>
          </p:nvPr>
        </p:nvSpPr>
        <p:spPr/>
        <p:txBody>
          <a:bodyPr>
            <a:normAutofit fontScale="90000"/>
          </a:bodyPr>
          <a:lstStyle/>
          <a:p>
            <a:r>
              <a:rPr lang="en-CA" dirty="0"/>
              <a:t>Walking with God means </a:t>
            </a:r>
            <a:r>
              <a:rPr lang="zh-TW" altLang="en-US" dirty="0"/>
              <a:t>與上帝同行</a:t>
            </a:r>
            <a:r>
              <a:rPr lang="en-US" altLang="zh-TW" dirty="0"/>
              <a:t>   </a:t>
            </a:r>
            <a:endParaRPr lang="en-CA" dirty="0"/>
          </a:p>
        </p:txBody>
      </p:sp>
      <p:sp>
        <p:nvSpPr>
          <p:cNvPr id="3" name="Content Placeholder 2">
            <a:extLst>
              <a:ext uri="{FF2B5EF4-FFF2-40B4-BE49-F238E27FC236}">
                <a16:creationId xmlns:a16="http://schemas.microsoft.com/office/drawing/2014/main" id="{BAA948F0-6B07-B5C2-7985-58401AD3C523}"/>
              </a:ext>
            </a:extLst>
          </p:cNvPr>
          <p:cNvSpPr>
            <a:spLocks noGrp="1"/>
          </p:cNvSpPr>
          <p:nvPr>
            <p:ph sz="half" idx="1"/>
          </p:nvPr>
        </p:nvSpPr>
        <p:spPr/>
        <p:txBody>
          <a:bodyPr/>
          <a:lstStyle/>
          <a:p>
            <a:r>
              <a:rPr lang="en-CA" dirty="0"/>
              <a:t>to go in God's direction </a:t>
            </a:r>
          </a:p>
          <a:p>
            <a:r>
              <a:rPr lang="zh-TW" altLang="en-US" dirty="0"/>
              <a:t>以上帝的方向</a:t>
            </a:r>
            <a:endParaRPr lang="en-CA" altLang="zh-TW" dirty="0"/>
          </a:p>
          <a:p>
            <a:r>
              <a:rPr lang="en-CA" dirty="0"/>
              <a:t>to proceed at God's pace </a:t>
            </a:r>
          </a:p>
          <a:p>
            <a:r>
              <a:rPr lang="zh-TW" altLang="en-US" dirty="0"/>
              <a:t>以上帝的步伐</a:t>
            </a:r>
            <a:endParaRPr lang="en-CA" altLang="zh-TW" dirty="0"/>
          </a:p>
          <a:p>
            <a:r>
              <a:rPr lang="en-CA" dirty="0"/>
              <a:t>to share intimacy </a:t>
            </a:r>
          </a:p>
          <a:p>
            <a:r>
              <a:rPr lang="zh-TW" altLang="en-US" dirty="0"/>
              <a:t>親密關係</a:t>
            </a:r>
            <a:endParaRPr lang="en-CA" altLang="zh-TW" dirty="0"/>
          </a:p>
          <a:p>
            <a:r>
              <a:rPr lang="en-CA" dirty="0"/>
              <a:t>to arrive at a destination </a:t>
            </a:r>
          </a:p>
          <a:p>
            <a:r>
              <a:rPr lang="zh-TW" altLang="en-US" dirty="0"/>
              <a:t>到達目地</a:t>
            </a:r>
            <a:endParaRPr lang="en-CA" dirty="0"/>
          </a:p>
        </p:txBody>
      </p:sp>
      <p:pic>
        <p:nvPicPr>
          <p:cNvPr id="10" name="Content Placeholder 9" descr="A picture containing plant&#10;&#10;Description automatically generated">
            <a:extLst>
              <a:ext uri="{FF2B5EF4-FFF2-40B4-BE49-F238E27FC236}">
                <a16:creationId xmlns:a16="http://schemas.microsoft.com/office/drawing/2014/main" id="{09DEFEC0-954D-E6C2-7A5A-CE329323D15B}"/>
              </a:ext>
            </a:extLst>
          </p:cNvPr>
          <p:cNvPicPr>
            <a:picLocks noGrp="1" noChangeAspect="1"/>
          </p:cNvPicPr>
          <p:nvPr>
            <p:ph sz="half" idx="2"/>
          </p:nvPr>
        </p:nvPicPr>
        <p:blipFill>
          <a:blip r:embed="rId3" cstate="print">
            <a:extLst>
              <a:ext uri="{28A0092B-C50C-407E-A947-70E740481C1C}">
                <a14:useLocalDpi xmlns:a14="http://schemas.microsoft.com/office/drawing/2010/main" val="0"/>
              </a:ext>
            </a:extLst>
          </a:blip>
          <a:stretch>
            <a:fillRect/>
          </a:stretch>
        </p:blipFill>
        <p:spPr>
          <a:xfrm>
            <a:off x="5712849" y="762000"/>
            <a:ext cx="2976101" cy="5638800"/>
          </a:xfrm>
        </p:spPr>
      </p:pic>
    </p:spTree>
    <p:extLst>
      <p:ext uri="{BB962C8B-B14F-4D97-AF65-F5344CB8AC3E}">
        <p14:creationId xmlns:p14="http://schemas.microsoft.com/office/powerpoint/2010/main" val="20186202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9309E97D-227C-01B3-2C06-36181B532020}"/>
              </a:ext>
            </a:extLst>
          </p:cNvPr>
          <p:cNvSpPr>
            <a:spLocks noGrp="1"/>
          </p:cNvSpPr>
          <p:nvPr>
            <p:ph type="title"/>
          </p:nvPr>
        </p:nvSpPr>
        <p:spPr/>
        <p:txBody>
          <a:bodyPr>
            <a:normAutofit fontScale="90000"/>
          </a:bodyPr>
          <a:lstStyle/>
          <a:p>
            <a:r>
              <a:rPr lang="en-CA" dirty="0"/>
              <a:t>Walk the Talk</a:t>
            </a:r>
          </a:p>
        </p:txBody>
      </p:sp>
      <p:sp>
        <p:nvSpPr>
          <p:cNvPr id="3" name="Content Placeholder 2">
            <a:extLst>
              <a:ext uri="{FF2B5EF4-FFF2-40B4-BE49-F238E27FC236}">
                <a16:creationId xmlns:a16="http://schemas.microsoft.com/office/drawing/2014/main" id="{2B2427DB-76E2-C040-BF83-2CB5BC79D283}"/>
              </a:ext>
            </a:extLst>
          </p:cNvPr>
          <p:cNvSpPr>
            <a:spLocks noGrp="1"/>
          </p:cNvSpPr>
          <p:nvPr>
            <p:ph idx="1"/>
          </p:nvPr>
        </p:nvSpPr>
        <p:spPr/>
        <p:txBody>
          <a:bodyPr/>
          <a:lstStyle/>
          <a:p>
            <a:r>
              <a:rPr lang="en-US" dirty="0"/>
              <a:t>“If you talk the talk, you’ve got to walk the walk”</a:t>
            </a:r>
          </a:p>
          <a:p>
            <a:r>
              <a:rPr lang="en-US" dirty="0"/>
              <a:t>“Don’t talk the talk, if you don’t walk the walk”</a:t>
            </a:r>
          </a:p>
          <a:p>
            <a:r>
              <a:rPr lang="en-US" dirty="0"/>
              <a:t>1</a:t>
            </a:r>
            <a:r>
              <a:rPr lang="en-US" baseline="30000" dirty="0"/>
              <a:t>st</a:t>
            </a:r>
            <a:r>
              <a:rPr lang="en-US" dirty="0"/>
              <a:t>  usage: “…Howard Herring of the North American Watch company, walks the walk, and talks the talk, of a hero today.” (Mansfield News, Ohio, USA 1921)</a:t>
            </a:r>
            <a:endParaRPr lang="en-CA" dirty="0"/>
          </a:p>
          <a:p>
            <a:r>
              <a:rPr lang="en-CA" dirty="0"/>
              <a:t>A shorter version is Aristotle’s “walk the talk.”</a:t>
            </a:r>
          </a:p>
          <a:p>
            <a:r>
              <a:rPr lang="en-CA" dirty="0"/>
              <a:t>As Christians we need to do both…</a:t>
            </a:r>
          </a:p>
          <a:p>
            <a:endParaRPr lang="en-CA" dirty="0"/>
          </a:p>
        </p:txBody>
      </p:sp>
    </p:spTree>
    <p:extLst>
      <p:ext uri="{BB962C8B-B14F-4D97-AF65-F5344CB8AC3E}">
        <p14:creationId xmlns:p14="http://schemas.microsoft.com/office/powerpoint/2010/main" val="34989152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6865B7-57CD-20DE-FFE3-86CECD27B865}"/>
              </a:ext>
            </a:extLst>
          </p:cNvPr>
          <p:cNvSpPr>
            <a:spLocks noGrp="1"/>
          </p:cNvSpPr>
          <p:nvPr>
            <p:ph type="title"/>
          </p:nvPr>
        </p:nvSpPr>
        <p:spPr/>
        <p:txBody>
          <a:bodyPr>
            <a:normAutofit fontScale="90000"/>
          </a:bodyPr>
          <a:lstStyle/>
          <a:p>
            <a:r>
              <a:rPr lang="en-US" altLang="zh-TW" dirty="0"/>
              <a:t>What God does not want </a:t>
            </a:r>
            <a:r>
              <a:rPr lang="zh-TW" altLang="en-US" dirty="0"/>
              <a:t>神不想要的</a:t>
            </a:r>
            <a:endParaRPr lang="en-CA" dirty="0"/>
          </a:p>
        </p:txBody>
      </p:sp>
      <p:sp>
        <p:nvSpPr>
          <p:cNvPr id="3" name="Content Placeholder 2">
            <a:extLst>
              <a:ext uri="{FF2B5EF4-FFF2-40B4-BE49-F238E27FC236}">
                <a16:creationId xmlns:a16="http://schemas.microsoft.com/office/drawing/2014/main" id="{EFEC38AB-F10A-78A3-17FA-7358B7CE35A0}"/>
              </a:ext>
            </a:extLst>
          </p:cNvPr>
          <p:cNvSpPr>
            <a:spLocks noGrp="1"/>
          </p:cNvSpPr>
          <p:nvPr>
            <p:ph type="body" idx="1"/>
          </p:nvPr>
        </p:nvSpPr>
        <p:spPr/>
        <p:txBody>
          <a:bodyPr>
            <a:normAutofit lnSpcReduction="10000"/>
          </a:bodyPr>
          <a:lstStyle/>
          <a:p>
            <a:r>
              <a:rPr lang="en-US" dirty="0"/>
              <a:t>How shall I come before Yahweh, and bow myself before the exalted God?</a:t>
            </a:r>
          </a:p>
          <a:p>
            <a:r>
              <a:rPr lang="en-US" dirty="0"/>
              <a:t>Shall I come before him with burnt offerings, with calves a year old? </a:t>
            </a:r>
          </a:p>
          <a:p>
            <a:r>
              <a:rPr lang="en-US" dirty="0"/>
              <a:t>Will Yahweh be pleased with thousands of rams? With tens of thousands of rivers of oil? </a:t>
            </a:r>
          </a:p>
          <a:p>
            <a:r>
              <a:rPr lang="en-US" dirty="0"/>
              <a:t>Shall I give my firstborn for my disobedience? The fruit of my body for the sin of my soul? </a:t>
            </a:r>
          </a:p>
          <a:p>
            <a:endParaRPr lang="en-US" dirty="0"/>
          </a:p>
          <a:p>
            <a:r>
              <a:rPr lang="zh-TW" altLang="en-US" dirty="0"/>
              <a:t>我朝見耶和華，在至高神面前跪拜，當獻上什麼呢？</a:t>
            </a:r>
            <a:endParaRPr lang="en-CA" altLang="zh-TW" dirty="0"/>
          </a:p>
          <a:p>
            <a:r>
              <a:rPr lang="zh-TW" altLang="en-US" dirty="0"/>
              <a:t>豈可獻一歲的牛犢為燔祭嗎？ </a:t>
            </a:r>
          </a:p>
          <a:p>
            <a:r>
              <a:rPr lang="zh-TW" altLang="en-US" dirty="0"/>
              <a:t>耶和華豈喜悅千千的公羊，或是萬萬的油河嗎？</a:t>
            </a:r>
            <a:endParaRPr lang="en-CA" altLang="zh-TW" dirty="0"/>
          </a:p>
          <a:p>
            <a:r>
              <a:rPr lang="zh-TW" altLang="en-US" dirty="0"/>
              <a:t>我豈可為自己的罪過獻我的長子嗎？</a:t>
            </a:r>
            <a:endParaRPr lang="en-CA" altLang="zh-TW" dirty="0"/>
          </a:p>
          <a:p>
            <a:r>
              <a:rPr lang="zh-TW" altLang="en-US" dirty="0"/>
              <a:t>為心中的罪惡獻我身所生的嗎？ </a:t>
            </a:r>
            <a:endParaRPr lang="en-CA" dirty="0"/>
          </a:p>
        </p:txBody>
      </p:sp>
    </p:spTree>
    <p:extLst>
      <p:ext uri="{BB962C8B-B14F-4D97-AF65-F5344CB8AC3E}">
        <p14:creationId xmlns:p14="http://schemas.microsoft.com/office/powerpoint/2010/main" val="33837546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1084AF-FAFB-73AF-C0BF-54F611B37275}"/>
              </a:ext>
            </a:extLst>
          </p:cNvPr>
          <p:cNvSpPr>
            <a:spLocks noGrp="1"/>
          </p:cNvSpPr>
          <p:nvPr>
            <p:ph type="title"/>
          </p:nvPr>
        </p:nvSpPr>
        <p:spPr/>
        <p:txBody>
          <a:bodyPr>
            <a:normAutofit fontScale="90000"/>
          </a:bodyPr>
          <a:lstStyle/>
          <a:p>
            <a:r>
              <a:rPr lang="en-CA" dirty="0"/>
              <a:t>Transactional Relationship</a:t>
            </a:r>
          </a:p>
        </p:txBody>
      </p:sp>
      <p:pic>
        <p:nvPicPr>
          <p:cNvPr id="1026" name="Picture 2">
            <a:extLst>
              <a:ext uri="{FF2B5EF4-FFF2-40B4-BE49-F238E27FC236}">
                <a16:creationId xmlns:a16="http://schemas.microsoft.com/office/drawing/2014/main" id="{E42650EC-E33D-D8F3-4576-C2B404A45D94}"/>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tretch>
            <a:fillRect/>
          </a:stretch>
        </p:blipFill>
        <p:spPr>
          <a:xfrm>
            <a:off x="1895475" y="2093119"/>
            <a:ext cx="5429250" cy="3143250"/>
          </a:xfrm>
        </p:spPr>
      </p:pic>
      <p:sp>
        <p:nvSpPr>
          <p:cNvPr id="4" name="TextBox 3">
            <a:hlinkClick r:id="rId4"/>
            <a:extLst>
              <a:ext uri="{FF2B5EF4-FFF2-40B4-BE49-F238E27FC236}">
                <a16:creationId xmlns:a16="http://schemas.microsoft.com/office/drawing/2014/main" id="{0A29250F-57D5-2522-B99C-5446ECD3E73C}"/>
              </a:ext>
            </a:extLst>
          </p:cNvPr>
          <p:cNvSpPr txBox="1"/>
          <p:nvPr/>
        </p:nvSpPr>
        <p:spPr>
          <a:xfrm>
            <a:off x="2017711" y="1828800"/>
            <a:ext cx="5108578" cy="307777"/>
          </a:xfrm>
          <a:prstGeom prst="rect">
            <a:avLst/>
          </a:prstGeom>
          <a:noFill/>
        </p:spPr>
        <p:txBody>
          <a:bodyPr wrap="none" rtlCol="0">
            <a:spAutoFit/>
          </a:bodyPr>
          <a:lstStyle/>
          <a:p>
            <a:r>
              <a:rPr lang="en-CA" sz="1400" dirty="0"/>
              <a:t>https://www.huffpost.com/entry/conscious-relationships_b_4450074</a:t>
            </a:r>
          </a:p>
        </p:txBody>
      </p:sp>
      <p:sp>
        <p:nvSpPr>
          <p:cNvPr id="5" name="TextBox 4">
            <a:extLst>
              <a:ext uri="{FF2B5EF4-FFF2-40B4-BE49-F238E27FC236}">
                <a16:creationId xmlns:a16="http://schemas.microsoft.com/office/drawing/2014/main" id="{C50CF51A-8E88-7F3D-D128-7461E12AFC0E}"/>
              </a:ext>
            </a:extLst>
          </p:cNvPr>
          <p:cNvSpPr txBox="1"/>
          <p:nvPr/>
        </p:nvSpPr>
        <p:spPr>
          <a:xfrm>
            <a:off x="1524000" y="5410200"/>
            <a:ext cx="6395533" cy="830997"/>
          </a:xfrm>
          <a:prstGeom prst="rect">
            <a:avLst/>
          </a:prstGeom>
          <a:noFill/>
        </p:spPr>
        <p:txBody>
          <a:bodyPr wrap="none" rtlCol="0">
            <a:spAutoFit/>
          </a:bodyPr>
          <a:lstStyle/>
          <a:p>
            <a:pPr algn="ctr"/>
            <a:r>
              <a:rPr lang="en-US" sz="2400" b="1" cap="none" spc="0" dirty="0">
                <a:ln w="22225">
                  <a:solidFill>
                    <a:schemeClr val="accent2"/>
                  </a:solidFill>
                  <a:prstDash val="solid"/>
                </a:ln>
                <a:solidFill>
                  <a:schemeClr val="accent2">
                    <a:lumMod val="40000"/>
                    <a:lumOff val="60000"/>
                  </a:schemeClr>
                </a:solidFill>
                <a:effectLst/>
              </a:rPr>
              <a:t>God does not want a transactional relationship </a:t>
            </a:r>
          </a:p>
          <a:p>
            <a:pPr algn="ctr"/>
            <a:r>
              <a:rPr lang="en-US" sz="2400" b="1" cap="none" spc="0" dirty="0">
                <a:ln w="22225">
                  <a:solidFill>
                    <a:schemeClr val="accent2"/>
                  </a:solidFill>
                  <a:prstDash val="solid"/>
                </a:ln>
                <a:solidFill>
                  <a:schemeClr val="accent2">
                    <a:lumMod val="40000"/>
                    <a:lumOff val="60000"/>
                  </a:schemeClr>
                </a:solidFill>
                <a:effectLst/>
              </a:rPr>
              <a:t>So what does God want?</a:t>
            </a:r>
          </a:p>
        </p:txBody>
      </p:sp>
    </p:spTree>
    <p:extLst>
      <p:ext uri="{BB962C8B-B14F-4D97-AF65-F5344CB8AC3E}">
        <p14:creationId xmlns:p14="http://schemas.microsoft.com/office/powerpoint/2010/main" val="42564254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6865B7-57CD-20DE-FFE3-86CECD27B865}"/>
              </a:ext>
            </a:extLst>
          </p:cNvPr>
          <p:cNvSpPr>
            <a:spLocks noGrp="1"/>
          </p:cNvSpPr>
          <p:nvPr>
            <p:ph type="title"/>
          </p:nvPr>
        </p:nvSpPr>
        <p:spPr/>
        <p:txBody>
          <a:bodyPr>
            <a:normAutofit fontScale="90000"/>
          </a:bodyPr>
          <a:lstStyle/>
          <a:p>
            <a:r>
              <a:rPr lang="en-CA" dirty="0"/>
              <a:t>Micah </a:t>
            </a:r>
            <a:r>
              <a:rPr lang="zh-TW" altLang="en-US" dirty="0"/>
              <a:t>彌迦</a:t>
            </a:r>
            <a:r>
              <a:rPr lang="en-US" altLang="zh-TW" dirty="0"/>
              <a:t>6:8</a:t>
            </a:r>
            <a:endParaRPr lang="en-CA" dirty="0"/>
          </a:p>
        </p:txBody>
      </p:sp>
      <p:sp>
        <p:nvSpPr>
          <p:cNvPr id="3" name="Content Placeholder 2">
            <a:extLst>
              <a:ext uri="{FF2B5EF4-FFF2-40B4-BE49-F238E27FC236}">
                <a16:creationId xmlns:a16="http://schemas.microsoft.com/office/drawing/2014/main" id="{EFEC38AB-F10A-78A3-17FA-7358B7CE35A0}"/>
              </a:ext>
            </a:extLst>
          </p:cNvPr>
          <p:cNvSpPr>
            <a:spLocks noGrp="1"/>
          </p:cNvSpPr>
          <p:nvPr>
            <p:ph type="body" idx="1"/>
          </p:nvPr>
        </p:nvSpPr>
        <p:spPr/>
        <p:txBody>
          <a:bodyPr/>
          <a:lstStyle/>
          <a:p>
            <a:r>
              <a:rPr lang="en-US" dirty="0"/>
              <a:t>What does Yahweh require of you, but </a:t>
            </a:r>
          </a:p>
          <a:p>
            <a:r>
              <a:rPr lang="en-US" dirty="0"/>
              <a:t>   to act justly, </a:t>
            </a:r>
          </a:p>
          <a:p>
            <a:r>
              <a:rPr lang="en-US" dirty="0"/>
              <a:t>   to love mercy, and </a:t>
            </a:r>
          </a:p>
          <a:p>
            <a:r>
              <a:rPr lang="en-US" dirty="0"/>
              <a:t>   to walk humbly with your God?</a:t>
            </a:r>
          </a:p>
          <a:p>
            <a:endParaRPr lang="en-CA" altLang="zh-CN" dirty="0"/>
          </a:p>
          <a:p>
            <a:r>
              <a:rPr lang="zh-CN" altLang="en-US" dirty="0"/>
              <a:t>他向你所要的是什麽呢？只要你</a:t>
            </a:r>
            <a:endParaRPr lang="en-CA" altLang="zh-CN" dirty="0"/>
          </a:p>
          <a:p>
            <a:r>
              <a:rPr lang="en-CA" altLang="zh-CN" dirty="0"/>
              <a:t>    </a:t>
            </a:r>
            <a:r>
              <a:rPr lang="zh-CN" altLang="en-US" dirty="0"/>
              <a:t>行公义，</a:t>
            </a:r>
            <a:endParaRPr lang="en-CA" altLang="zh-CN" dirty="0"/>
          </a:p>
          <a:p>
            <a:r>
              <a:rPr lang="en-CA" altLang="zh-CN" dirty="0"/>
              <a:t>    </a:t>
            </a:r>
            <a:r>
              <a:rPr lang="zh-CN" altLang="en-US" dirty="0"/>
              <a:t>好怜悯，</a:t>
            </a:r>
            <a:endParaRPr lang="en-CA" altLang="zh-CN" dirty="0"/>
          </a:p>
          <a:p>
            <a:r>
              <a:rPr lang="en-CA" altLang="zh-CN" dirty="0"/>
              <a:t>    </a:t>
            </a:r>
            <a:r>
              <a:rPr lang="zh-CN" altLang="en-US" dirty="0"/>
              <a:t>存谦卑的心，</a:t>
            </a:r>
            <a:endParaRPr lang="en-CA" altLang="zh-CN" dirty="0"/>
          </a:p>
          <a:p>
            <a:r>
              <a:rPr lang="en-CA" altLang="zh-CN" dirty="0"/>
              <a:t>    </a:t>
            </a:r>
            <a:r>
              <a:rPr lang="zh-CN" altLang="en-US" dirty="0"/>
              <a:t>与你的神同行。 </a:t>
            </a:r>
            <a:endParaRPr lang="en-US" dirty="0"/>
          </a:p>
          <a:p>
            <a:endParaRPr lang="en-US" dirty="0"/>
          </a:p>
          <a:p>
            <a:endParaRPr lang="en-CA" dirty="0"/>
          </a:p>
        </p:txBody>
      </p:sp>
    </p:spTree>
    <p:extLst>
      <p:ext uri="{BB962C8B-B14F-4D97-AF65-F5344CB8AC3E}">
        <p14:creationId xmlns:p14="http://schemas.microsoft.com/office/powerpoint/2010/main" val="7143487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56EE68-050F-F783-7F21-85BD3C2F907C}"/>
              </a:ext>
            </a:extLst>
          </p:cNvPr>
          <p:cNvSpPr>
            <a:spLocks noGrp="1"/>
          </p:cNvSpPr>
          <p:nvPr>
            <p:ph type="title"/>
          </p:nvPr>
        </p:nvSpPr>
        <p:spPr/>
        <p:txBody>
          <a:bodyPr>
            <a:normAutofit fontScale="90000"/>
          </a:bodyPr>
          <a:lstStyle/>
          <a:p>
            <a:r>
              <a:rPr lang="en-CA" dirty="0"/>
              <a:t>Walking with God means </a:t>
            </a:r>
            <a:r>
              <a:rPr lang="zh-TW" altLang="en-US" dirty="0"/>
              <a:t>與上帝同行</a:t>
            </a:r>
            <a:r>
              <a:rPr lang="en-US" altLang="zh-TW" dirty="0"/>
              <a:t>   </a:t>
            </a:r>
            <a:endParaRPr lang="en-CA" dirty="0"/>
          </a:p>
        </p:txBody>
      </p:sp>
      <p:sp>
        <p:nvSpPr>
          <p:cNvPr id="3" name="Content Placeholder 2">
            <a:extLst>
              <a:ext uri="{FF2B5EF4-FFF2-40B4-BE49-F238E27FC236}">
                <a16:creationId xmlns:a16="http://schemas.microsoft.com/office/drawing/2014/main" id="{BAA948F0-6B07-B5C2-7985-58401AD3C523}"/>
              </a:ext>
            </a:extLst>
          </p:cNvPr>
          <p:cNvSpPr>
            <a:spLocks noGrp="1"/>
          </p:cNvSpPr>
          <p:nvPr>
            <p:ph sz="half" idx="1"/>
          </p:nvPr>
        </p:nvSpPr>
        <p:spPr/>
        <p:txBody>
          <a:bodyPr/>
          <a:lstStyle/>
          <a:p>
            <a:r>
              <a:rPr lang="en-CA" dirty="0"/>
              <a:t>to go in God's direction </a:t>
            </a:r>
          </a:p>
          <a:p>
            <a:r>
              <a:rPr lang="zh-TW" altLang="en-US" dirty="0"/>
              <a:t>以上帝的方向</a:t>
            </a:r>
            <a:endParaRPr lang="en-CA" altLang="zh-TW" dirty="0"/>
          </a:p>
          <a:p>
            <a:r>
              <a:rPr lang="en-CA" dirty="0"/>
              <a:t>to proceed at God's pace </a:t>
            </a:r>
          </a:p>
          <a:p>
            <a:r>
              <a:rPr lang="zh-TW" altLang="en-US" dirty="0"/>
              <a:t>以上帝的步伐</a:t>
            </a:r>
            <a:endParaRPr lang="en-CA" altLang="zh-TW" dirty="0"/>
          </a:p>
          <a:p>
            <a:r>
              <a:rPr lang="en-CA" dirty="0"/>
              <a:t>to share intimacy </a:t>
            </a:r>
          </a:p>
          <a:p>
            <a:r>
              <a:rPr lang="zh-TW" altLang="en-US" dirty="0"/>
              <a:t>親密關係</a:t>
            </a:r>
            <a:endParaRPr lang="en-CA" altLang="zh-TW" dirty="0"/>
          </a:p>
          <a:p>
            <a:r>
              <a:rPr lang="en-CA" dirty="0"/>
              <a:t>to arrive at a destination </a:t>
            </a:r>
          </a:p>
          <a:p>
            <a:r>
              <a:rPr lang="zh-TW" altLang="en-US" dirty="0"/>
              <a:t>到達目地</a:t>
            </a:r>
            <a:endParaRPr lang="en-CA" dirty="0"/>
          </a:p>
        </p:txBody>
      </p:sp>
      <p:pic>
        <p:nvPicPr>
          <p:cNvPr id="10" name="Content Placeholder 9" descr="A picture containing plant&#10;&#10;Description automatically generated">
            <a:extLst>
              <a:ext uri="{FF2B5EF4-FFF2-40B4-BE49-F238E27FC236}">
                <a16:creationId xmlns:a16="http://schemas.microsoft.com/office/drawing/2014/main" id="{09DEFEC0-954D-E6C2-7A5A-CE329323D15B}"/>
              </a:ext>
            </a:extLst>
          </p:cNvPr>
          <p:cNvPicPr>
            <a:picLocks noGrp="1" noChangeAspect="1"/>
          </p:cNvPicPr>
          <p:nvPr>
            <p:ph sz="half" idx="2"/>
          </p:nvPr>
        </p:nvPicPr>
        <p:blipFill>
          <a:blip r:embed="rId3" cstate="print">
            <a:extLst>
              <a:ext uri="{28A0092B-C50C-407E-A947-70E740481C1C}">
                <a14:useLocalDpi xmlns:a14="http://schemas.microsoft.com/office/drawing/2010/main" val="0"/>
              </a:ext>
            </a:extLst>
          </a:blip>
          <a:stretch>
            <a:fillRect/>
          </a:stretch>
        </p:blipFill>
        <p:spPr>
          <a:xfrm>
            <a:off x="5712849" y="762000"/>
            <a:ext cx="2976101" cy="5638800"/>
          </a:xfrm>
        </p:spPr>
      </p:pic>
    </p:spTree>
    <p:extLst>
      <p:ext uri="{BB962C8B-B14F-4D97-AF65-F5344CB8AC3E}">
        <p14:creationId xmlns:p14="http://schemas.microsoft.com/office/powerpoint/2010/main" val="35753921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Rounded Corners 9">
            <a:extLst>
              <a:ext uri="{FF2B5EF4-FFF2-40B4-BE49-F238E27FC236}">
                <a16:creationId xmlns:a16="http://schemas.microsoft.com/office/drawing/2014/main" id="{B9BCD161-D333-CD68-392A-6C2A4005789E}"/>
              </a:ext>
            </a:extLst>
          </p:cNvPr>
          <p:cNvSpPr/>
          <p:nvPr/>
        </p:nvSpPr>
        <p:spPr bwMode="auto">
          <a:xfrm>
            <a:off x="76200" y="3581400"/>
            <a:ext cx="3962400" cy="1066800"/>
          </a:xfrm>
          <a:prstGeom prst="roundRect">
            <a:avLst/>
          </a:prstGeom>
          <a:solidFill>
            <a:srgbClr val="00B0F0">
              <a:alpha val="29000"/>
            </a:srgbClr>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chemeClr val="tx1"/>
              </a:solidFill>
              <a:effectLst/>
              <a:latin typeface="Times New Roman" panose="02020603050405020304" pitchFamily="18" charset="0"/>
            </a:endParaRPr>
          </a:p>
        </p:txBody>
      </p:sp>
      <p:sp>
        <p:nvSpPr>
          <p:cNvPr id="2" name="Title 1">
            <a:extLst>
              <a:ext uri="{FF2B5EF4-FFF2-40B4-BE49-F238E27FC236}">
                <a16:creationId xmlns:a16="http://schemas.microsoft.com/office/drawing/2014/main" id="{35968443-0E7C-94C3-6C2D-3D2497B77398}"/>
              </a:ext>
            </a:extLst>
          </p:cNvPr>
          <p:cNvSpPr>
            <a:spLocks noGrp="1"/>
          </p:cNvSpPr>
          <p:nvPr>
            <p:ph type="title"/>
          </p:nvPr>
        </p:nvSpPr>
        <p:spPr/>
        <p:txBody>
          <a:bodyPr>
            <a:normAutofit fontScale="90000"/>
          </a:bodyPr>
          <a:lstStyle/>
          <a:p>
            <a:r>
              <a:rPr lang="en-CA" dirty="0">
                <a:hlinkClick r:id="rId3"/>
              </a:rPr>
              <a:t>Hymn: To Obey is Better</a:t>
            </a:r>
            <a:endParaRPr lang="en-CA" dirty="0"/>
          </a:p>
        </p:txBody>
      </p:sp>
      <p:sp>
        <p:nvSpPr>
          <p:cNvPr id="3" name="Content Placeholder 2">
            <a:extLst>
              <a:ext uri="{FF2B5EF4-FFF2-40B4-BE49-F238E27FC236}">
                <a16:creationId xmlns:a16="http://schemas.microsoft.com/office/drawing/2014/main" id="{6D6C561A-9EBD-264D-CD0E-9C9FE22F5F37}"/>
              </a:ext>
            </a:extLst>
          </p:cNvPr>
          <p:cNvSpPr>
            <a:spLocks noGrp="1"/>
          </p:cNvSpPr>
          <p:nvPr>
            <p:ph sz="half" idx="1"/>
          </p:nvPr>
        </p:nvSpPr>
        <p:spPr/>
        <p:txBody>
          <a:bodyPr>
            <a:noAutofit/>
          </a:bodyPr>
          <a:lstStyle/>
          <a:p>
            <a:r>
              <a:rPr lang="en-US" sz="1510" dirty="0"/>
              <a:t>To obey is better than sacrifice</a:t>
            </a:r>
          </a:p>
          <a:p>
            <a:r>
              <a:rPr lang="en-US" sz="1510" dirty="0"/>
              <a:t>I don't need your money, I want your life</a:t>
            </a:r>
          </a:p>
          <a:p>
            <a:r>
              <a:rPr lang="en-US" sz="1510" dirty="0"/>
              <a:t>And I hear you say that I'm coming back soon</a:t>
            </a:r>
          </a:p>
          <a:p>
            <a:r>
              <a:rPr lang="en-US" sz="1510" dirty="0"/>
              <a:t>But you act like I'll never return</a:t>
            </a:r>
          </a:p>
          <a:p>
            <a:endParaRPr lang="en-US" sz="1510" dirty="0"/>
          </a:p>
          <a:p>
            <a:r>
              <a:rPr lang="en-US" sz="1510" dirty="0"/>
              <a:t>Well you speak of grace and my love so sweet</a:t>
            </a:r>
          </a:p>
          <a:p>
            <a:r>
              <a:rPr lang="en-US" sz="1510" dirty="0"/>
              <a:t>How you thrive on milk, but reject My meat</a:t>
            </a:r>
          </a:p>
          <a:p>
            <a:r>
              <a:rPr lang="en-US" sz="1510" dirty="0"/>
              <a:t>And I can't help weeping of how it will be</a:t>
            </a:r>
          </a:p>
          <a:p>
            <a:r>
              <a:rPr lang="en-US" sz="1510" dirty="0"/>
              <a:t>If you keep on ignoring My words</a:t>
            </a:r>
          </a:p>
          <a:p>
            <a:endParaRPr lang="en-US" sz="1510" dirty="0"/>
          </a:p>
          <a:p>
            <a:r>
              <a:rPr lang="en-US" sz="1510" dirty="0"/>
              <a:t>Well you pray to prosper and succeed</a:t>
            </a:r>
          </a:p>
          <a:p>
            <a:r>
              <a:rPr lang="en-US" sz="1510" dirty="0"/>
              <a:t>But your flesh is something I just can't feed</a:t>
            </a:r>
          </a:p>
          <a:p>
            <a:r>
              <a:rPr lang="en-US" sz="1510" dirty="0"/>
              <a:t>To obey is better than sacrifice</a:t>
            </a:r>
          </a:p>
          <a:p>
            <a:r>
              <a:rPr lang="en-US" sz="1510" dirty="0"/>
              <a:t>I want more than Sunday and Wednesday nights</a:t>
            </a:r>
          </a:p>
          <a:p>
            <a:r>
              <a:rPr lang="en-US" sz="1510" dirty="0"/>
              <a:t>Cause if you can't come to Me every day</a:t>
            </a:r>
          </a:p>
          <a:p>
            <a:r>
              <a:rPr lang="en-US" sz="1510" dirty="0"/>
              <a:t>Then don't bother coming at all</a:t>
            </a:r>
          </a:p>
          <a:p>
            <a:endParaRPr lang="en-US" sz="1510" dirty="0"/>
          </a:p>
          <a:p>
            <a:r>
              <a:rPr lang="en-US" sz="1510" dirty="0"/>
              <a:t>To obey is better than sacrifice</a:t>
            </a:r>
          </a:p>
          <a:p>
            <a:r>
              <a:rPr lang="en-US" sz="1510" dirty="0"/>
              <a:t>I want hearts of fire; Not your prayers of ice</a:t>
            </a:r>
          </a:p>
          <a:p>
            <a:r>
              <a:rPr lang="en-US" sz="1510" dirty="0"/>
              <a:t>And I'm coming quickly; To give back to you</a:t>
            </a:r>
          </a:p>
          <a:p>
            <a:r>
              <a:rPr lang="en-US" sz="1510" dirty="0"/>
              <a:t>According to what you have done (3x)</a:t>
            </a:r>
          </a:p>
        </p:txBody>
      </p:sp>
      <p:sp>
        <p:nvSpPr>
          <p:cNvPr id="7" name="Content Placeholder 6">
            <a:extLst>
              <a:ext uri="{FF2B5EF4-FFF2-40B4-BE49-F238E27FC236}">
                <a16:creationId xmlns:a16="http://schemas.microsoft.com/office/drawing/2014/main" id="{9325C2FD-F91A-182A-CE6F-2E60182FCBBE}"/>
              </a:ext>
            </a:extLst>
          </p:cNvPr>
          <p:cNvSpPr>
            <a:spLocks noGrp="1"/>
          </p:cNvSpPr>
          <p:nvPr>
            <p:ph sz="half" idx="2"/>
          </p:nvPr>
        </p:nvSpPr>
        <p:spPr>
          <a:xfrm>
            <a:off x="4648200" y="762000"/>
            <a:ext cx="4419600" cy="5791200"/>
          </a:xfrm>
        </p:spPr>
        <p:txBody>
          <a:bodyPr>
            <a:normAutofit/>
          </a:bodyPr>
          <a:lstStyle/>
          <a:p>
            <a:r>
              <a:rPr lang="zh-TW" altLang="en-US" sz="2400" dirty="0"/>
              <a:t>服從勝於犧牲</a:t>
            </a:r>
            <a:endParaRPr lang="en-CA" altLang="zh-TW" sz="2400" dirty="0"/>
          </a:p>
          <a:p>
            <a:r>
              <a:rPr lang="zh-TW" altLang="en-US" sz="2400" dirty="0"/>
              <a:t>我不要你的錢，我要你的命</a:t>
            </a:r>
            <a:endParaRPr lang="en-CA" altLang="zh-TW" sz="2400" dirty="0"/>
          </a:p>
          <a:p>
            <a:r>
              <a:rPr lang="zh-TW" altLang="en-US" sz="2400" dirty="0"/>
              <a:t>我聽到你說我很快回來</a:t>
            </a:r>
            <a:endParaRPr lang="en-CA" altLang="zh-TW" sz="2400" dirty="0"/>
          </a:p>
          <a:p>
            <a:r>
              <a:rPr lang="zh-TW" altLang="en-US" sz="2400" dirty="0"/>
              <a:t>但你表現我不會回來</a:t>
            </a:r>
            <a:endParaRPr lang="en-CA" altLang="zh-TW" sz="2400" dirty="0"/>
          </a:p>
          <a:p>
            <a:r>
              <a:rPr lang="en-CA" sz="2400" dirty="0"/>
              <a:t>….</a:t>
            </a:r>
          </a:p>
          <a:p>
            <a:r>
              <a:rPr lang="zh-TW" altLang="en-US" sz="2400" dirty="0"/>
              <a:t>你祈禱繁榮和成功</a:t>
            </a:r>
            <a:endParaRPr lang="en-CA" altLang="zh-TW" sz="2400" dirty="0"/>
          </a:p>
          <a:p>
            <a:r>
              <a:rPr lang="zh-TW" altLang="en-US" sz="2400" dirty="0"/>
              <a:t>但你的肉是我無法餵養的</a:t>
            </a:r>
            <a:endParaRPr lang="en-CA" altLang="zh-TW" sz="2400" dirty="0"/>
          </a:p>
          <a:p>
            <a:r>
              <a:rPr lang="zh-TW" altLang="en-US" sz="2400" dirty="0"/>
              <a:t>服從勝於犧牲</a:t>
            </a:r>
            <a:endParaRPr lang="en-CA" altLang="zh-TW" sz="2400" dirty="0"/>
          </a:p>
          <a:p>
            <a:r>
              <a:rPr lang="zh-TW" altLang="en-US" sz="2400" dirty="0"/>
              <a:t>我想要的不僅僅是周日和周三如果你不能每天都來</a:t>
            </a:r>
            <a:endParaRPr lang="en-CA" altLang="zh-TW" sz="2400" dirty="0"/>
          </a:p>
          <a:p>
            <a:r>
              <a:rPr lang="zh-TW" altLang="en-US" sz="2400" dirty="0"/>
              <a:t>那就不要來了</a:t>
            </a:r>
            <a:endParaRPr lang="en-CA" sz="2400" dirty="0"/>
          </a:p>
        </p:txBody>
      </p:sp>
      <p:sp>
        <p:nvSpPr>
          <p:cNvPr id="8" name="Speech Bubble: Rectangle with Corners Rounded 7">
            <a:extLst>
              <a:ext uri="{FF2B5EF4-FFF2-40B4-BE49-F238E27FC236}">
                <a16:creationId xmlns:a16="http://schemas.microsoft.com/office/drawing/2014/main" id="{1D69FE3D-7DE8-39DA-31A8-D532270B119A}"/>
              </a:ext>
            </a:extLst>
          </p:cNvPr>
          <p:cNvSpPr/>
          <p:nvPr/>
        </p:nvSpPr>
        <p:spPr bwMode="auto">
          <a:xfrm>
            <a:off x="4953000" y="5791200"/>
            <a:ext cx="3429000" cy="381000"/>
          </a:xfrm>
          <a:prstGeom prst="wedgeRoundRectCallout">
            <a:avLst>
              <a:gd name="adj1" fmla="val -79537"/>
              <a:gd name="adj2" fmla="val -360833"/>
              <a:gd name="adj3" fmla="val 16667"/>
            </a:avLst>
          </a:prstGeom>
          <a:solidFill>
            <a:srgbClr val="00B0F0">
              <a:alpha val="30196"/>
            </a:srgbClr>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CA" sz="2400" b="0" i="0" u="none" strike="noStrike" cap="none" normalizeH="0" baseline="0" dirty="0">
                <a:ln>
                  <a:noFill/>
                </a:ln>
                <a:solidFill>
                  <a:schemeClr val="tx1"/>
                </a:solidFill>
                <a:effectLst/>
                <a:latin typeface="Times New Roman" panose="02020603050405020304" pitchFamily="18" charset="0"/>
              </a:rPr>
              <a:t>Transactional relationship</a:t>
            </a:r>
          </a:p>
        </p:txBody>
      </p:sp>
      <p:sp>
        <p:nvSpPr>
          <p:cNvPr id="9" name="Speech Bubble: Rectangle with Corners Rounded 8">
            <a:extLst>
              <a:ext uri="{FF2B5EF4-FFF2-40B4-BE49-F238E27FC236}">
                <a16:creationId xmlns:a16="http://schemas.microsoft.com/office/drawing/2014/main" id="{B0A9F73D-7CC2-E08D-85D9-9A350E7A388A}"/>
              </a:ext>
            </a:extLst>
          </p:cNvPr>
          <p:cNvSpPr/>
          <p:nvPr/>
        </p:nvSpPr>
        <p:spPr bwMode="auto">
          <a:xfrm>
            <a:off x="4965700" y="5791200"/>
            <a:ext cx="3429000" cy="381000"/>
          </a:xfrm>
          <a:prstGeom prst="wedgeRoundRectCallout">
            <a:avLst>
              <a:gd name="adj1" fmla="val 40834"/>
              <a:gd name="adj2" fmla="val -325834"/>
              <a:gd name="adj3" fmla="val 16667"/>
            </a:avLst>
          </a:prstGeom>
          <a:solidFill>
            <a:srgbClr val="00B0F0">
              <a:alpha val="30196"/>
            </a:srgbClr>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CA" sz="2400" b="0" i="0" u="none" strike="noStrike" cap="none" normalizeH="0" baseline="0" dirty="0">
                <a:ln>
                  <a:noFill/>
                </a:ln>
                <a:solidFill>
                  <a:schemeClr val="tx1"/>
                </a:solidFill>
                <a:effectLst/>
                <a:latin typeface="Times New Roman" panose="02020603050405020304" pitchFamily="18" charset="0"/>
              </a:rPr>
              <a:t>Transactional relationship</a:t>
            </a:r>
          </a:p>
        </p:txBody>
      </p:sp>
      <p:sp>
        <p:nvSpPr>
          <p:cNvPr id="11" name="Rectangle: Rounded Corners 10">
            <a:extLst>
              <a:ext uri="{FF2B5EF4-FFF2-40B4-BE49-F238E27FC236}">
                <a16:creationId xmlns:a16="http://schemas.microsoft.com/office/drawing/2014/main" id="{DB0C5A90-BFD6-197F-D5FD-B1D8BACB009C}"/>
              </a:ext>
            </a:extLst>
          </p:cNvPr>
          <p:cNvSpPr/>
          <p:nvPr/>
        </p:nvSpPr>
        <p:spPr bwMode="auto">
          <a:xfrm>
            <a:off x="4572000" y="2971800"/>
            <a:ext cx="4343400" cy="1752600"/>
          </a:xfrm>
          <a:prstGeom prst="roundRect">
            <a:avLst/>
          </a:prstGeom>
          <a:solidFill>
            <a:srgbClr val="00B0F0">
              <a:alpha val="29000"/>
            </a:srgbClr>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chemeClr val="tx1"/>
              </a:solidFill>
              <a:effectLst/>
              <a:latin typeface="Times New Roman" panose="02020603050405020304" pitchFamily="18" charset="0"/>
            </a:endParaRPr>
          </a:p>
        </p:txBody>
      </p:sp>
      <p:sp>
        <p:nvSpPr>
          <p:cNvPr id="12" name="Rectangle: Rounded Corners 11">
            <a:extLst>
              <a:ext uri="{FF2B5EF4-FFF2-40B4-BE49-F238E27FC236}">
                <a16:creationId xmlns:a16="http://schemas.microsoft.com/office/drawing/2014/main" id="{34623714-AC5D-1FB2-932C-32442081BD29}"/>
              </a:ext>
            </a:extLst>
          </p:cNvPr>
          <p:cNvSpPr/>
          <p:nvPr/>
        </p:nvSpPr>
        <p:spPr bwMode="auto">
          <a:xfrm flipV="1">
            <a:off x="0" y="1066800"/>
            <a:ext cx="4191000" cy="304800"/>
          </a:xfrm>
          <a:prstGeom prst="roundRect">
            <a:avLst/>
          </a:prstGeom>
          <a:solidFill>
            <a:srgbClr val="00B0F0">
              <a:alpha val="29000"/>
            </a:srgbClr>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chemeClr val="tx1"/>
              </a:solidFill>
              <a:effectLst/>
              <a:latin typeface="Times New Roman" panose="02020603050405020304" pitchFamily="18" charset="0"/>
            </a:endParaRPr>
          </a:p>
        </p:txBody>
      </p:sp>
      <p:sp>
        <p:nvSpPr>
          <p:cNvPr id="13" name="Rectangle: Rounded Corners 12">
            <a:extLst>
              <a:ext uri="{FF2B5EF4-FFF2-40B4-BE49-F238E27FC236}">
                <a16:creationId xmlns:a16="http://schemas.microsoft.com/office/drawing/2014/main" id="{6D5D2A23-F663-10AD-72F0-16660D9B9D31}"/>
              </a:ext>
            </a:extLst>
          </p:cNvPr>
          <p:cNvSpPr/>
          <p:nvPr/>
        </p:nvSpPr>
        <p:spPr bwMode="auto">
          <a:xfrm flipV="1">
            <a:off x="4648200" y="1244600"/>
            <a:ext cx="4191000" cy="431800"/>
          </a:xfrm>
          <a:prstGeom prst="roundRect">
            <a:avLst/>
          </a:prstGeom>
          <a:solidFill>
            <a:srgbClr val="00B0F0">
              <a:alpha val="29000"/>
            </a:srgbClr>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chemeClr val="tx1"/>
              </a:solidFill>
              <a:effectLst/>
              <a:latin typeface="Times New Roman" panose="02020603050405020304" pitchFamily="18" charset="0"/>
            </a:endParaRPr>
          </a:p>
        </p:txBody>
      </p:sp>
    </p:spTree>
    <p:extLst>
      <p:ext uri="{BB962C8B-B14F-4D97-AF65-F5344CB8AC3E}">
        <p14:creationId xmlns:p14="http://schemas.microsoft.com/office/powerpoint/2010/main" val="2459352965"/>
      </p:ext>
    </p:extLst>
  </p:cSld>
  <p:clrMapOvr>
    <a:masterClrMapping/>
  </p:clrMapOvr>
</p:sld>
</file>

<file path=ppt/theme/theme1.xml><?xml version="1.0" encoding="utf-8"?>
<a:theme xmlns:a="http://schemas.openxmlformats.org/drawingml/2006/main" name="ecp1026.pot">
  <a:themeElements>
    <a:clrScheme name="Custom 3">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FF0000"/>
      </a:hlink>
      <a:folHlink>
        <a:srgbClr val="B2B2B2"/>
      </a:folHlink>
    </a:clrScheme>
    <a:fontScheme name="ecp1026.pot">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2400" b="0" i="0" u="none" strike="noStrike" cap="none" normalizeH="0" baseline="0" smtClean="0">
            <a:ln>
              <a:noFill/>
            </a:ln>
            <a:solidFill>
              <a:schemeClr val="tx1"/>
            </a:solidFill>
            <a:effectLst/>
            <a:latin typeface="Times New Roman" panose="02020603050405020304"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2400" b="0" i="0" u="none" strike="noStrike" cap="none" normalizeH="0" baseline="0" smtClean="0">
            <a:ln>
              <a:noFill/>
            </a:ln>
            <a:solidFill>
              <a:schemeClr val="tx1"/>
            </a:solidFill>
            <a:effectLst/>
            <a:latin typeface="Times New Roman" panose="02020603050405020304" pitchFamily="18" charset="0"/>
          </a:defRPr>
        </a:defPPr>
      </a:lstStyle>
    </a:lnDef>
  </a:objectDefaults>
  <a:extraClrSchemeLst>
    <a:extraClrScheme>
      <a:clrScheme name="ecp1026.pot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ecp1026.pot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ecp1026.pot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ecp1026.pot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ecp1026.pot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ecp1026.pot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ecp1026.pot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D:\template\MS\ecp1026.pot</Template>
  <TotalTime>5151</TotalTime>
  <Words>3029</Words>
  <Application>Microsoft Office PowerPoint</Application>
  <PresentationFormat>On-screen Show (4:3)</PresentationFormat>
  <Paragraphs>262</Paragraphs>
  <Slides>10</Slides>
  <Notes>10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10</vt:i4>
      </vt:variant>
    </vt:vector>
  </HeadingPairs>
  <TitlesOfParts>
    <vt:vector size="19" baseType="lpstr">
      <vt:lpstr>Open Sans</vt:lpstr>
      <vt:lpstr>Times New Roman</vt:lpstr>
      <vt:lpstr>Wingdings</vt:lpstr>
      <vt:lpstr>SimHei</vt:lpstr>
      <vt:lpstr>Consolas</vt:lpstr>
      <vt:lpstr>-apple-system</vt:lpstr>
      <vt:lpstr>Arial</vt:lpstr>
      <vt:lpstr>Nunito</vt:lpstr>
      <vt:lpstr>ecp1026.pot</vt:lpstr>
      <vt:lpstr>Walking with God  與上帝同行 (Pt2)</vt:lpstr>
      <vt:lpstr>PowerPoint Presentation</vt:lpstr>
      <vt:lpstr>Micah 彌迦6:8</vt:lpstr>
      <vt:lpstr>Walking with God means 與上帝同行   </vt:lpstr>
      <vt:lpstr>Walk the Talk</vt:lpstr>
      <vt:lpstr>What God does not want 神不想要的</vt:lpstr>
      <vt:lpstr>Transactional Relationship</vt:lpstr>
      <vt:lpstr>Micah 彌迦6:8</vt:lpstr>
      <vt:lpstr>Walking with God means 與上帝同行   </vt:lpstr>
      <vt:lpstr>Hymn: To Obey is Better</vt:lpstr>
    </vt:vector>
  </TitlesOfParts>
  <Company/>
  <LinksUpToDate>false</LinksUpToDate>
  <SharedDoc>false</SharedDoc>
  <HyperlinkBase>http://rc.xiaotu.com/extra/090729.pps</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Learning to Communicate</dc:title>
  <dc:subject>Research Communication</dc:subject>
  <dc:creator>Jonathon David White</dc:creator>
  <cp:lastModifiedBy>Jonathon David White</cp:lastModifiedBy>
  <cp:revision>200</cp:revision>
  <cp:lastPrinted>2001-10-23T02:48:11Z</cp:lastPrinted>
  <dcterms:created xsi:type="dcterms:W3CDTF">2001-02-20T10:09:37Z</dcterms:created>
  <dcterms:modified xsi:type="dcterms:W3CDTF">2022-11-09T23:41:24Z</dcterms:modified>
</cp:coreProperties>
</file>