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56" r:id="rId2"/>
    <p:sldId id="330" r:id="rId3"/>
    <p:sldId id="335" r:id="rId4"/>
    <p:sldId id="337" r:id="rId5"/>
    <p:sldId id="338" r:id="rId6"/>
    <p:sldId id="340" r:id="rId7"/>
    <p:sldId id="341" r:id="rId8"/>
    <p:sldId id="342" r:id="rId9"/>
    <p:sldId id="343" r:id="rId10"/>
    <p:sldId id="344" r:id="rId11"/>
    <p:sldId id="345" r:id="rId12"/>
    <p:sldId id="332" r:id="rId13"/>
    <p:sldId id="347" r:id="rId14"/>
    <p:sldId id="348" r:id="rId15"/>
    <p:sldId id="349" r:id="rId16"/>
    <p:sldId id="352" r:id="rId17"/>
    <p:sldId id="350" r:id="rId18"/>
    <p:sldId id="353" r:id="rId19"/>
    <p:sldId id="351" r:id="rId20"/>
  </p:sldIdLst>
  <p:sldSz cx="9144000" cy="6858000" type="screen4x3"/>
  <p:notesSz cx="6661150" cy="9871075"/>
  <p:embeddedFontLst>
    <p:embeddedFont>
      <p:font typeface="consolas" panose="020B0609020204030204" pitchFamily="49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60875" autoAdjust="0"/>
  </p:normalViewPr>
  <p:slideViewPr>
    <p:cSldViewPr>
      <p:cViewPr varScale="1">
        <p:scale>
          <a:sx n="81" d="100"/>
          <a:sy n="81" d="100"/>
        </p:scale>
        <p:origin x="2236" y="4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2022年6月4日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CA" altLang="zh-TW" dirty="0"/>
              <a:t>Removing the assumption</a:t>
            </a:r>
            <a:r>
              <a:rPr lang="zh-TW" altLang="en-US" dirty="0"/>
              <a:t> 去除假設</a:t>
            </a:r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review, then new material   </a:t>
            </a:r>
            <a:r>
              <a:rPr lang="zh-TW" altLang="en-US" dirty="0"/>
              <a:t>先複習，後新材料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2990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Under the sun: The author is arguing based on the assumption that there is no God.  If we make this assumption, what can we learn and conclude about how the world operates</a:t>
            </a:r>
            <a:r>
              <a:rPr lang="en-US" altLang="zh-TW" dirty="0"/>
              <a:t>?</a:t>
            </a:r>
            <a:r>
              <a:rPr lang="en-CA" dirty="0"/>
              <a:t> What is a “wise” way to live under the assumption that there is no God? </a:t>
            </a:r>
            <a:r>
              <a:rPr lang="zh-TW" altLang="en-US" dirty="0"/>
              <a:t>日光之下：作者是根據沒有上帝的假設來論證的。 如果我們做出這個假設，我們可以學到什麼並得出關於世界如何運作的結論。 在沒有上帝的假設下，什麼是“明智”的生活方式？</a:t>
            </a:r>
            <a:endParaRPr lang="en-CA" altLang="zh-TW" dirty="0"/>
          </a:p>
          <a:p>
            <a:endParaRPr lang="en-CA" altLang="zh-TW" dirty="0"/>
          </a:p>
          <a:p>
            <a:r>
              <a:rPr lang="en-CA" altLang="zh-TW" dirty="0"/>
              <a:t>I think this can be extended to living life “as if” there is no God. </a:t>
            </a:r>
          </a:p>
          <a:p>
            <a:r>
              <a:rPr lang="zh-TW" altLang="en-US" dirty="0">
                <a:solidFill>
                  <a:srgbClr val="000000"/>
                </a:solidFill>
                <a:effectLst/>
              </a:rPr>
              <a:t>我認為這可以擴展到“好像沒有上帝</a:t>
            </a:r>
            <a:r>
              <a:rPr lang="en-CA" altLang="zh-TW" dirty="0">
                <a:solidFill>
                  <a:srgbClr val="000000"/>
                </a:solidFill>
                <a:effectLst/>
              </a:rPr>
              <a:t>”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的生活。</a:t>
            </a:r>
            <a:endParaRPr lang="en-CA" altLang="zh-TW" dirty="0"/>
          </a:p>
          <a:p>
            <a:endParaRPr lang="en-CA" dirty="0"/>
          </a:p>
          <a:p>
            <a:r>
              <a:rPr lang="en-CA" dirty="0"/>
              <a:t>I don’t think anyone here would identify themself as a theoretical atheist.  </a:t>
            </a:r>
          </a:p>
          <a:p>
            <a:r>
              <a:rPr lang="zh-TW" altLang="en-US" dirty="0"/>
              <a:t>我認為這裡沒有人是理論無神論者。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But a</a:t>
            </a:r>
            <a:r>
              <a:rPr lang="en-US" dirty="0"/>
              <a:t>re we practical atheists?  Do we live our lives as if there is no God?</a:t>
            </a:r>
          </a:p>
          <a:p>
            <a:r>
              <a:rPr lang="zh-TW" altLang="en-US" dirty="0"/>
              <a:t>但我們是</a:t>
            </a:r>
            <a:r>
              <a:rPr lang="zh-CN" altLang="en-US" dirty="0"/>
              <a:t>不是</a:t>
            </a:r>
            <a:r>
              <a:rPr lang="zh-TW" altLang="en-US" dirty="0"/>
              <a:t>實際的無神論者嗎？ 我們生活是</a:t>
            </a:r>
            <a:r>
              <a:rPr lang="zh-CN" altLang="en-US" dirty="0"/>
              <a:t>不是</a:t>
            </a:r>
            <a:r>
              <a:rPr lang="zh-TW" altLang="en-US" dirty="0"/>
              <a:t>像沒有上帝一樣？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confess that some days</a:t>
            </a:r>
            <a:r>
              <a:rPr lang="en-CA" dirty="0"/>
              <a:t> I am a practical atheist.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我承認有些日子我是一個實際的無神論者。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Why?</a:t>
            </a:r>
            <a:r>
              <a:rPr lang="zh-TW" altLang="en-US" dirty="0"/>
              <a:t> 為什麼</a:t>
            </a:r>
            <a:r>
              <a:rPr lang="zh-CN" altLang="en-US" dirty="0"/>
              <a:t>？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did </a:t>
            </a:r>
            <a:r>
              <a:rPr lang="en-US" altLang="zh-CN" dirty="0"/>
              <a:t>I</a:t>
            </a:r>
            <a:r>
              <a:rPr lang="en-US" dirty="0"/>
              <a:t> do different because of God’s existence?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solidFill>
                  <a:srgbClr val="000000"/>
                </a:solidFill>
                <a:effectLst/>
              </a:rPr>
              <a:t>因為上帝的存在，</a:t>
            </a:r>
            <a:r>
              <a:rPr lang="zh-CN" altLang="en-US" dirty="0">
                <a:solidFill>
                  <a:srgbClr val="000000"/>
                </a:solidFill>
                <a:effectLst/>
              </a:rPr>
              <a:t>我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做了什麼不同的事？</a:t>
            </a:r>
            <a:endParaRPr lang="en-CA" altLang="zh-TW" dirty="0">
              <a:solidFill>
                <a:srgbClr val="000000"/>
              </a:solidFill>
              <a:effectLst/>
            </a:endParaRPr>
          </a:p>
          <a:p>
            <a:endParaRPr lang="en-US" dirty="0"/>
          </a:p>
          <a:p>
            <a:r>
              <a:rPr lang="en-US" dirty="0"/>
              <a:t>Let’s just review one Saturday morning’s activity…</a:t>
            </a:r>
            <a:r>
              <a:rPr lang="zh-TW" altLang="en-US" dirty="0"/>
              <a:t>讓我們回顧一下週六早上的活動</a:t>
            </a:r>
            <a:r>
              <a:rPr lang="en-US" altLang="zh-TW" dirty="0"/>
              <a:t>……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got up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起床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Took dog out to pee. </a:t>
            </a:r>
            <a:r>
              <a:rPr lang="zh-TW" altLang="en-US" dirty="0"/>
              <a:t>帶狗出去撒尿</a:t>
            </a:r>
            <a:endParaRPr lang="en-US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washed some work clothes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洗了一些工作服</a:t>
            </a:r>
            <a:endParaRPr lang="en-US" altLang="zh-TW" dirty="0">
              <a:solidFill>
                <a:srgbClr val="000000"/>
              </a:solidFill>
              <a:effectLst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Ate bowl of Shreddies breakfast cereal, 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吃了一碗 </a:t>
            </a:r>
            <a:r>
              <a:rPr lang="en-CA" altLang="zh-TW" dirty="0">
                <a:solidFill>
                  <a:srgbClr val="000000"/>
                </a:solidFill>
                <a:effectLst/>
              </a:rPr>
              <a:t>Shreddies 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早餐麥片，</a:t>
            </a:r>
            <a:endParaRPr lang="en-US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made coffee </a:t>
            </a:r>
            <a:r>
              <a:rPr lang="zh-TW" altLang="en-US" dirty="0"/>
              <a:t>做了臭咖啡</a:t>
            </a:r>
            <a:endParaRPr lang="en-US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Read newspaper </a:t>
            </a:r>
            <a:r>
              <a:rPr lang="zh-TW" altLang="en-US" dirty="0"/>
              <a:t>看報紙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Did I even think about God?</a:t>
            </a:r>
            <a:r>
              <a:rPr lang="zh-TW" altLang="en-US" dirty="0"/>
              <a:t>我有沒有想過上帝？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NO! </a:t>
            </a:r>
            <a:r>
              <a:rPr lang="zh-TW" altLang="en-US" dirty="0"/>
              <a:t>不！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So, at least on that Saturday morning I was a practical atheist.</a:t>
            </a:r>
            <a:r>
              <a:rPr lang="zh-TW" altLang="en-US" dirty="0"/>
              <a:t>至少在那個星期六早上，我是一個實際的無神論者。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writer is talking to me.</a:t>
            </a:r>
            <a:r>
              <a:rPr lang="zh-TW" altLang="en-US" dirty="0"/>
              <a:t>作者在跟我說話。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definition of a practical atheist.</a:t>
            </a:r>
            <a:r>
              <a:rPr lang="zh-TW" altLang="en-US" dirty="0"/>
              <a:t>這是實用無神論者的定義。</a:t>
            </a:r>
            <a:endParaRPr lang="en-US" dirty="0"/>
          </a:p>
          <a:p>
            <a:endParaRPr lang="en-CA" dirty="0"/>
          </a:p>
          <a:p>
            <a:r>
              <a:rPr lang="en-CA" dirty="0"/>
              <a:t>Solomon will now give a message to us, Zhong Li Christian Bible Church Attendees, </a:t>
            </a:r>
          </a:p>
          <a:p>
            <a:r>
              <a:rPr lang="en-CA" dirty="0"/>
              <a:t>about the value of what we did living as a practical atheist…</a:t>
            </a:r>
          </a:p>
          <a:p>
            <a:endParaRPr lang="en-CA" dirty="0"/>
          </a:p>
          <a:p>
            <a:r>
              <a:rPr lang="zh-TW" altLang="en-US" dirty="0"/>
              <a:t>所羅門現在給我們，中立基督教聖經教會的參加者，</a:t>
            </a:r>
            <a:endParaRPr lang="en-CA" altLang="zh-TW" dirty="0"/>
          </a:p>
          <a:p>
            <a:r>
              <a:rPr lang="zh-TW" altLang="en-US" dirty="0"/>
              <a:t>關於我們作為一個實際的無神論者所做的事情的價值</a:t>
            </a:r>
            <a:r>
              <a:rPr lang="en-US" altLang="zh-TW" dirty="0"/>
              <a:t>……</a:t>
            </a:r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0524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5074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First lifestyle to consider: Living alone for your own self without other.</a:t>
            </a:r>
          </a:p>
          <a:p>
            <a:r>
              <a:rPr lang="en-CA" dirty="0"/>
              <a:t>Work without satisfaction or joy.</a:t>
            </a:r>
          </a:p>
          <a:p>
            <a:r>
              <a:rPr lang="en-CA" dirty="0"/>
              <a:t>Not a good choice for a lifestyle…</a:t>
            </a:r>
          </a:p>
          <a:p>
            <a:r>
              <a:rPr lang="en-CA" dirty="0"/>
              <a:t>But Solomon observes this is no way to live one’s life</a:t>
            </a:r>
          </a:p>
          <a:p>
            <a:endParaRPr lang="en-CA" dirty="0"/>
          </a:p>
          <a:p>
            <a:r>
              <a:rPr lang="zh-TW" altLang="en-US" dirty="0"/>
              <a:t>要考慮的第一種生活方式：為自己而獨自生活，不為他人而活。</a:t>
            </a:r>
            <a:endParaRPr lang="en-CA" altLang="zh-TW" dirty="0"/>
          </a:p>
          <a:p>
            <a:r>
              <a:rPr lang="zh-TW" altLang="en-US" dirty="0"/>
              <a:t>沒有滿足感或快樂地工作。</a:t>
            </a:r>
            <a:endParaRPr lang="en-CA" altLang="zh-TW" dirty="0"/>
          </a:p>
          <a:p>
            <a:r>
              <a:rPr lang="zh-TW" altLang="en-US" dirty="0"/>
              <a:t>不是生活方式的好選擇</a:t>
            </a:r>
            <a:r>
              <a:rPr lang="en-US" altLang="zh-TW" dirty="0"/>
              <a:t>……</a:t>
            </a:r>
          </a:p>
          <a:p>
            <a:r>
              <a:rPr lang="zh-TW" altLang="en-US" dirty="0"/>
              <a:t>但所羅門認為這不是一種生活方式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975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2263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Second lifestyle to consider: Having a partner is better…</a:t>
            </a:r>
          </a:p>
          <a:p>
            <a:r>
              <a:rPr lang="en-US" dirty="0"/>
              <a:t> -- Work goes smoother (install insulation need 2 people – on in attic and one to feed bales into machine)</a:t>
            </a:r>
          </a:p>
          <a:p>
            <a:r>
              <a:rPr lang="en-US" dirty="0"/>
              <a:t>  -- If sick/weakness can have help (depression/sick/COVID19)</a:t>
            </a:r>
          </a:p>
          <a:p>
            <a:r>
              <a:rPr lang="en-US" dirty="0"/>
              <a:t>  -- Keeping warm at night </a:t>
            </a:r>
          </a:p>
          <a:p>
            <a:endParaRPr lang="en-CA" dirty="0"/>
          </a:p>
          <a:p>
            <a:r>
              <a:rPr lang="zh-TW" altLang="en-US" dirty="0"/>
              <a:t>要考慮的第二種生活方式：有伴侶更好</a:t>
            </a:r>
            <a:r>
              <a:rPr lang="en-US" altLang="zh-TW" dirty="0"/>
              <a:t>……  </a:t>
            </a:r>
          </a:p>
          <a:p>
            <a:r>
              <a:rPr lang="en-US" altLang="zh-TW" dirty="0"/>
              <a:t>—</a:t>
            </a:r>
            <a:r>
              <a:rPr lang="zh-TW" altLang="en-US" dirty="0"/>
              <a:t>工作更順利（安裝絕緣材料需要 </a:t>
            </a:r>
            <a:r>
              <a:rPr lang="en-US" altLang="zh-TW" dirty="0"/>
              <a:t>2 </a:t>
            </a:r>
            <a:r>
              <a:rPr lang="zh-TW" altLang="en-US" dirty="0"/>
              <a:t>人</a:t>
            </a:r>
            <a:r>
              <a:rPr lang="en-US" altLang="zh-TW" dirty="0"/>
              <a:t>——</a:t>
            </a:r>
            <a:r>
              <a:rPr lang="zh-TW" altLang="en-US" dirty="0"/>
              <a:t>在閣樓上，一個人將大包送入機器）   </a:t>
            </a:r>
            <a:endParaRPr lang="en-CA" altLang="zh-TW" dirty="0"/>
          </a:p>
          <a:p>
            <a:r>
              <a:rPr lang="en-US" altLang="zh-TW" dirty="0"/>
              <a:t>— </a:t>
            </a:r>
            <a:r>
              <a:rPr lang="zh-TW" altLang="en-US" dirty="0"/>
              <a:t>如果生病</a:t>
            </a:r>
            <a:r>
              <a:rPr lang="en-US" altLang="zh-TW" dirty="0"/>
              <a:t>/</a:t>
            </a:r>
            <a:r>
              <a:rPr lang="zh-TW" altLang="en-US" dirty="0"/>
              <a:t>虛弱可以得到幫助  （抑鬱</a:t>
            </a:r>
            <a:r>
              <a:rPr lang="en-US" altLang="zh-TW" dirty="0"/>
              <a:t>/</a:t>
            </a:r>
            <a:r>
              <a:rPr lang="zh-TW" altLang="en-US" dirty="0"/>
              <a:t>生病</a:t>
            </a:r>
            <a:r>
              <a:rPr lang="en-US" altLang="zh-TW" dirty="0"/>
              <a:t>/COVID19</a:t>
            </a:r>
            <a:r>
              <a:rPr lang="zh-TW" altLang="en-US" dirty="0"/>
              <a:t>）</a:t>
            </a:r>
            <a:endParaRPr lang="en-CA" altLang="zh-TW" dirty="0"/>
          </a:p>
          <a:p>
            <a:r>
              <a:rPr lang="en-US" altLang="zh-TW" dirty="0"/>
              <a:t>—</a:t>
            </a:r>
            <a:r>
              <a:rPr lang="zh-TW" altLang="en-US" dirty="0"/>
              <a:t>夜間保暖         </a:t>
            </a:r>
            <a:endParaRPr lang="en-CA" altLang="zh-TW" dirty="0"/>
          </a:p>
          <a:p>
            <a:endParaRPr lang="en-CA" dirty="0"/>
          </a:p>
          <a:p>
            <a:r>
              <a:rPr lang="en-CA" dirty="0"/>
              <a:t>Solomon observes that living life with partner is much superior to living alone – we need someone to share with.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所羅門觀察到與伴侶一起生活比獨自生活要好得多</a:t>
            </a:r>
            <a:r>
              <a:rPr lang="en-US" altLang="zh-TW" dirty="0"/>
              <a:t>——</a:t>
            </a:r>
            <a:r>
              <a:rPr lang="zh-TW" altLang="en-US" dirty="0"/>
              <a:t>我們需要有人分享。</a:t>
            </a:r>
            <a:endParaRPr lang="en-CA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17205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7211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3 is even stronger. --&gt; Community</a:t>
            </a:r>
          </a:p>
          <a:p>
            <a:r>
              <a:rPr lang="en-CA" dirty="0"/>
              <a:t>-Rope is 3-strand</a:t>
            </a:r>
          </a:p>
          <a:p>
            <a:r>
              <a:rPr lang="en-CA" dirty="0"/>
              <a:t>-God is a Trinity...</a:t>
            </a:r>
          </a:p>
          <a:p>
            <a:r>
              <a:rPr lang="en-CA" dirty="0"/>
              <a:t>-community breakdown --&gt; Suicide up</a:t>
            </a:r>
          </a:p>
          <a:p>
            <a:endParaRPr lang="en-CA" dirty="0"/>
          </a:p>
          <a:p>
            <a:r>
              <a:rPr lang="en-US" altLang="zh-TW" dirty="0"/>
              <a:t>3 </a:t>
            </a:r>
            <a:r>
              <a:rPr lang="zh-TW" altLang="en-US" dirty="0"/>
              <a:t>更強。 </a:t>
            </a:r>
            <a:r>
              <a:rPr lang="en-US" altLang="zh-TW" dirty="0"/>
              <a:t>--&gt; </a:t>
            </a:r>
            <a:r>
              <a:rPr lang="zh-TW" altLang="en-US" dirty="0"/>
              <a:t>社區 </a:t>
            </a:r>
            <a:endParaRPr lang="en-CA" altLang="zh-TW" dirty="0"/>
          </a:p>
          <a:p>
            <a:pPr marL="171450" indent="-171450">
              <a:buFontTx/>
              <a:buChar char="-"/>
            </a:pPr>
            <a:r>
              <a:rPr lang="zh-TW" altLang="en-US" dirty="0"/>
              <a:t>繩索是 </a:t>
            </a:r>
            <a:r>
              <a:rPr lang="en-US" altLang="zh-TW" dirty="0"/>
              <a:t>3 </a:t>
            </a:r>
            <a:r>
              <a:rPr lang="zh-TW" altLang="en-US" dirty="0"/>
              <a:t>股 </a:t>
            </a:r>
            <a:endParaRPr lang="en-CA" altLang="zh-TW" dirty="0"/>
          </a:p>
          <a:p>
            <a:pPr marL="171450" indent="-171450">
              <a:buFontTx/>
              <a:buChar char="-"/>
            </a:pPr>
            <a:r>
              <a:rPr lang="zh-TW" altLang="en-US" dirty="0"/>
              <a:t>上帝是三位一體</a:t>
            </a:r>
            <a:r>
              <a:rPr lang="en-US" altLang="zh-TW" dirty="0"/>
              <a:t>...     </a:t>
            </a:r>
          </a:p>
          <a:p>
            <a:pPr marL="171450" indent="-171450">
              <a:buFontTx/>
              <a:buChar char="-"/>
            </a:pPr>
            <a:r>
              <a:rPr lang="zh-TW" altLang="en-US" dirty="0"/>
              <a:t>社區崩潰 </a:t>
            </a:r>
            <a:r>
              <a:rPr lang="en-US" altLang="zh-TW" dirty="0"/>
              <a:t>--&gt; </a:t>
            </a:r>
            <a:r>
              <a:rPr lang="zh-TW" altLang="en-US" dirty="0"/>
              <a:t>自殺    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</a:t>
            </a:r>
          </a:p>
          <a:p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4177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-- working as community is the wisest choice -- assuming there is no God!</a:t>
            </a:r>
          </a:p>
          <a:p>
            <a:r>
              <a:rPr lang="en-US" altLang="zh-TW" dirty="0"/>
              <a:t>——</a:t>
            </a:r>
            <a:r>
              <a:rPr lang="zh-TW" altLang="en-US" dirty="0"/>
              <a:t>所以我們同意作為一個社區工作是最明智的選擇</a:t>
            </a:r>
            <a:r>
              <a:rPr lang="en-US" altLang="zh-TW" dirty="0"/>
              <a:t>——</a:t>
            </a:r>
            <a:r>
              <a:rPr lang="zh-TW" altLang="en-US" dirty="0"/>
              <a:t>假設沒有上帝！</a:t>
            </a:r>
            <a:endParaRPr lang="en-CA" dirty="0"/>
          </a:p>
          <a:p>
            <a:endParaRPr lang="en-US" dirty="0"/>
          </a:p>
          <a:p>
            <a:r>
              <a:rPr lang="en-US" dirty="0"/>
              <a:t>It would be nice to end here – with the point being that we need to live in community as Christians.  This is the wise choice as Christians and believers – BUT this is not Solomon’s point.  We can’t stop here. </a:t>
            </a:r>
          </a:p>
          <a:p>
            <a:r>
              <a:rPr lang="zh-TW" altLang="en-US" dirty="0">
                <a:solidFill>
                  <a:srgbClr val="000000"/>
                </a:solidFill>
                <a:effectLst/>
              </a:rPr>
              <a:t>在這裡結束會很好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重點是我們需要像基督徒一樣生活在一個社區中。 這是基督徒和信徒的明智選擇</a:t>
            </a:r>
            <a:r>
              <a:rPr lang="en-US" altLang="zh-TW" dirty="0">
                <a:solidFill>
                  <a:srgbClr val="000000"/>
                </a:solidFill>
                <a:effectLst/>
              </a:rPr>
              <a:t>——</a:t>
            </a:r>
            <a:r>
              <a:rPr lang="zh-TW" altLang="en-US" dirty="0">
                <a:solidFill>
                  <a:srgbClr val="000000"/>
                </a:solidFill>
                <a:effectLst/>
              </a:rPr>
              <a:t>但這不是所羅門的觀點。 我們不能停在這裡。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6641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best case: community... </a:t>
            </a:r>
          </a:p>
          <a:p>
            <a:r>
              <a:rPr lang="en-US" dirty="0"/>
              <a:t>the poorest/weakest can with community rise up and overthrow a tyrant</a:t>
            </a:r>
          </a:p>
          <a:p>
            <a:r>
              <a:rPr lang="en-US" dirty="0"/>
              <a:t>-- he can obtain all power over all</a:t>
            </a:r>
          </a:p>
          <a:p>
            <a:r>
              <a:rPr lang="en-US" dirty="0"/>
              <a:t>THIS is the best case </a:t>
            </a:r>
          </a:p>
          <a:p>
            <a:endParaRPr lang="en-US" dirty="0"/>
          </a:p>
          <a:p>
            <a:r>
              <a:rPr lang="en-US" dirty="0"/>
              <a:t>….but in the end he is forgotten and left with nothing...</a:t>
            </a:r>
          </a:p>
          <a:p>
            <a:r>
              <a:rPr lang="en-US" dirty="0"/>
              <a:t>….so all he does is useless.</a:t>
            </a:r>
          </a:p>
          <a:p>
            <a:endParaRPr lang="en-US" dirty="0"/>
          </a:p>
          <a:p>
            <a:r>
              <a:rPr lang="en-US" dirty="0"/>
              <a:t>so even in the best case, working in a community, all we do has no value or meaning</a:t>
            </a:r>
          </a:p>
          <a:p>
            <a:endParaRPr lang="en-US" dirty="0"/>
          </a:p>
          <a:p>
            <a:r>
              <a:rPr lang="zh-TW" altLang="en-US" dirty="0"/>
              <a:t>但他在最好的情況下繼續</a:t>
            </a:r>
            <a:r>
              <a:rPr lang="en-US" altLang="zh-TW" dirty="0"/>
              <a:t>......</a:t>
            </a:r>
          </a:p>
          <a:p>
            <a:r>
              <a:rPr lang="zh-TW" altLang="en-US" dirty="0"/>
              <a:t>最貧窮</a:t>
            </a:r>
            <a:r>
              <a:rPr lang="en-US" altLang="zh-TW" dirty="0"/>
              <a:t>/</a:t>
            </a:r>
            <a:r>
              <a:rPr lang="zh-TW" altLang="en-US" dirty="0"/>
              <a:t>最弱的人可以與社區一起崛起並推翻暴君</a:t>
            </a:r>
            <a:endParaRPr lang="en-US" altLang="zh-TW" dirty="0"/>
          </a:p>
          <a:p>
            <a:r>
              <a:rPr lang="en-US" altLang="zh-TW" dirty="0"/>
              <a:t>—</a:t>
            </a:r>
            <a:r>
              <a:rPr lang="zh-TW" altLang="en-US" dirty="0"/>
              <a:t>他可以獲得所有的力量</a:t>
            </a:r>
            <a:endParaRPr lang="en-CA" altLang="zh-TW" dirty="0"/>
          </a:p>
          <a:p>
            <a:r>
              <a:rPr lang="zh-TW" altLang="en-US" dirty="0"/>
              <a:t>這是最好的情況，</a:t>
            </a:r>
            <a:endParaRPr lang="en-CA" altLang="zh-TW" dirty="0"/>
          </a:p>
          <a:p>
            <a:endParaRPr lang="en-CA" altLang="zh-TW" dirty="0"/>
          </a:p>
          <a:p>
            <a:r>
              <a:rPr lang="zh-TW" altLang="en-US" dirty="0"/>
              <a:t>但最後他被遺忘了，一無所有</a:t>
            </a:r>
            <a:r>
              <a:rPr lang="en-US" altLang="zh-TW" dirty="0"/>
              <a:t>……</a:t>
            </a:r>
            <a:endParaRPr lang="en-CA" dirty="0"/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</a:t>
            </a:r>
          </a:p>
          <a:p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0274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This song sums up the Solomon’s view of a life lived as a practical Atheist.</a:t>
            </a:r>
          </a:p>
          <a:p>
            <a:r>
              <a:rPr lang="zh-TW" altLang="en-US" dirty="0"/>
              <a:t>這首歌總結了所羅門作為一個實際的無神論者的生活觀。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r>
              <a:rPr lang="en-US" dirty="0"/>
              <a:t>Lets not spend our days living as practical atheists.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will discuss the alternative  “Living above the horizon”</a:t>
            </a:r>
          </a:p>
          <a:p>
            <a:r>
              <a:rPr lang="zh-TW" altLang="en-US" dirty="0"/>
              <a:t>讓我們不要過著實際的無神論者的生活。下一次，上帝願意，我們將討論替代方案“生活在地平線上”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7895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-- working as community is the wisest choice -- assuming there is no God!</a:t>
            </a:r>
          </a:p>
          <a:p>
            <a:r>
              <a:rPr lang="en-US" altLang="zh-TW" dirty="0"/>
              <a:t>——</a:t>
            </a:r>
            <a:r>
              <a:rPr lang="zh-TW" altLang="en-US" dirty="0"/>
              <a:t>所以我們同意作為一個社區工作是最明智的選擇</a:t>
            </a:r>
            <a:r>
              <a:rPr lang="en-US" altLang="zh-TW" dirty="0"/>
              <a:t>——</a:t>
            </a:r>
            <a:r>
              <a:rPr lang="zh-TW" altLang="en-US" dirty="0"/>
              <a:t>假設沒有上帝！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r>
              <a:rPr lang="en-US" dirty="0"/>
              <a:t>But even in the best case, working in a community, all we do has no value or meaning</a:t>
            </a:r>
          </a:p>
          <a:p>
            <a:r>
              <a:rPr lang="en-US" dirty="0"/>
              <a:t>-- if there is no God or if we live our life “as if” there is no God</a:t>
            </a:r>
          </a:p>
          <a:p>
            <a:r>
              <a:rPr lang="zh-TW" altLang="en-US" dirty="0"/>
              <a:t>但即使在最好的情況下，在社區工作，我們所做的一切都沒有價值或意義</a:t>
            </a:r>
            <a:endParaRPr lang="en-CA" altLang="zh-TW" dirty="0"/>
          </a:p>
          <a:p>
            <a:r>
              <a:rPr lang="en-US" altLang="zh-TW" dirty="0"/>
              <a:t>——</a:t>
            </a:r>
            <a:r>
              <a:rPr lang="zh-TW" altLang="en-US" dirty="0"/>
              <a:t>如果沒有上帝，或者我們的生活“好像”沒有上帝</a:t>
            </a:r>
            <a:endParaRPr lang="en-CA" dirty="0"/>
          </a:p>
          <a:p>
            <a:endParaRPr lang="en-CA" dirty="0"/>
          </a:p>
          <a:p>
            <a:r>
              <a:rPr lang="en-CA" dirty="0"/>
              <a:t>But how do the conclusions change if we live in the will of God?</a:t>
            </a:r>
          </a:p>
          <a:p>
            <a:r>
              <a:rPr lang="en-CA" dirty="0"/>
              <a:t>How do the conclusions change if we are in a healthy relationship with our heavenly father?</a:t>
            </a:r>
          </a:p>
          <a:p>
            <a:r>
              <a:rPr lang="zh-TW" altLang="en-US" dirty="0"/>
              <a:t>但是，如果我們活在上帝的旨意中，結論會如何改變呢？</a:t>
            </a:r>
            <a:endParaRPr lang="en-CA" altLang="zh-TW" dirty="0"/>
          </a:p>
          <a:p>
            <a:r>
              <a:rPr lang="zh-TW" altLang="en-US" dirty="0"/>
              <a:t>如果我們與天父保持健康的關係，結論會如何改變？</a:t>
            </a:r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4124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First lifestyle to consider: Living alone for your own self without other.</a:t>
            </a:r>
          </a:p>
          <a:p>
            <a:r>
              <a:rPr lang="en-CA" dirty="0"/>
              <a:t>What does God say about this lifestyle?</a:t>
            </a:r>
          </a:p>
          <a:p>
            <a:endParaRPr lang="en-CA" dirty="0"/>
          </a:p>
          <a:p>
            <a:endParaRPr lang="en-CA" dirty="0"/>
          </a:p>
          <a:p>
            <a:r>
              <a:rPr lang="zh-TW" altLang="en-US" dirty="0"/>
              <a:t>要考慮的第一種生活方式：為自己而獨自生活，不為他人而活。</a:t>
            </a:r>
            <a:endParaRPr lang="en-CA" altLang="zh-TW" dirty="0"/>
          </a:p>
          <a:p>
            <a:r>
              <a:rPr lang="zh-TW" altLang="en-US" dirty="0"/>
              <a:t>上帝對這種生活方式有什麼看法？</a:t>
            </a:r>
            <a:endParaRPr lang="en-CA" altLang="zh-TW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219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 change in our conclusions – a life in isolation from others (monastic) is not a life worth living.</a:t>
            </a:r>
          </a:p>
          <a:p>
            <a:r>
              <a:rPr lang="en-CA" dirty="0"/>
              <a:t>Same logic if with or without God.</a:t>
            </a:r>
          </a:p>
          <a:p>
            <a:endParaRPr lang="en-CA" dirty="0"/>
          </a:p>
          <a:p>
            <a:r>
              <a:rPr lang="zh-TW" altLang="en-US" dirty="0"/>
              <a:t>我們的結論沒有改變</a:t>
            </a:r>
            <a:r>
              <a:rPr lang="en-US" altLang="zh-TW" dirty="0"/>
              <a:t>——</a:t>
            </a:r>
            <a:r>
              <a:rPr lang="zh-TW" altLang="en-US" dirty="0"/>
              <a:t>與他人隔絕的生活（僧侶）不是值得過的生活。</a:t>
            </a:r>
            <a:endParaRPr lang="en-CA" altLang="zh-TW" dirty="0"/>
          </a:p>
          <a:p>
            <a:r>
              <a:rPr lang="zh-TW" altLang="en-US" dirty="0"/>
              <a:t>無論有沒有上帝，邏輯都是一樣的。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1586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Second lifestyle to consider: Having a partner is better…</a:t>
            </a:r>
          </a:p>
          <a:p>
            <a:r>
              <a:rPr lang="en-CA" dirty="0"/>
              <a:t>Jesus sure thought so!</a:t>
            </a:r>
          </a:p>
          <a:p>
            <a:r>
              <a:rPr lang="en-US" dirty="0"/>
              <a:t>Jesus did not send any lone rangers.  </a:t>
            </a:r>
          </a:p>
          <a:p>
            <a:r>
              <a:rPr lang="en-US" dirty="0"/>
              <a:t>Those who went out in pairs, came back rejoicing.</a:t>
            </a:r>
          </a:p>
          <a:p>
            <a:r>
              <a:rPr lang="zh-TW" altLang="en-US" dirty="0"/>
              <a:t>要考慮的第二種生活方式：有伴侶更好</a:t>
            </a:r>
            <a:r>
              <a:rPr lang="en-US" altLang="zh-TW" dirty="0"/>
              <a:t>……</a:t>
            </a:r>
          </a:p>
          <a:p>
            <a:r>
              <a:rPr lang="zh-TW" altLang="en-US" dirty="0"/>
              <a:t>耶穌肯定是這麼想的！</a:t>
            </a:r>
            <a:endParaRPr lang="en-CA" altLang="zh-TW" dirty="0"/>
          </a:p>
          <a:p>
            <a:r>
              <a:rPr lang="zh-TW" altLang="en-US" dirty="0"/>
              <a:t>耶穌沒有派遣任何獨行俠。</a:t>
            </a:r>
            <a:endParaRPr lang="en-CA" altLang="zh-TW" dirty="0"/>
          </a:p>
          <a:p>
            <a:r>
              <a:rPr lang="zh-TW" altLang="en-US" dirty="0"/>
              <a:t>那些結伴出去的人，回來時都很高興。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2473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 change in our conclusions </a:t>
            </a:r>
          </a:p>
          <a:p>
            <a:r>
              <a:rPr lang="en-CA" dirty="0"/>
              <a:t>Two are better than one!</a:t>
            </a:r>
          </a:p>
          <a:p>
            <a:r>
              <a:rPr lang="en-CA" dirty="0"/>
              <a:t>Same logic if with or without God.</a:t>
            </a:r>
          </a:p>
          <a:p>
            <a:endParaRPr lang="en-CA" dirty="0"/>
          </a:p>
          <a:p>
            <a:r>
              <a:rPr lang="zh-TW" altLang="en-US" dirty="0"/>
              <a:t>我們的結論沒有改變</a:t>
            </a:r>
            <a:endParaRPr lang="en-CA" altLang="zh-TW" dirty="0"/>
          </a:p>
          <a:p>
            <a:r>
              <a:rPr lang="zh-TW" altLang="en-US" dirty="0"/>
              <a:t>兩個比一個好！</a:t>
            </a:r>
            <a:endParaRPr lang="en-CA" altLang="zh-TW" dirty="0"/>
          </a:p>
          <a:p>
            <a:r>
              <a:rPr lang="zh-TW" altLang="en-US" dirty="0"/>
              <a:t>無論有沒有上帝，邏輯都是一樣的。</a:t>
            </a:r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6225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But note, although Jesus sent out the follows in pairs they were part of a larger group: a community.</a:t>
            </a:r>
          </a:p>
          <a:p>
            <a:r>
              <a:rPr lang="zh-TW" altLang="en-US" dirty="0"/>
              <a:t>但請注意，儘管耶穌 </a:t>
            </a:r>
            <a:r>
              <a:rPr lang="en-US" altLang="zh-TW" dirty="0"/>
              <a:t>2 </a:t>
            </a:r>
            <a:r>
              <a:rPr lang="zh-TW" altLang="en-US" dirty="0"/>
              <a:t>個 </a:t>
            </a:r>
            <a:r>
              <a:rPr lang="en-US" altLang="zh-TW" dirty="0"/>
              <a:t>2 </a:t>
            </a:r>
            <a:r>
              <a:rPr lang="zh-TW" altLang="en-US" dirty="0"/>
              <a:t>個地派出以下人員，但他們屬於一個更大的群體：一個社區。</a:t>
            </a:r>
            <a:endParaRPr lang="en-CA" altLang="zh-TW" dirty="0"/>
          </a:p>
          <a:p>
            <a:endParaRPr lang="en-CA" dirty="0"/>
          </a:p>
          <a:p>
            <a:r>
              <a:rPr lang="en-CA" dirty="0"/>
              <a:t>The home station was a community of believers</a:t>
            </a:r>
          </a:p>
          <a:p>
            <a:r>
              <a:rPr lang="zh-TW" altLang="en-US" dirty="0"/>
              <a:t>家鄉是一個信徒社區</a:t>
            </a: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25239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-- working as community is the wisest choice</a:t>
            </a:r>
          </a:p>
          <a:p>
            <a:r>
              <a:rPr lang="en-US" altLang="zh-TW" dirty="0"/>
              <a:t>--</a:t>
            </a:r>
            <a:r>
              <a:rPr lang="zh-TW" altLang="en-US" dirty="0"/>
              <a:t>所以我們同意作為一個社區工作是最明智的選擇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And what we do can have eternal value!</a:t>
            </a:r>
          </a:p>
          <a:p>
            <a:r>
              <a:rPr lang="en-CA" dirty="0"/>
              <a:t>It is not meaningless!</a:t>
            </a:r>
          </a:p>
          <a:p>
            <a:r>
              <a:rPr lang="zh-TW" altLang="en-US" dirty="0"/>
              <a:t>而我們所做的，才能有永恆的價值！這不是沒有意義的！</a:t>
            </a:r>
            <a:endParaRPr lang="en-CA" altLang="zh-TW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2022年6月4日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5908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71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E2B5E-8D0A-40E6-82F5-A66635BCC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0600" y="5181600"/>
            <a:ext cx="4267200" cy="11430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Speakers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5029200" cy="5638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86200" cy="5638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51816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762000"/>
            <a:ext cx="3810000" cy="5791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_Left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715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_Vertical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91600" cy="25908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914400"/>
            <a:ext cx="8991600" cy="281940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Wingdings" panose="05000000000000000000" pitchFamily="2" charset="2"/>
              <a:buChar char="Ø"/>
              <a:defRPr sz="2800"/>
            </a:lvl2pPr>
            <a:lvl3pPr marL="1371600" indent="-457200">
              <a:buFont typeface="Arial" panose="020B0604020202020204" pitchFamily="34" charset="0"/>
              <a:buChar char="•"/>
              <a:defRPr sz="2800"/>
            </a:lvl3pPr>
            <a:lvl4pPr marL="1828800" indent="-457200">
              <a:buFont typeface="Arial" panose="020B0604020202020204" pitchFamily="34" charset="0"/>
              <a:buChar char="•"/>
              <a:defRPr sz="2800"/>
            </a:lvl4pPr>
            <a:lvl5pPr marL="2286000" indent="-457200">
              <a:buFont typeface="Arial" panose="020B0604020202020204" pitchFamily="34" charset="0"/>
              <a:buChar char="•"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11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3"/>
            <a:ext cx="84541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706438"/>
            <a:ext cx="41910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9530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www.aizhu.com/zcbc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3455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700088"/>
            <a:ext cx="8915400" cy="592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Zhong-Li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8"/>
              </a:rPr>
              <a:t>https://www.aizhu.com/zcbc</a:t>
            </a:r>
            <a:endParaRPr lang="en-US" altLang="zh-TW" sz="1200" u="sng" dirty="0">
              <a:solidFill>
                <a:schemeClr val="accent4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803" r:id="rId7"/>
    <p:sldLayoutId id="2147483802" r:id="rId8"/>
    <p:sldLayoutId id="2147483792" r:id="rId9"/>
    <p:sldLayoutId id="2147483801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12DeNdF0KPA" TargetMode="Externa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altLang="zh-CN" dirty="0"/>
              <a:t>Fellow Pilgrims </a:t>
            </a:r>
            <a:r>
              <a:rPr lang="zh-TW" altLang="en-US" dirty="0"/>
              <a:t>同</a:t>
            </a:r>
            <a:r>
              <a:rPr lang="zh-TW" altLang="en-US"/>
              <a:t>路人</a:t>
            </a:r>
            <a:br>
              <a:rPr lang="en-CA" altLang="zh-TW" dirty="0"/>
            </a:br>
            <a:r>
              <a:rPr lang="en-CA" altLang="zh-TW" dirty="0"/>
              <a:t>Removing the Assumption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Ecclesiastes 4:7-16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Brother Leon</a:t>
            </a:r>
          </a:p>
          <a:p>
            <a:r>
              <a:rPr lang="en-CA" dirty="0"/>
              <a:t>Date: June 6, 2022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Living our Life </a:t>
            </a:r>
            <a:r>
              <a:rPr lang="zh-TW" altLang="en-US" dirty="0"/>
              <a:t>過我們的生活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Review: 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</a:p>
          <a:p>
            <a:pPr lvl="1"/>
            <a:r>
              <a:rPr lang="en-CA" dirty="0"/>
              <a:t>2</a:t>
            </a:r>
          </a:p>
          <a:p>
            <a:pPr lvl="1"/>
            <a:r>
              <a:rPr lang="en-CA" dirty="0"/>
              <a:t>3</a:t>
            </a:r>
          </a:p>
          <a:p>
            <a:r>
              <a:rPr lang="en-CA" dirty="0"/>
              <a:t>New Mat.: 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</a:p>
          <a:p>
            <a:pPr lvl="1"/>
            <a:r>
              <a:rPr lang="en-CA" dirty="0"/>
              <a:t>2</a:t>
            </a:r>
          </a:p>
          <a:p>
            <a:pPr lvl="1"/>
            <a:r>
              <a:rPr lang="en-CA" dirty="0"/>
              <a:t>3</a:t>
            </a:r>
          </a:p>
          <a:p>
            <a:r>
              <a:rPr lang="en-CA" dirty="0"/>
              <a:t>So what?</a:t>
            </a:r>
            <a:r>
              <a:rPr lang="zh-TW" altLang="en-US" dirty="0"/>
              <a:t> 所以呢？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4918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4DF79E-ED61-7546-905C-68203AD7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Author’s Assumption </a:t>
            </a:r>
            <a:r>
              <a:rPr lang="zh-TW" altLang="en-US" dirty="0"/>
              <a:t>作者的假設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7930DA-BAAB-6E12-A840-7C38EA9A6C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 I returned and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saw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vanity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under the sun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C7DCB9-CA67-4C07-137A-DD2F2426D2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我又转念，</a:t>
            </a:r>
            <a:endParaRPr lang="en-CA" altLang="zh-CN" dirty="0">
              <a:latin typeface="Times New Roman" panose="02020603050405020304" pitchFamily="18" charset="0"/>
            </a:endParaRPr>
          </a:p>
          <a:p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      见</a:t>
            </a:r>
            <a:r>
              <a:rPr lang="zh-CN" altLang="en-US" b="0" i="0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日光之下</a:t>
            </a:r>
            <a:endParaRPr lang="en-CA" altLang="zh-CN" b="0" i="0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CA" altLang="zh-CN" dirty="0">
                <a:latin typeface="Times New Roman" panose="02020603050405020304" pitchFamily="18" charset="0"/>
              </a:rPr>
              <a:t>   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有一件</a:t>
            </a:r>
            <a:r>
              <a:rPr lang="zh-CN" altLang="en-US" b="0" i="0" u="sng" strike="noStrike" dirty="0">
                <a:effectLst/>
                <a:latin typeface="Times New Roman" panose="02020603050405020304" pitchFamily="18" charset="0"/>
              </a:rPr>
              <a:t>虚空</a:t>
            </a:r>
            <a:r>
              <a:rPr lang="zh-CN" altLang="en-US" b="0" i="0" strike="noStrike" dirty="0">
                <a:effectLst/>
                <a:latin typeface="Times New Roman" panose="02020603050405020304" pitchFamily="18" charset="0"/>
              </a:rPr>
              <a:t>的事。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CE43E-EADB-AC57-7D5E-8F6C881E32C2}"/>
              </a:ext>
            </a:extLst>
          </p:cNvPr>
          <p:cNvSpPr txBox="1"/>
          <p:nvPr/>
        </p:nvSpPr>
        <p:spPr>
          <a:xfrm>
            <a:off x="304800" y="33528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If one believes there is no God (atheism)…</a:t>
            </a:r>
          </a:p>
          <a:p>
            <a:r>
              <a:rPr lang="zh-TW" altLang="en-US" sz="3600" dirty="0"/>
              <a:t>如果一個人認為沒有上帝（無神論）</a:t>
            </a:r>
            <a:r>
              <a:rPr lang="en-US" altLang="zh-TW" sz="3600" dirty="0"/>
              <a:t>....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15572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</p:spTree>
    <p:extLst>
      <p:ext uri="{BB962C8B-B14F-4D97-AF65-F5344CB8AC3E}">
        <p14:creationId xmlns:p14="http://schemas.microsoft.com/office/powerpoint/2010/main" val="400197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8There is one who is alone,</a:t>
            </a:r>
          </a:p>
          <a:p>
            <a:r>
              <a:rPr lang="en-US" dirty="0"/>
              <a:t>	and he has neither </a:t>
            </a:r>
          </a:p>
          <a:p>
            <a:r>
              <a:rPr lang="en-US" dirty="0"/>
              <a:t>		son nor brother.</a:t>
            </a:r>
          </a:p>
          <a:p>
            <a:r>
              <a:rPr lang="en-US" dirty="0"/>
              <a:t>There is no end to all of his labor,</a:t>
            </a:r>
          </a:p>
          <a:p>
            <a:r>
              <a:rPr lang="en-US" dirty="0"/>
              <a:t>	neither are his eyes satisfied</a:t>
            </a:r>
          </a:p>
          <a:p>
            <a:r>
              <a:rPr lang="en-US" dirty="0"/>
              <a:t>		with wealth.</a:t>
            </a:r>
          </a:p>
          <a:p>
            <a:r>
              <a:rPr lang="en-US" dirty="0"/>
              <a:t>For whom then, do I labor, </a:t>
            </a:r>
          </a:p>
          <a:p>
            <a:r>
              <a:rPr lang="en-US" dirty="0"/>
              <a:t>	and deprive my soul </a:t>
            </a:r>
          </a:p>
          <a:p>
            <a:r>
              <a:rPr lang="en-US" dirty="0"/>
              <a:t>		of enjoyment?</a:t>
            </a:r>
          </a:p>
          <a:p>
            <a:br>
              <a:rPr lang="en-US" dirty="0"/>
            </a:br>
            <a:r>
              <a:rPr lang="en-US" dirty="0"/>
              <a:t>This also is vanity, </a:t>
            </a:r>
          </a:p>
          <a:p>
            <a:r>
              <a:rPr lang="en-US" dirty="0"/>
              <a:t>      yes, it is a miserable business.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dirty="0"/>
              <a:t>有人孤單無二，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無子無兄，</a:t>
            </a:r>
            <a:endParaRPr lang="en-CA" altLang="zh-TW" dirty="0"/>
          </a:p>
          <a:p>
            <a:r>
              <a:rPr lang="zh-TW" altLang="en-US" dirty="0"/>
              <a:t>竟勞碌不息，</a:t>
            </a:r>
            <a:endParaRPr lang="en-CA" altLang="zh-TW" dirty="0"/>
          </a:p>
          <a:p>
            <a:r>
              <a:rPr lang="en-CA" altLang="zh-TW" dirty="0"/>
              <a:t>    </a:t>
            </a:r>
            <a:r>
              <a:rPr lang="zh-TW" altLang="en-US" dirty="0"/>
              <a:t>眼目也不以錢</a:t>
            </a:r>
            <a:endParaRPr lang="en-CA" altLang="zh-TW" dirty="0"/>
          </a:p>
          <a:p>
            <a:r>
              <a:rPr lang="en-CA" altLang="zh-TW" dirty="0"/>
              <a:t>     </a:t>
            </a:r>
            <a:r>
              <a:rPr lang="zh-TW" altLang="en-US" dirty="0"/>
              <a:t>財為足。</a:t>
            </a:r>
            <a:endParaRPr lang="en-CA" altLang="zh-TW" dirty="0"/>
          </a:p>
          <a:p>
            <a:r>
              <a:rPr lang="zh-TW" altLang="en-US" dirty="0"/>
              <a:t>他說：</a:t>
            </a:r>
            <a:endParaRPr lang="en-CA" altLang="zh-TW" dirty="0"/>
          </a:p>
          <a:p>
            <a:r>
              <a:rPr lang="zh-TW" altLang="en-US" dirty="0"/>
              <a:t>「我勞勞碌碌，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刻苦自己，</a:t>
            </a:r>
            <a:endParaRPr lang="en-CA" altLang="zh-TW" dirty="0"/>
          </a:p>
          <a:p>
            <a:r>
              <a:rPr lang="zh-TW" altLang="en-US" dirty="0"/>
              <a:t>   不享福樂，</a:t>
            </a:r>
            <a:endParaRPr lang="en-CA" altLang="zh-TW" dirty="0"/>
          </a:p>
          <a:p>
            <a:r>
              <a:rPr lang="zh-TW" altLang="en-US" dirty="0"/>
              <a:t>    到底是為誰呢？」</a:t>
            </a:r>
            <a:endParaRPr lang="en-CA" altLang="zh-TW" dirty="0"/>
          </a:p>
          <a:p>
            <a:r>
              <a:rPr lang="zh-TW" altLang="en-US" dirty="0"/>
              <a:t>這也是虛空，</a:t>
            </a:r>
            <a:endParaRPr lang="en-CA" altLang="zh-TW" dirty="0"/>
          </a:p>
          <a:p>
            <a:r>
              <a:rPr lang="en-CA" altLang="zh-TW" dirty="0"/>
              <a:t>     </a:t>
            </a:r>
            <a:r>
              <a:rPr lang="zh-TW" altLang="en-US" dirty="0"/>
              <a:t>是極重的勞苦。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10220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029200" y="914400"/>
            <a:ext cx="2057400" cy="1828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1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are better than one,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because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they have a good reward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for their labor.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if they fall,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one will lift up his fellow;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woe to him who is alone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when he falls, and doesn’t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have another to lift him up.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Again, if two lie together,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then they have warmth;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      but how can one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keep warm alone?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a man prevails against one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 is alone,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shall withstand him;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R="0" algn="l" rtl="0"/>
            <a:r>
              <a:rPr lang="zh-TW" altLang="en-US" dirty="0"/>
              <a:t>兩個人總比一個人好，</a:t>
            </a:r>
          </a:p>
          <a:p>
            <a:pPr marR="0" algn="l" rtl="0"/>
            <a:r>
              <a:rPr lang="zh-TW" altLang="en-US" dirty="0"/>
              <a:t>因為</a:t>
            </a:r>
            <a:endParaRPr lang="en-CA" altLang="zh-TW" dirty="0"/>
          </a:p>
          <a:p>
            <a:pPr marR="0" algn="l" rtl="0"/>
            <a:r>
              <a:rPr lang="en-CA" altLang="zh-TW" dirty="0"/>
              <a:t>   </a:t>
            </a:r>
            <a:r>
              <a:rPr lang="zh-TW" altLang="en-US" dirty="0"/>
              <a:t>二人勞碌同得</a:t>
            </a:r>
            <a:endParaRPr lang="en-CA" altLang="zh-TW" dirty="0"/>
          </a:p>
          <a:p>
            <a:pPr marR="0" algn="l" rtl="0"/>
            <a:r>
              <a:rPr lang="en-CA" altLang="zh-TW" dirty="0"/>
              <a:t>        </a:t>
            </a:r>
            <a:r>
              <a:rPr lang="zh-TW" altLang="en-US" dirty="0"/>
              <a:t>美好的果效。 </a:t>
            </a:r>
          </a:p>
          <a:p>
            <a:pPr marR="0" algn="l" rtl="0"/>
            <a:r>
              <a:rPr lang="zh-TW" altLang="en-US" dirty="0"/>
              <a:t>若是跌倒，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這人可以扶起</a:t>
            </a:r>
            <a:endParaRPr lang="en-CA" altLang="zh-TW" dirty="0"/>
          </a:p>
          <a:p>
            <a:pPr marR="0" algn="l" rtl="0"/>
            <a:r>
              <a:rPr lang="en-CA" altLang="zh-TW" dirty="0"/>
              <a:t>     </a:t>
            </a:r>
            <a:r>
              <a:rPr lang="zh-TW" altLang="en-US" dirty="0"/>
              <a:t>他的同伴；</a:t>
            </a:r>
            <a:endParaRPr lang="en-CA" altLang="zh-TW" dirty="0"/>
          </a:p>
          <a:p>
            <a:pPr marR="0" algn="l" rtl="0"/>
            <a:r>
              <a:rPr lang="zh-TW" altLang="en-US" dirty="0"/>
              <a:t>若是孤身跌倒，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沒有別人扶起</a:t>
            </a:r>
            <a:endParaRPr lang="en-CA" altLang="zh-TW" dirty="0"/>
          </a:p>
          <a:p>
            <a:pPr marR="0" algn="l" rtl="0"/>
            <a:r>
              <a:rPr lang="en-CA" altLang="zh-TW" dirty="0"/>
              <a:t>  </a:t>
            </a:r>
            <a:r>
              <a:rPr lang="zh-TW" altLang="en-US" dirty="0"/>
              <a:t>他來，這人就有禍了。 </a:t>
            </a:r>
          </a:p>
          <a:p>
            <a:pPr marR="0" algn="l" rtl="0"/>
            <a:r>
              <a:rPr lang="zh-TW" altLang="en-US" dirty="0"/>
              <a:t>再者，</a:t>
            </a:r>
            <a:endParaRPr lang="en-CA" altLang="zh-TW" dirty="0"/>
          </a:p>
          <a:p>
            <a:pPr marR="0" algn="l" rtl="0"/>
            <a:r>
              <a:rPr lang="zh-TW" altLang="en-US" dirty="0"/>
              <a:t>   二人同睡就都暖和，</a:t>
            </a:r>
            <a:endParaRPr lang="en-CA" altLang="zh-TW" dirty="0"/>
          </a:p>
          <a:p>
            <a:pPr marR="0" algn="l" rtl="0"/>
            <a:r>
              <a:rPr lang="en-CA" altLang="zh-TW" dirty="0"/>
              <a:t>   </a:t>
            </a:r>
            <a:r>
              <a:rPr lang="zh-TW" altLang="en-US" dirty="0"/>
              <a:t>一人獨睡怎能暖和呢？ </a:t>
            </a:r>
          </a:p>
          <a:p>
            <a:pPr marR="0" algn="l" rtl="0"/>
            <a:r>
              <a:rPr lang="zh-TW" altLang="en-US" dirty="0"/>
              <a:t>有人攻勝孤身一人，</a:t>
            </a:r>
            <a:endParaRPr lang="en-CA" altLang="zh-TW" dirty="0"/>
          </a:p>
          <a:p>
            <a:pPr marR="0" algn="l" rtl="0"/>
            <a:r>
              <a:rPr lang="zh-TW" altLang="en-US" dirty="0"/>
              <a:t>若有二人便能敵擋他；</a:t>
            </a:r>
          </a:p>
          <a:p>
            <a:pPr marR="0" algn="l" rt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959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029200" y="914400"/>
            <a:ext cx="2057400" cy="1828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C2EA9837-F27F-F2A7-6387-A0FA3986F664}"/>
              </a:ext>
            </a:extLst>
          </p:cNvPr>
          <p:cNvSpPr/>
          <p:nvPr/>
        </p:nvSpPr>
        <p:spPr bwMode="auto">
          <a:xfrm>
            <a:off x="6713525" y="2895600"/>
            <a:ext cx="1219200" cy="1219200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839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a man prevails against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one who is alone,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two shall withstand him;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a threefold cord is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not quickly broken.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762000"/>
            <a:ext cx="4343400" cy="5791200"/>
          </a:xfrm>
        </p:spPr>
        <p:txBody>
          <a:bodyPr>
            <a:normAutofit/>
          </a:bodyPr>
          <a:lstStyle/>
          <a:p>
            <a:pPr marR="0" algn="l" rtl="0"/>
            <a:r>
              <a:rPr lang="zh-TW" altLang="en-US" dirty="0"/>
              <a:t>有人攻勝孤身一人，</a:t>
            </a:r>
            <a:endParaRPr lang="en-CA" altLang="zh-TW" dirty="0"/>
          </a:p>
          <a:p>
            <a:pPr marR="0" algn="l" rtl="0"/>
            <a:r>
              <a:rPr lang="zh-TW" altLang="en-US" dirty="0"/>
              <a:t>若有二人便能敵擋他；</a:t>
            </a:r>
            <a:endParaRPr lang="en-CA" altLang="zh-TW" dirty="0"/>
          </a:p>
          <a:p>
            <a:pPr marR="0" algn="l" rtl="0"/>
            <a:r>
              <a:rPr lang="zh-TW" altLang="en-US" dirty="0"/>
              <a:t>三股合成的繩子</a:t>
            </a:r>
            <a:endParaRPr lang="en-CA" altLang="zh-TW" dirty="0"/>
          </a:p>
          <a:p>
            <a:pPr marR="0" algn="l" rtl="0"/>
            <a:r>
              <a:rPr lang="en-CA" altLang="zh-TW" dirty="0"/>
              <a:t>     </a:t>
            </a:r>
            <a:r>
              <a:rPr lang="zh-TW" altLang="en-US" dirty="0"/>
              <a:t>不容易折斷。</a:t>
            </a:r>
          </a:p>
          <a:p>
            <a:pPr marR="0" algn="l" rt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6194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altLang="zh-TW" dirty="0"/>
              <a:t>Living Under the Sun </a:t>
            </a:r>
            <a:r>
              <a:rPr lang="zh-TW" altLang="en-US" dirty="0"/>
              <a:t>日光之下的生活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  <a:p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4AB0FC-4937-362F-6BC1-5F92690E9A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CN" altLang="en-US" sz="9600" dirty="0"/>
              <a:t>木</a:t>
            </a:r>
            <a:endParaRPr lang="en-CA" altLang="zh-CN" sz="9600" dirty="0"/>
          </a:p>
          <a:p>
            <a:r>
              <a:rPr lang="zh-CN" altLang="en-US" sz="9600" dirty="0"/>
              <a:t>林</a:t>
            </a:r>
            <a:endParaRPr lang="en-CA" altLang="zh-CN" sz="9600" dirty="0"/>
          </a:p>
          <a:p>
            <a:r>
              <a:rPr lang="zh-CN" altLang="en-US" sz="9600" dirty="0"/>
              <a:t>森</a:t>
            </a:r>
            <a:endParaRPr lang="en-CA" altLang="zh-CN" sz="9600" dirty="0"/>
          </a:p>
          <a:p>
            <a:endParaRPr lang="en-CA" sz="9600" dirty="0"/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C7E2BA3A-6735-C376-44E7-23378F1DC6CF}"/>
              </a:ext>
            </a:extLst>
          </p:cNvPr>
          <p:cNvSpPr/>
          <p:nvPr/>
        </p:nvSpPr>
        <p:spPr bwMode="auto">
          <a:xfrm>
            <a:off x="5143500" y="1104900"/>
            <a:ext cx="1684325" cy="1447800"/>
          </a:xfrm>
          <a:prstGeom prst="noSmoking">
            <a:avLst/>
          </a:prstGeom>
          <a:solidFill>
            <a:srgbClr val="FF0000">
              <a:alpha val="4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C2EA9837-F27F-F2A7-6387-A0FA3986F664}"/>
              </a:ext>
            </a:extLst>
          </p:cNvPr>
          <p:cNvSpPr/>
          <p:nvPr/>
        </p:nvSpPr>
        <p:spPr bwMode="auto">
          <a:xfrm>
            <a:off x="6713525" y="2895600"/>
            <a:ext cx="1219200" cy="1219200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34C38C3D-8597-2B28-AB49-403C9F28AE48}"/>
              </a:ext>
            </a:extLst>
          </p:cNvPr>
          <p:cNvSpPr/>
          <p:nvPr/>
        </p:nvSpPr>
        <p:spPr bwMode="auto">
          <a:xfrm>
            <a:off x="6713525" y="4626429"/>
            <a:ext cx="1143000" cy="1219200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85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Better is a poor and wise youth</a:t>
            </a:r>
          </a:p>
          <a:p>
            <a:r>
              <a:rPr lang="en-US" dirty="0"/>
              <a:t>    than an old and foolish king</a:t>
            </a:r>
          </a:p>
          <a:p>
            <a:r>
              <a:rPr lang="en-US" dirty="0"/>
              <a:t>      who doesn't know how to receive</a:t>
            </a:r>
          </a:p>
          <a:p>
            <a:r>
              <a:rPr lang="en-US" dirty="0"/>
              <a:t>           admonition any more.</a:t>
            </a:r>
          </a:p>
          <a:p>
            <a:r>
              <a:rPr lang="en-US" dirty="0"/>
              <a:t>For out of prison he came forth to be king;</a:t>
            </a:r>
          </a:p>
          <a:p>
            <a:r>
              <a:rPr lang="en-US" dirty="0"/>
              <a:t>    yes, even in his kingdom </a:t>
            </a:r>
          </a:p>
          <a:p>
            <a:r>
              <a:rPr lang="en-US" dirty="0"/>
              <a:t>          he was born poor.</a:t>
            </a:r>
          </a:p>
          <a:p>
            <a:r>
              <a:rPr lang="en-US" dirty="0"/>
              <a:t>    I saw all the living who walk </a:t>
            </a:r>
          </a:p>
          <a:p>
            <a:r>
              <a:rPr lang="en-US" dirty="0"/>
              <a:t>              under the sun,</a:t>
            </a:r>
          </a:p>
          <a:p>
            <a:r>
              <a:rPr lang="en-US" dirty="0"/>
              <a:t>    that they were with the youth, the other,</a:t>
            </a:r>
          </a:p>
          <a:p>
            <a:r>
              <a:rPr lang="en-US" dirty="0"/>
              <a:t>            who succeeded him.</a:t>
            </a:r>
          </a:p>
          <a:p>
            <a:r>
              <a:rPr lang="en-US" dirty="0"/>
              <a:t>There was no end of all the people, </a:t>
            </a:r>
          </a:p>
          <a:p>
            <a:r>
              <a:rPr lang="en-US" dirty="0"/>
              <a:t>    even of all them over whom he was</a:t>
            </a:r>
          </a:p>
          <a:p>
            <a:r>
              <a:rPr lang="en-US" dirty="0"/>
              <a:t>    --yet those who come after </a:t>
            </a:r>
          </a:p>
          <a:p>
            <a:r>
              <a:rPr lang="en-US" dirty="0"/>
              <a:t>           shall not rejoice in him.</a:t>
            </a:r>
          </a:p>
          <a:p>
            <a:r>
              <a:rPr lang="en-US" dirty="0"/>
              <a:t>Surely this also is vanity </a:t>
            </a:r>
          </a:p>
          <a:p>
            <a:r>
              <a:rPr lang="en-US" dirty="0"/>
              <a:t>     and a chasing after wind. 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zh-TW" altLang="en-US" dirty="0"/>
              <a:t>貧窮而有智慧的少年人</a:t>
            </a:r>
            <a:endParaRPr lang="en-CA" altLang="zh-TW" dirty="0"/>
          </a:p>
          <a:p>
            <a:r>
              <a:rPr lang="en-CA" altLang="zh-TW" dirty="0"/>
              <a:t>     </a:t>
            </a:r>
            <a:r>
              <a:rPr lang="zh-TW" altLang="en-US" dirty="0"/>
              <a:t>勝過年老</a:t>
            </a:r>
            <a:endParaRPr lang="en-CA" altLang="zh-TW" dirty="0"/>
          </a:p>
          <a:p>
            <a:r>
              <a:rPr lang="en-CA" altLang="zh-TW" dirty="0"/>
              <a:t>         </a:t>
            </a:r>
            <a:r>
              <a:rPr lang="zh-TW" altLang="en-US" dirty="0"/>
              <a:t>不肯納諫的愚昧王。 </a:t>
            </a:r>
          </a:p>
          <a:p>
            <a:r>
              <a:rPr lang="zh-TW" altLang="en-US" dirty="0"/>
              <a:t>這人是從監牢中出來作王，</a:t>
            </a:r>
            <a:endParaRPr lang="en-CA" altLang="zh-TW" dirty="0"/>
          </a:p>
          <a:p>
            <a:r>
              <a:rPr lang="zh-TW" altLang="en-US" dirty="0"/>
              <a:t>在他國中，</a:t>
            </a:r>
            <a:endParaRPr lang="en-CA" altLang="zh-TW" dirty="0"/>
          </a:p>
          <a:p>
            <a:r>
              <a:rPr lang="en-CA" altLang="zh-TW" dirty="0"/>
              <a:t>      </a:t>
            </a:r>
            <a:r>
              <a:rPr lang="zh-TW" altLang="en-US" dirty="0"/>
              <a:t>生來原是貧窮的。 </a:t>
            </a:r>
          </a:p>
          <a:p>
            <a:r>
              <a:rPr lang="zh-TW" altLang="en-US" dirty="0"/>
              <a:t>我見日光之下</a:t>
            </a:r>
            <a:endParaRPr lang="en-CA" altLang="zh-TW" dirty="0"/>
          </a:p>
          <a:p>
            <a:r>
              <a:rPr lang="en-CA" altLang="zh-TW" dirty="0"/>
              <a:t>      </a:t>
            </a:r>
            <a:r>
              <a:rPr lang="zh-TW" altLang="en-US" dirty="0"/>
              <a:t>一切行動的活人都隨從</a:t>
            </a:r>
            <a:endParaRPr lang="en-CA" altLang="zh-TW" dirty="0"/>
          </a:p>
          <a:p>
            <a:r>
              <a:rPr lang="en-CA" altLang="zh-TW" dirty="0"/>
              <a:t>          </a:t>
            </a:r>
            <a:r>
              <a:rPr lang="zh-TW" altLang="en-US" dirty="0"/>
              <a:t>那第二位，</a:t>
            </a:r>
            <a:endParaRPr lang="en-CA" altLang="zh-TW" dirty="0"/>
          </a:p>
          <a:p>
            <a:r>
              <a:rPr lang="zh-TW" altLang="en-US" dirty="0"/>
              <a:t> 就是起來代替老王的少年人。</a:t>
            </a:r>
            <a:endParaRPr lang="en-CA" altLang="zh-TW" dirty="0"/>
          </a:p>
          <a:p>
            <a:r>
              <a:rPr lang="zh-TW" altLang="en-US" dirty="0"/>
              <a:t> </a:t>
            </a:r>
          </a:p>
          <a:p>
            <a:r>
              <a:rPr lang="zh-TW" altLang="en-US" dirty="0"/>
              <a:t>他所治理的眾人就是他的百姓，</a:t>
            </a:r>
            <a:endParaRPr lang="en-CA" altLang="zh-TW" dirty="0"/>
          </a:p>
          <a:p>
            <a:r>
              <a:rPr lang="zh-TW" altLang="en-US" dirty="0"/>
              <a:t>        多得無數；</a:t>
            </a:r>
            <a:endParaRPr lang="en-CA" altLang="zh-TW" dirty="0"/>
          </a:p>
          <a:p>
            <a:r>
              <a:rPr lang="en-CA" altLang="zh-TW" dirty="0"/>
              <a:t>  </a:t>
            </a:r>
            <a:r>
              <a:rPr lang="zh-TW" altLang="en-US" dirty="0"/>
              <a:t>在他後來的人尚且不喜悅他。</a:t>
            </a:r>
            <a:endParaRPr lang="en-CA" altLang="zh-TW" dirty="0"/>
          </a:p>
          <a:p>
            <a:endParaRPr lang="en-CA" altLang="zh-CN" dirty="0"/>
          </a:p>
          <a:p>
            <a:r>
              <a:rPr lang="zh-CN" altLang="en-US" dirty="0"/>
              <a:t>这</a:t>
            </a:r>
            <a:endParaRPr lang="en-CA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是 虚空 ， 也</a:t>
            </a:r>
          </a:p>
          <a:p>
            <a:r>
              <a:rPr lang="en-US" altLang="zh-CN" dirty="0"/>
              <a:t> </a:t>
            </a:r>
            <a:r>
              <a:rPr lang="zh-CN" altLang="en-US" dirty="0"/>
              <a:t>是 捕 风 。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526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84AA23D-CB62-0F23-5BB3-9112197EF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3" y="0"/>
            <a:ext cx="917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6F4D23-62D7-99E4-84F8-BED7D4BA1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Dust in the Wind </a:t>
            </a:r>
            <a:r>
              <a:rPr lang="zh-TW" altLang="en-US" sz="4400" dirty="0"/>
              <a:t>風中</a:t>
            </a:r>
            <a:r>
              <a:rPr lang="zh-CN" altLang="en-US" sz="4400" dirty="0"/>
              <a:t>之塵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8EEDB-B885-9AD2-4C14-93C85488D6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I close my eyes</a:t>
            </a:r>
          </a:p>
          <a:p>
            <a:r>
              <a:rPr lang="en-US" sz="1600" dirty="0"/>
              <a:t>   Only for a moment, and the moment's gone</a:t>
            </a:r>
          </a:p>
          <a:p>
            <a:r>
              <a:rPr lang="en-US" sz="1600" dirty="0"/>
              <a:t>All my dreams</a:t>
            </a:r>
          </a:p>
          <a:p>
            <a:r>
              <a:rPr lang="en-US" sz="1600" dirty="0"/>
              <a:t>   Pass before my eyes, a curiosity</a:t>
            </a:r>
          </a:p>
          <a:p>
            <a:r>
              <a:rPr lang="en-US" sz="1600" dirty="0"/>
              <a:t>Dust in the wind</a:t>
            </a:r>
          </a:p>
          <a:p>
            <a:r>
              <a:rPr lang="en-US" sz="1600" dirty="0"/>
              <a:t>   All they are is dust in the wind</a:t>
            </a:r>
          </a:p>
          <a:p>
            <a:r>
              <a:rPr lang="en-US" sz="1600" baseline="30000" dirty="0"/>
              <a:t>2</a:t>
            </a:r>
            <a:r>
              <a:rPr lang="en-US" sz="1600" dirty="0"/>
              <a:t>Same old song</a:t>
            </a:r>
          </a:p>
          <a:p>
            <a:r>
              <a:rPr lang="en-US" sz="1600" dirty="0"/>
              <a:t>    Just a drop of water in an endless sea</a:t>
            </a:r>
          </a:p>
          <a:p>
            <a:r>
              <a:rPr lang="en-US" sz="1600" dirty="0"/>
              <a:t>All we do</a:t>
            </a:r>
          </a:p>
          <a:p>
            <a:r>
              <a:rPr lang="en-US" sz="1600" dirty="0"/>
              <a:t>    Crumbles to the ground, though we refuse to see</a:t>
            </a:r>
          </a:p>
          <a:p>
            <a:r>
              <a:rPr lang="en-US" sz="1600" dirty="0"/>
              <a:t>Dust in the wind</a:t>
            </a:r>
          </a:p>
          <a:p>
            <a:r>
              <a:rPr lang="en-US" sz="1600" dirty="0"/>
              <a:t>   All we are is dust in the wind</a:t>
            </a:r>
          </a:p>
          <a:p>
            <a:r>
              <a:rPr lang="en-US" sz="1600" baseline="30000" dirty="0"/>
              <a:t>3</a:t>
            </a:r>
            <a:r>
              <a:rPr lang="en-US" sz="1600" dirty="0"/>
              <a:t>Now don't hang on</a:t>
            </a:r>
          </a:p>
          <a:p>
            <a:r>
              <a:rPr lang="en-US" sz="1600" dirty="0"/>
              <a:t>     Nothing lasts forever but the earth and sky</a:t>
            </a:r>
          </a:p>
          <a:p>
            <a:r>
              <a:rPr lang="en-US" sz="1600" dirty="0"/>
              <a:t>It slips away</a:t>
            </a:r>
          </a:p>
          <a:p>
            <a:r>
              <a:rPr lang="en-US" sz="1600" dirty="0"/>
              <a:t>    And all your money won't another minute buy</a:t>
            </a:r>
          </a:p>
          <a:p>
            <a:r>
              <a:rPr lang="en-US" sz="1600" dirty="0"/>
              <a:t>Dust in the wind</a:t>
            </a:r>
            <a:r>
              <a:rPr lang="en-CA" sz="1600" dirty="0"/>
              <a:t>, </a:t>
            </a:r>
          </a:p>
          <a:p>
            <a:r>
              <a:rPr lang="en-US" sz="1600" dirty="0"/>
              <a:t>   All we are is dust in the wind</a:t>
            </a:r>
          </a:p>
          <a:p>
            <a:r>
              <a:rPr lang="en-US" sz="1600" dirty="0"/>
              <a:t>Dust in the wind, Everything is dust in the wind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BCB18F0-0984-D711-71F7-0E5E9D1214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zh-TW" altLang="en-US" sz="1500" b="1" dirty="0"/>
              <a:t>我閉眼睛</a:t>
            </a:r>
            <a:endParaRPr lang="en-CA" altLang="zh-TW" sz="1500" b="1" dirty="0"/>
          </a:p>
          <a:p>
            <a:r>
              <a:rPr lang="zh-TW" altLang="en-US" sz="1500" b="1" dirty="0"/>
              <a:t>    只是</a:t>
            </a:r>
            <a:r>
              <a:rPr lang="zh-CN" altLang="en-US" sz="1500" b="1" dirty="0"/>
              <a:t>一</a:t>
            </a:r>
            <a:r>
              <a:rPr lang="zh-TW" altLang="en-US" sz="1500" b="1" dirty="0"/>
              <a:t>片刻，</a:t>
            </a:r>
            <a:r>
              <a:rPr lang="zh-CN" altLang="en-US" sz="1500" b="1" dirty="0"/>
              <a:t>且顷</a:t>
            </a:r>
            <a:r>
              <a:rPr lang="zh-TW" altLang="en-US" sz="1500" b="1" dirty="0"/>
              <a:t>刻</a:t>
            </a:r>
            <a:r>
              <a:rPr lang="zh-CN" altLang="en-US" sz="1500" b="1" dirty="0"/>
              <a:t>而</a:t>
            </a:r>
            <a:r>
              <a:rPr lang="zh-TW" altLang="en-US" sz="1500" b="1" dirty="0"/>
              <a:t>過</a:t>
            </a:r>
            <a:endParaRPr lang="en-CA" altLang="zh-TW" sz="1500" b="1" dirty="0"/>
          </a:p>
          <a:p>
            <a:r>
              <a:rPr lang="zh-TW" altLang="en-US" sz="1500" b="1" dirty="0"/>
              <a:t>所有夢想</a:t>
            </a:r>
            <a:endParaRPr lang="en-CA" altLang="zh-TW" sz="1500" b="1" dirty="0"/>
          </a:p>
          <a:p>
            <a:r>
              <a:rPr lang="zh-TW" altLang="en-US" sz="1500" b="1" dirty="0"/>
              <a:t>    在我眼前掠過，一種好奇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    他們都是風中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endParaRPr lang="en-CA" altLang="zh-TW" sz="1500" b="1" dirty="0"/>
          </a:p>
          <a:p>
            <a:r>
              <a:rPr lang="zh-TW" altLang="en-US" sz="1500" b="1" dirty="0"/>
              <a:t>一老歌</a:t>
            </a:r>
            <a:endParaRPr lang="en-CA" altLang="zh-TW" sz="1500" b="1" dirty="0"/>
          </a:p>
          <a:p>
            <a:r>
              <a:rPr lang="zh-TW" altLang="en-US" sz="1500" b="1" dirty="0"/>
              <a:t>    只是</a:t>
            </a:r>
            <a:r>
              <a:rPr lang="zh-CN" altLang="en-US" sz="1500" b="1" dirty="0"/>
              <a:t>在</a:t>
            </a:r>
            <a:r>
              <a:rPr lang="zh-TW" altLang="en-US" sz="1500" b="1" dirty="0"/>
              <a:t>大海中的一滴水</a:t>
            </a:r>
            <a:endParaRPr lang="en-CA" altLang="zh-TW" sz="1500" b="1" dirty="0"/>
          </a:p>
          <a:p>
            <a:r>
              <a:rPr lang="zh-TW" altLang="en-US" sz="1500" b="1" dirty="0"/>
              <a:t>所做的</a:t>
            </a:r>
            <a:endParaRPr lang="en-CA" altLang="zh-TW" sz="1500" b="1" dirty="0"/>
          </a:p>
          <a:p>
            <a:r>
              <a:rPr lang="zh-TW" altLang="en-US" sz="1500" b="1" dirty="0"/>
              <a:t>    一切倒在地上，雖然我拒絕看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   我們都是風中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endParaRPr lang="en-CA" altLang="zh-TW" sz="1500" b="1" dirty="0"/>
          </a:p>
          <a:p>
            <a:r>
              <a:rPr lang="zh-TW" altLang="en-US" sz="1500" b="1" dirty="0"/>
              <a:t>別打仗</a:t>
            </a:r>
            <a:endParaRPr lang="en-CA" altLang="zh-TW" sz="1500" b="1" dirty="0"/>
          </a:p>
          <a:p>
            <a:r>
              <a:rPr lang="zh-TW" altLang="en-US" sz="1500" b="1" dirty="0"/>
              <a:t>   沒有什麼是永恆，除了天和地</a:t>
            </a:r>
            <a:endParaRPr lang="en-CA" altLang="zh-TW" sz="1500" b="1" dirty="0"/>
          </a:p>
          <a:p>
            <a:r>
              <a:rPr lang="zh-TW" altLang="en-US" sz="1500" b="1" dirty="0"/>
              <a:t>它溜走</a:t>
            </a:r>
            <a:endParaRPr lang="en-CA" altLang="zh-TW" sz="1500" b="1" dirty="0"/>
          </a:p>
          <a:p>
            <a:r>
              <a:rPr lang="zh-TW" altLang="en-US" sz="1500" b="1" dirty="0"/>
              <a:t>    你所有的錢 不會買一分鐘</a:t>
            </a:r>
            <a:endParaRPr lang="en-CA" altLang="zh-TW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之塵， </a:t>
            </a:r>
            <a:endParaRPr lang="en-CA" altLang="zh-CN" sz="1500" b="1" dirty="0"/>
          </a:p>
          <a:p>
            <a:r>
              <a:rPr lang="zh-TW" altLang="en-US" sz="1500" b="1" dirty="0"/>
              <a:t>    我們都是風中</a:t>
            </a:r>
            <a:r>
              <a:rPr lang="zh-CN" altLang="en-US" sz="1500" b="1" dirty="0"/>
              <a:t>之塵</a:t>
            </a:r>
            <a:endParaRPr lang="en-CA" altLang="zh-CN" sz="1500" b="1" dirty="0"/>
          </a:p>
          <a:p>
            <a:r>
              <a:rPr lang="zh-TW" altLang="en-US" sz="1500" b="1" dirty="0"/>
              <a:t>風中</a:t>
            </a:r>
            <a:r>
              <a:rPr lang="zh-CN" altLang="en-US" sz="1500" b="1" dirty="0"/>
              <a:t>之塵， </a:t>
            </a:r>
            <a:r>
              <a:rPr lang="zh-TW" altLang="en-US" sz="1500" b="1" dirty="0"/>
              <a:t>一切都是風中</a:t>
            </a:r>
            <a:r>
              <a:rPr lang="zh-CN" altLang="en-US" sz="1500" b="1" dirty="0"/>
              <a:t>之塵</a:t>
            </a:r>
            <a:endParaRPr lang="en-CA" sz="1500" b="1" dirty="0"/>
          </a:p>
        </p:txBody>
      </p:sp>
      <p:sp>
        <p:nvSpPr>
          <p:cNvPr id="4" name="Action Button: Sound 3">
            <a:hlinkClick r:id="rId5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C9CDB07C-005E-DF5B-123C-4C94C8A536D4}"/>
              </a:ext>
            </a:extLst>
          </p:cNvPr>
          <p:cNvSpPr/>
          <p:nvPr/>
        </p:nvSpPr>
        <p:spPr bwMode="auto">
          <a:xfrm>
            <a:off x="8305800" y="5924006"/>
            <a:ext cx="685800" cy="533400"/>
          </a:xfrm>
          <a:prstGeom prst="actionButtonSound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6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Living our Life </a:t>
            </a:r>
            <a:r>
              <a:rPr lang="zh-TW" altLang="en-US" dirty="0"/>
              <a:t>過我們的生活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Review: 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</a:t>
            </a:r>
            <a:r>
              <a:rPr lang="en-CA" dirty="0"/>
              <a:t>Best choice but ultimately everything is meaningless</a:t>
            </a:r>
          </a:p>
          <a:p>
            <a:r>
              <a:rPr lang="en-CA" dirty="0"/>
              <a:t>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The </a:t>
            </a:r>
            <a:r>
              <a:rPr lang="en-CA" dirty="0"/>
              <a:t>church!</a:t>
            </a:r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5C56D1F4-99F0-B050-6DCD-BB135CCB6C9D}"/>
              </a:ext>
            </a:extLst>
          </p:cNvPr>
          <p:cNvSpPr/>
          <p:nvPr/>
        </p:nvSpPr>
        <p:spPr bwMode="auto">
          <a:xfrm>
            <a:off x="7467600" y="1447800"/>
            <a:ext cx="914400" cy="914400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06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err="1"/>
              <a:t>Gn</a:t>
            </a:r>
            <a:r>
              <a:rPr lang="en-CA" dirty="0"/>
              <a:t> 2:18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Yahweh God said,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"It is not good that the man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should be alone;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will make him a helper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suitable for him." </a:t>
            </a:r>
            <a:endParaRPr lang="en-CA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耶和华 神 说 ， </a:t>
            </a:r>
            <a:endParaRPr lang="en-CA" altLang="zh-CN" dirty="0"/>
          </a:p>
          <a:p>
            <a:r>
              <a:rPr lang="zh-CN" altLang="en-US" dirty="0"/>
              <a:t>那人独居</a:t>
            </a:r>
            <a:endParaRPr lang="en-CA" altLang="zh-CN" dirty="0"/>
          </a:p>
          <a:p>
            <a:r>
              <a:rPr lang="en-CA" altLang="zh-CN" dirty="0"/>
              <a:t>	</a:t>
            </a:r>
            <a:r>
              <a:rPr lang="zh-CN" altLang="en-US" dirty="0"/>
              <a:t>不好 ， </a:t>
            </a:r>
            <a:endParaRPr lang="en-CA" altLang="zh-CN" dirty="0"/>
          </a:p>
          <a:p>
            <a:r>
              <a:rPr lang="zh-CN" altLang="en-US" dirty="0"/>
              <a:t>我要为他造 一个</a:t>
            </a:r>
            <a:endParaRPr lang="en-CA" altLang="zh-CN" dirty="0"/>
          </a:p>
          <a:p>
            <a:r>
              <a:rPr lang="en-CA" altLang="zh-CN" dirty="0"/>
              <a:t>	</a:t>
            </a:r>
            <a:r>
              <a:rPr lang="zh-CN" altLang="en-US" dirty="0"/>
              <a:t>配偶帮助 他。</a:t>
            </a:r>
            <a:endParaRPr lang="en-CA" altLang="zh-CN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4425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Living our Life </a:t>
            </a:r>
            <a:r>
              <a:rPr lang="zh-TW" altLang="en-US" dirty="0"/>
              <a:t>過我們的生活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Review: 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</a:t>
            </a:r>
            <a:r>
              <a:rPr lang="en-CA" dirty="0"/>
              <a:t>Best choice but ultimately everything is meaningless</a:t>
            </a:r>
          </a:p>
          <a:p>
            <a:r>
              <a:rPr lang="en-CA" dirty="0"/>
              <a:t>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The </a:t>
            </a:r>
            <a:r>
              <a:rPr lang="en-CA" dirty="0"/>
              <a:t>church!</a:t>
            </a:r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5C56D1F4-99F0-B050-6DCD-BB135CCB6C9D}"/>
              </a:ext>
            </a:extLst>
          </p:cNvPr>
          <p:cNvSpPr/>
          <p:nvPr/>
        </p:nvSpPr>
        <p:spPr bwMode="auto">
          <a:xfrm>
            <a:off x="7467600" y="1447800"/>
            <a:ext cx="914400" cy="914400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Smiley Face 5">
            <a:extLst>
              <a:ext uri="{FF2B5EF4-FFF2-40B4-BE49-F238E27FC236}">
                <a16:creationId xmlns:a16="http://schemas.microsoft.com/office/drawing/2014/main" id="{720657FD-DD73-D8B9-2691-AFCA9088ABB6}"/>
              </a:ext>
            </a:extLst>
          </p:cNvPr>
          <p:cNvSpPr/>
          <p:nvPr/>
        </p:nvSpPr>
        <p:spPr bwMode="auto">
          <a:xfrm>
            <a:off x="7620000" y="3810000"/>
            <a:ext cx="609600" cy="605084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656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couple </a:t>
            </a:r>
            <a:r>
              <a:rPr lang="zh-TW" altLang="en-US" dirty="0"/>
              <a:t>對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Mark 6:7 </a:t>
            </a:r>
          </a:p>
          <a:p>
            <a:r>
              <a:rPr lang="en-US" dirty="0"/>
              <a:t>He called to himself the twelve,</a:t>
            </a:r>
          </a:p>
          <a:p>
            <a:r>
              <a:rPr lang="en-US" dirty="0"/>
              <a:t>and began to send them out </a:t>
            </a:r>
          </a:p>
          <a:p>
            <a:r>
              <a:rPr lang="en-US" dirty="0"/>
              <a:t>	</a:t>
            </a:r>
            <a:r>
              <a:rPr lang="en-US" u="sng" dirty="0">
                <a:solidFill>
                  <a:srgbClr val="0000CC"/>
                </a:solidFill>
              </a:rPr>
              <a:t>two by two</a:t>
            </a:r>
            <a:r>
              <a:rPr lang="en-US" dirty="0">
                <a:solidFill>
                  <a:srgbClr val="0000CC"/>
                </a:solidFill>
              </a:rPr>
              <a:t>; </a:t>
            </a:r>
          </a:p>
          <a:p>
            <a:r>
              <a:rPr lang="en-US" dirty="0"/>
              <a:t>Luke 10:1 </a:t>
            </a:r>
          </a:p>
          <a:p>
            <a:r>
              <a:rPr lang="en-US" dirty="0"/>
              <a:t>the Lord also</a:t>
            </a:r>
          </a:p>
          <a:p>
            <a:r>
              <a:rPr lang="en-US" dirty="0"/>
              <a:t>	appointed seventy others, </a:t>
            </a:r>
          </a:p>
          <a:p>
            <a:r>
              <a:rPr lang="en-US" dirty="0"/>
              <a:t>and sent them </a:t>
            </a:r>
          </a:p>
          <a:p>
            <a:r>
              <a:rPr lang="en-US" dirty="0"/>
              <a:t>	</a:t>
            </a:r>
            <a:r>
              <a:rPr lang="en-US" u="sng" dirty="0">
                <a:solidFill>
                  <a:srgbClr val="0000CC"/>
                </a:solidFill>
              </a:rPr>
              <a:t>two by two </a:t>
            </a:r>
          </a:p>
          <a:p>
            <a:r>
              <a:rPr lang="en-US" dirty="0"/>
              <a:t>		ahead of him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/>
              <a:t> 他把十二門徒叫來，</a:t>
            </a:r>
            <a:endParaRPr lang="en-CA" altLang="zh-TW" dirty="0"/>
          </a:p>
          <a:p>
            <a:r>
              <a:rPr lang="zh-TW" altLang="en-US" dirty="0"/>
              <a:t>差遣他們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u="sng" dirty="0">
                <a:solidFill>
                  <a:srgbClr val="0000CC"/>
                </a:solidFill>
              </a:rPr>
              <a:t>兩個兩個地</a:t>
            </a:r>
            <a:endParaRPr lang="en-CA" altLang="zh-TW" u="sng" dirty="0">
              <a:solidFill>
                <a:srgbClr val="0000CC"/>
              </a:solidFill>
            </a:endParaRPr>
          </a:p>
          <a:p>
            <a:r>
              <a:rPr lang="en-CA" altLang="zh-TW" dirty="0"/>
              <a:t>		</a:t>
            </a:r>
            <a:r>
              <a:rPr lang="zh-TW" altLang="en-US" dirty="0"/>
              <a:t>出去，</a:t>
            </a:r>
            <a:endParaRPr lang="en-CA" altLang="zh-TW" dirty="0"/>
          </a:p>
          <a:p>
            <a:endParaRPr lang="en-CA" altLang="zh-TW" dirty="0"/>
          </a:p>
          <a:p>
            <a:r>
              <a:rPr lang="zh-TW" altLang="en-US" dirty="0"/>
              <a:t>主又另外指派了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七十二個人，</a:t>
            </a:r>
            <a:endParaRPr lang="en-CA" altLang="zh-TW" dirty="0"/>
          </a:p>
          <a:p>
            <a:r>
              <a:rPr lang="zh-TW" altLang="en-US" dirty="0"/>
              <a:t>差遣他們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u="sng" dirty="0">
                <a:solidFill>
                  <a:srgbClr val="0000CC"/>
                </a:solidFill>
              </a:rPr>
              <a:t>兩個兩個地</a:t>
            </a:r>
            <a:r>
              <a:rPr lang="zh-TW" altLang="en-US" dirty="0"/>
              <a:t>，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在他前面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7676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Living our Life </a:t>
            </a:r>
            <a:r>
              <a:rPr lang="zh-TW" altLang="en-US" dirty="0"/>
              <a:t>過我們的生活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Review: 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</a:t>
            </a:r>
            <a:r>
              <a:rPr lang="en-CA" dirty="0"/>
              <a:t>Best choice but ultimately everything is meaningless</a:t>
            </a:r>
          </a:p>
          <a:p>
            <a:r>
              <a:rPr lang="en-CA" dirty="0"/>
              <a:t>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  <a:r>
              <a:rPr lang="zh-CN" altLang="en-US" sz="2800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sz="2800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sz="2800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The </a:t>
            </a:r>
            <a:r>
              <a:rPr lang="en-CA" dirty="0"/>
              <a:t>church!</a:t>
            </a:r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5C56D1F4-99F0-B050-6DCD-BB135CCB6C9D}"/>
              </a:ext>
            </a:extLst>
          </p:cNvPr>
          <p:cNvSpPr/>
          <p:nvPr/>
        </p:nvSpPr>
        <p:spPr bwMode="auto">
          <a:xfrm>
            <a:off x="7467600" y="1447800"/>
            <a:ext cx="914400" cy="914400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Smiley Face 5">
            <a:extLst>
              <a:ext uri="{FF2B5EF4-FFF2-40B4-BE49-F238E27FC236}">
                <a16:creationId xmlns:a16="http://schemas.microsoft.com/office/drawing/2014/main" id="{720657FD-DD73-D8B9-2691-AFCA9088ABB6}"/>
              </a:ext>
            </a:extLst>
          </p:cNvPr>
          <p:cNvSpPr/>
          <p:nvPr/>
        </p:nvSpPr>
        <p:spPr bwMode="auto">
          <a:xfrm>
            <a:off x="7620000" y="3810000"/>
            <a:ext cx="609600" cy="605084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7B8F4F10-CC12-CB78-71EF-DE38C510D420}"/>
              </a:ext>
            </a:extLst>
          </p:cNvPr>
          <p:cNvSpPr/>
          <p:nvPr/>
        </p:nvSpPr>
        <p:spPr bwMode="auto">
          <a:xfrm>
            <a:off x="6860628" y="4343400"/>
            <a:ext cx="609600" cy="605084"/>
          </a:xfrm>
          <a:prstGeom prst="smileyFace">
            <a:avLst>
              <a:gd name="adj" fmla="val 1861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73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F0B-3738-0870-77F1-D4411D06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community </a:t>
            </a:r>
            <a:r>
              <a:rPr lang="zh-TW" altLang="en-US" dirty="0"/>
              <a:t>社區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2261-EC24-0825-B73B-9CAFB5B296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Mark 6:7 </a:t>
            </a:r>
          </a:p>
          <a:p>
            <a:r>
              <a:rPr lang="en-US" dirty="0"/>
              <a:t>He called to himself the</a:t>
            </a:r>
            <a:r>
              <a:rPr lang="en-US" b="1" dirty="0"/>
              <a:t> </a:t>
            </a:r>
            <a:r>
              <a:rPr lang="en-US" b="1" u="sng" dirty="0">
                <a:solidFill>
                  <a:srgbClr val="0000CC"/>
                </a:solidFill>
              </a:rPr>
              <a:t>twelve</a:t>
            </a:r>
            <a:r>
              <a:rPr lang="en-US" dirty="0"/>
              <a:t>,</a:t>
            </a:r>
          </a:p>
          <a:p>
            <a:r>
              <a:rPr lang="en-US" dirty="0"/>
              <a:t>and began to send them out </a:t>
            </a:r>
          </a:p>
          <a:p>
            <a:r>
              <a:rPr lang="en-US" dirty="0"/>
              <a:t>	two by two; </a:t>
            </a:r>
          </a:p>
          <a:p>
            <a:r>
              <a:rPr lang="en-US" dirty="0"/>
              <a:t>Luke 10:1 </a:t>
            </a:r>
          </a:p>
          <a:p>
            <a:r>
              <a:rPr lang="en-US" dirty="0"/>
              <a:t>the Lord also</a:t>
            </a:r>
          </a:p>
          <a:p>
            <a:r>
              <a:rPr lang="en-US" dirty="0"/>
              <a:t>	appointed </a:t>
            </a:r>
            <a:r>
              <a:rPr lang="en-US" b="1" u="sng" dirty="0">
                <a:solidFill>
                  <a:srgbClr val="0000CC"/>
                </a:solidFill>
              </a:rPr>
              <a:t>seventy</a:t>
            </a:r>
            <a:r>
              <a:rPr lang="en-US" dirty="0"/>
              <a:t> others, </a:t>
            </a:r>
          </a:p>
          <a:p>
            <a:r>
              <a:rPr lang="en-US" dirty="0"/>
              <a:t>and sent them </a:t>
            </a:r>
          </a:p>
          <a:p>
            <a:r>
              <a:rPr lang="en-US" dirty="0"/>
              <a:t>	two by two </a:t>
            </a:r>
          </a:p>
          <a:p>
            <a:r>
              <a:rPr lang="en-US" dirty="0"/>
              <a:t>		ahead of him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3E905-2F49-BD60-A1A0-2E54A585EC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/>
              <a:t> 他把</a:t>
            </a:r>
            <a:r>
              <a:rPr lang="zh-TW" altLang="en-US" b="1" u="sng" dirty="0">
                <a:solidFill>
                  <a:srgbClr val="0000CC"/>
                </a:solidFill>
              </a:rPr>
              <a:t>十二</a:t>
            </a:r>
            <a:r>
              <a:rPr lang="zh-TW" altLang="en-US" dirty="0"/>
              <a:t>門徒叫來，</a:t>
            </a:r>
            <a:endParaRPr lang="en-CA" altLang="zh-TW" dirty="0"/>
          </a:p>
          <a:p>
            <a:r>
              <a:rPr lang="zh-TW" altLang="en-US" dirty="0"/>
              <a:t>差遣他們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兩個兩個地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出去，</a:t>
            </a:r>
            <a:endParaRPr lang="en-CA" altLang="zh-TW" dirty="0"/>
          </a:p>
          <a:p>
            <a:endParaRPr lang="en-CA" altLang="zh-TW" dirty="0"/>
          </a:p>
          <a:p>
            <a:r>
              <a:rPr lang="zh-TW" altLang="en-US" dirty="0"/>
              <a:t>主又另外指派了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b="1" u="sng" dirty="0">
                <a:solidFill>
                  <a:srgbClr val="0000CC"/>
                </a:solidFill>
              </a:rPr>
              <a:t>七十二</a:t>
            </a:r>
            <a:r>
              <a:rPr lang="zh-TW" altLang="en-US" dirty="0"/>
              <a:t>個人，</a:t>
            </a:r>
            <a:endParaRPr lang="en-CA" altLang="zh-TW" dirty="0"/>
          </a:p>
          <a:p>
            <a:r>
              <a:rPr lang="zh-TW" altLang="en-US" dirty="0"/>
              <a:t>差遣他們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兩個兩個地，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在他前面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3685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D5AC-5640-7893-8767-D4E83B51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Living our Life </a:t>
            </a:r>
            <a:r>
              <a:rPr lang="zh-TW" altLang="en-US" dirty="0"/>
              <a:t>過我們的生活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91E91-783E-D2B1-E417-23AC0DA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Review: Under the Sun…</a:t>
            </a:r>
            <a:r>
              <a:rPr lang="zh-TW" altLang="en-US" dirty="0"/>
              <a:t> 見日光之下 </a:t>
            </a:r>
            <a:r>
              <a:rPr lang="en-CA" altLang="zh-CN" dirty="0"/>
              <a:t>…</a:t>
            </a:r>
            <a:endParaRPr lang="en-CA" dirty="0"/>
          </a:p>
          <a:p>
            <a:pPr lvl="1"/>
            <a:r>
              <a:rPr lang="en-CA" dirty="0"/>
              <a:t>1</a:t>
            </a:r>
            <a:r>
              <a:rPr lang="zh-CN" altLang="en-US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</a:t>
            </a:r>
            <a:r>
              <a:rPr lang="en-CA" dirty="0"/>
              <a:t>Best choice but ultimately everything is meaningless</a:t>
            </a:r>
          </a:p>
          <a:p>
            <a:r>
              <a:rPr lang="en-CA" dirty="0"/>
              <a:t>Above the Horizon…</a:t>
            </a:r>
            <a:r>
              <a:rPr lang="zh-TW" altLang="en-US" dirty="0"/>
              <a:t> 在地平線之上 </a:t>
            </a:r>
            <a:endParaRPr lang="en-CA" altLang="zh-TW" dirty="0"/>
          </a:p>
          <a:p>
            <a:pPr lvl="1"/>
            <a:r>
              <a:rPr lang="en-CA" dirty="0"/>
              <a:t>1</a:t>
            </a:r>
            <a:r>
              <a:rPr lang="zh-CN" altLang="en-US" dirty="0"/>
              <a:t>木</a:t>
            </a:r>
            <a:r>
              <a:rPr lang="en-CA" dirty="0"/>
              <a:t> person/alone</a:t>
            </a:r>
            <a:r>
              <a:rPr lang="en-US" dirty="0"/>
              <a:t> </a:t>
            </a:r>
            <a:r>
              <a:rPr lang="zh-TW" altLang="en-US" dirty="0"/>
              <a:t>人</a:t>
            </a:r>
            <a:r>
              <a:rPr lang="en-US" altLang="zh-TW" dirty="0"/>
              <a:t>/</a:t>
            </a:r>
            <a:r>
              <a:rPr lang="zh-TW" altLang="en-US" dirty="0"/>
              <a:t>單獨</a:t>
            </a:r>
            <a:r>
              <a:rPr lang="en-CA" altLang="zh-TW" dirty="0"/>
              <a:t>: </a:t>
            </a:r>
            <a:r>
              <a:rPr lang="en-CA" dirty="0"/>
              <a:t>Not a good choice</a:t>
            </a:r>
          </a:p>
          <a:p>
            <a:pPr lvl="1"/>
            <a:r>
              <a:rPr lang="en-CA" dirty="0"/>
              <a:t>2</a:t>
            </a:r>
            <a:r>
              <a:rPr lang="zh-CN" altLang="en-US" dirty="0"/>
              <a:t>林</a:t>
            </a:r>
            <a:r>
              <a:rPr lang="en-CA" dirty="0"/>
              <a:t> couple </a:t>
            </a:r>
            <a:r>
              <a:rPr lang="zh-TW" altLang="en-US" dirty="0"/>
              <a:t>對</a:t>
            </a:r>
            <a:r>
              <a:rPr lang="en-CA" altLang="zh-TW" dirty="0"/>
              <a:t>: </a:t>
            </a:r>
            <a:r>
              <a:rPr lang="en-CA" dirty="0"/>
              <a:t>OK</a:t>
            </a:r>
          </a:p>
          <a:p>
            <a:pPr lvl="1"/>
            <a:r>
              <a:rPr lang="en-CA" dirty="0"/>
              <a:t>3</a:t>
            </a:r>
            <a:r>
              <a:rPr lang="zh-CN" altLang="en-US" dirty="0"/>
              <a:t>森</a:t>
            </a:r>
            <a:r>
              <a:rPr lang="en-CA" dirty="0"/>
              <a:t> community </a:t>
            </a:r>
            <a:r>
              <a:rPr lang="zh-TW" altLang="en-US" dirty="0"/>
              <a:t>社區</a:t>
            </a:r>
            <a:r>
              <a:rPr lang="en-CA" altLang="zh-TW" dirty="0"/>
              <a:t>: The </a:t>
            </a:r>
            <a:r>
              <a:rPr lang="en-CA" dirty="0"/>
              <a:t>church!</a:t>
            </a:r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5C56D1F4-99F0-B050-6DCD-BB135CCB6C9D}"/>
              </a:ext>
            </a:extLst>
          </p:cNvPr>
          <p:cNvSpPr/>
          <p:nvPr/>
        </p:nvSpPr>
        <p:spPr bwMode="auto">
          <a:xfrm>
            <a:off x="7467600" y="1447800"/>
            <a:ext cx="914400" cy="914400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Smiley Face 5">
            <a:extLst>
              <a:ext uri="{FF2B5EF4-FFF2-40B4-BE49-F238E27FC236}">
                <a16:creationId xmlns:a16="http://schemas.microsoft.com/office/drawing/2014/main" id="{720657FD-DD73-D8B9-2691-AFCA9088ABB6}"/>
              </a:ext>
            </a:extLst>
          </p:cNvPr>
          <p:cNvSpPr/>
          <p:nvPr/>
        </p:nvSpPr>
        <p:spPr bwMode="auto">
          <a:xfrm>
            <a:off x="7620000" y="3810000"/>
            <a:ext cx="609600" cy="605084"/>
          </a:xfrm>
          <a:prstGeom prst="smileyFace">
            <a:avLst>
              <a:gd name="adj" fmla="val -4653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7B8F4F10-CC12-CB78-71EF-DE38C510D420}"/>
              </a:ext>
            </a:extLst>
          </p:cNvPr>
          <p:cNvSpPr/>
          <p:nvPr/>
        </p:nvSpPr>
        <p:spPr bwMode="auto">
          <a:xfrm>
            <a:off x="6860628" y="4343400"/>
            <a:ext cx="609600" cy="605084"/>
          </a:xfrm>
          <a:prstGeom prst="smileyFace">
            <a:avLst>
              <a:gd name="adj" fmla="val 1861"/>
            </a:avLst>
          </a:prstGeom>
          <a:solidFill>
            <a:schemeClr val="accent6">
              <a:lumMod val="40000"/>
              <a:lumOff val="60000"/>
            </a:schemeClr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Smiley Face 7">
            <a:extLst>
              <a:ext uri="{FF2B5EF4-FFF2-40B4-BE49-F238E27FC236}">
                <a16:creationId xmlns:a16="http://schemas.microsoft.com/office/drawing/2014/main" id="{138802B9-7810-E31E-7DD7-947D964650CD}"/>
              </a:ext>
            </a:extLst>
          </p:cNvPr>
          <p:cNvSpPr/>
          <p:nvPr/>
        </p:nvSpPr>
        <p:spPr bwMode="auto">
          <a:xfrm>
            <a:off x="6172200" y="4800600"/>
            <a:ext cx="609600" cy="605084"/>
          </a:xfrm>
          <a:prstGeom prst="smileyFace">
            <a:avLst>
              <a:gd name="adj" fmla="val 4653"/>
            </a:avLst>
          </a:prstGeom>
          <a:solidFill>
            <a:srgbClr val="00B050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03636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4465</TotalTime>
  <Words>5174</Words>
  <Application>Microsoft Office PowerPoint</Application>
  <PresentationFormat>On-screen Show (4:3)</PresentationFormat>
  <Paragraphs>509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Times New Roman</vt:lpstr>
      <vt:lpstr>Arial</vt:lpstr>
      <vt:lpstr>Wingdings</vt:lpstr>
      <vt:lpstr>consolas</vt:lpstr>
      <vt:lpstr>ecp1026.pot</vt:lpstr>
      <vt:lpstr>Fellow Pilgrims 同路人 Removing the Assumption</vt:lpstr>
      <vt:lpstr>Living our Life 過我們的生活</vt:lpstr>
      <vt:lpstr>The Author’s Assumption 作者的假設</vt:lpstr>
      <vt:lpstr>Living Under the Sun 日光之下的生活 </vt:lpstr>
      <vt:lpstr>1 person/alone 人/單獨</vt:lpstr>
      <vt:lpstr>Living Under the Sun 日光之下的生活 </vt:lpstr>
      <vt:lpstr>2 couple 對</vt:lpstr>
      <vt:lpstr>Living Under the Sun 日光之下的生活 </vt:lpstr>
      <vt:lpstr>3 community 社區</vt:lpstr>
      <vt:lpstr>Living Under the Sun 日光之下的生活 </vt:lpstr>
      <vt:lpstr>3 community 社區</vt:lpstr>
      <vt:lpstr>Dust in the Wind 風中之塵</vt:lpstr>
      <vt:lpstr>Living our Life 過我們的生活</vt:lpstr>
      <vt:lpstr>1 person/alone 人/單獨</vt:lpstr>
      <vt:lpstr>Living our Life 過我們的生活</vt:lpstr>
      <vt:lpstr>2 couple 對</vt:lpstr>
      <vt:lpstr>Living our Life 過我們的生活</vt:lpstr>
      <vt:lpstr>3 community 社區</vt:lpstr>
      <vt:lpstr>Living our Life 過我們的生活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190</cp:revision>
  <cp:lastPrinted>2001-10-23T02:48:11Z</cp:lastPrinted>
  <dcterms:created xsi:type="dcterms:W3CDTF">2001-02-20T10:09:37Z</dcterms:created>
  <dcterms:modified xsi:type="dcterms:W3CDTF">2022-06-05T01:49:47Z</dcterms:modified>
</cp:coreProperties>
</file>