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330" r:id="rId3"/>
    <p:sldId id="331" r:id="rId4"/>
    <p:sldId id="333" r:id="rId5"/>
    <p:sldId id="329" r:id="rId6"/>
    <p:sldId id="336" r:id="rId7"/>
    <p:sldId id="335" r:id="rId8"/>
    <p:sldId id="337" r:id="rId9"/>
    <p:sldId id="338" r:id="rId10"/>
    <p:sldId id="340" r:id="rId11"/>
    <p:sldId id="341" r:id="rId12"/>
    <p:sldId id="342" r:id="rId13"/>
    <p:sldId id="343" r:id="rId14"/>
    <p:sldId id="344" r:id="rId15"/>
    <p:sldId id="345" r:id="rId16"/>
    <p:sldId id="332" r:id="rId17"/>
  </p:sldIdLst>
  <p:sldSz cx="9144000" cy="6858000" type="screen4x3"/>
  <p:notesSz cx="6661150" cy="9871075"/>
  <p:embeddedFontLst>
    <p:embeddedFont>
      <p:font typeface="consolas" panose="020B0609020204030204" pitchFamily="49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0000CC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1111" autoAdjust="0"/>
  </p:normalViewPr>
  <p:slideViewPr>
    <p:cSldViewPr>
      <p:cViewPr varScale="1">
        <p:scale>
          <a:sx n="122" d="100"/>
          <a:sy n="122" d="100"/>
        </p:scale>
        <p:origin x="332" y="-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2022年5月7日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Creation </a:t>
            </a:r>
            <a:r>
              <a:rPr lang="en-CA" dirty="0" err="1"/>
              <a:t>Sceic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673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9586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Under the sun: The author is arguing based on the assumption that there is no God.  If we make this assumption, what can we learn and conclude about how the world operates</a:t>
            </a:r>
            <a:r>
              <a:rPr lang="en-US" altLang="zh-TW" dirty="0"/>
              <a:t>?</a:t>
            </a:r>
            <a:r>
              <a:rPr lang="en-CA" dirty="0"/>
              <a:t> What is a “wise” way to live under the assumption that there is no God? </a:t>
            </a:r>
            <a:r>
              <a:rPr lang="zh-TW" altLang="en-US" dirty="0"/>
              <a:t>日光之下：作者是根據沒有上帝的假設來論證的。 如果我們做出這個假設，我們可以學到什麼並得出關於世界如何運作的結論。 在沒有上帝的假設下，什麼是“明智”的生活方式？</a:t>
            </a:r>
            <a:endParaRPr lang="en-CA" altLang="zh-TW" dirty="0"/>
          </a:p>
          <a:p>
            <a:endParaRPr lang="en-CA" dirty="0"/>
          </a:p>
          <a:p>
            <a:r>
              <a:rPr lang="en-CA" dirty="0"/>
              <a:t>I don’t think anyone here would identify themself as a theoretical atheist.  </a:t>
            </a:r>
          </a:p>
          <a:p>
            <a:r>
              <a:rPr lang="zh-TW" altLang="en-US" dirty="0"/>
              <a:t>我認為這裡沒有人是理論無神論者。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But a</a:t>
            </a:r>
            <a:r>
              <a:rPr lang="en-US" dirty="0"/>
              <a:t>re we practical atheists?  Do we live our lives as if there is no God?</a:t>
            </a:r>
          </a:p>
          <a:p>
            <a:r>
              <a:rPr lang="zh-TW" altLang="en-US" dirty="0"/>
              <a:t>但我們是</a:t>
            </a:r>
            <a:r>
              <a:rPr lang="zh-CN" altLang="en-US" dirty="0"/>
              <a:t>不是</a:t>
            </a:r>
            <a:r>
              <a:rPr lang="zh-TW" altLang="en-US" dirty="0"/>
              <a:t>實際的無神論者嗎？ 我們生活是</a:t>
            </a:r>
            <a:r>
              <a:rPr lang="zh-CN" altLang="en-US" dirty="0"/>
              <a:t>不是</a:t>
            </a:r>
            <a:r>
              <a:rPr lang="zh-TW" altLang="en-US" dirty="0"/>
              <a:t>像沒有上帝一樣？</a:t>
            </a:r>
            <a:endParaRPr lang="en-US" dirty="0"/>
          </a:p>
          <a:p>
            <a:endParaRPr lang="en-US" dirty="0"/>
          </a:p>
          <a:p>
            <a:r>
              <a:rPr lang="en-US" dirty="0"/>
              <a:t>I confess that some days</a:t>
            </a:r>
            <a:r>
              <a:rPr lang="en-CA" dirty="0"/>
              <a:t> I am a practical atheist.</a:t>
            </a:r>
            <a:endParaRPr lang="en-US" dirty="0"/>
          </a:p>
          <a:p>
            <a:r>
              <a:rPr lang="en-US" dirty="0"/>
              <a:t>Lets look at yesterday activities (Saturday)…</a:t>
            </a:r>
          </a:p>
          <a:p>
            <a:r>
              <a:rPr lang="en-US" dirty="0"/>
              <a:t>Lets start at morning -- what did </a:t>
            </a:r>
            <a:r>
              <a:rPr lang="en-US" altLang="zh-CN" dirty="0"/>
              <a:t>I</a:t>
            </a:r>
            <a:r>
              <a:rPr lang="en-US" dirty="0"/>
              <a:t> do different because of God’s existence?</a:t>
            </a:r>
          </a:p>
          <a:p>
            <a:r>
              <a:rPr lang="en-US" dirty="0"/>
              <a:t>     I got up – (God/no God same)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I washed some work clothes (God/no God same)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I made breakfast and coffee (God/no God same)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I drove to Hamilton with my family.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We went to a museum – 2</a:t>
            </a:r>
            <a:r>
              <a:rPr lang="en-US" baseline="30000" dirty="0"/>
              <a:t>nd</a:t>
            </a:r>
            <a:r>
              <a:rPr lang="en-US" dirty="0"/>
              <a:t> oldest inhabited house in Ontario.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Picnic lunch</a:t>
            </a:r>
          </a:p>
          <a:p>
            <a:r>
              <a:rPr lang="en-US" dirty="0"/>
              <a:t>Sometimes when I look back at a day </a:t>
            </a:r>
          </a:p>
          <a:p>
            <a:r>
              <a:rPr lang="en-US" dirty="0"/>
              <a:t> – I really can’t say that I did anything different due to existence of God.</a:t>
            </a:r>
          </a:p>
          <a:p>
            <a:r>
              <a:rPr lang="en-US" dirty="0"/>
              <a:t> – I can’t say that I even thought about God or talked to God – except for a 15 minute quiet time!</a:t>
            </a:r>
          </a:p>
          <a:p>
            <a:r>
              <a:rPr lang="en-CA" dirty="0"/>
              <a:t>So I was a practical atheist – at least on that day.</a:t>
            </a:r>
          </a:p>
          <a:p>
            <a:endParaRPr lang="en-CA" dirty="0"/>
          </a:p>
          <a:p>
            <a:pPr rtl="0"/>
            <a:r>
              <a:rPr lang="zh-TW" altLang="en-US" dirty="0">
                <a:solidFill>
                  <a:srgbClr val="000000"/>
                </a:solidFill>
                <a:effectLst/>
              </a:rPr>
              <a:t>我承認有些日子我是一個實際的無神論者。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zh-TW" altLang="en-US" dirty="0">
                <a:solidFill>
                  <a:srgbClr val="000000"/>
                </a:solidFill>
                <a:effectLst/>
              </a:rPr>
              <a:t> 讓我們看看昨天的活動（星期六）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… </a:t>
            </a:r>
          </a:p>
          <a:p>
            <a:pPr rtl="0"/>
            <a:r>
              <a:rPr lang="zh-TW" altLang="en-US" dirty="0">
                <a:solidFill>
                  <a:srgbClr val="000000"/>
                </a:solidFill>
                <a:effectLst/>
              </a:rPr>
              <a:t>讓我們從早上開始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因為上帝的存在，你做了什麼不同的事？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 我起床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（上帝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/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不一樣的上帝）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我洗了一些工作服（上帝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/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沒有上帝一樣）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我做了早餐和咖啡（上帝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/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沒有上帝一樣）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我和家人開車去漢密爾頓。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我們去了一個博物館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安大略省第二古老的有人居住的房子。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CA" altLang="zh-TW" dirty="0">
                <a:solidFill>
                  <a:srgbClr val="000000"/>
                </a:solidFill>
                <a:effectLst/>
              </a:rPr>
              <a:t> 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野餐午餐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zh-TW" altLang="en-US" dirty="0">
                <a:solidFill>
                  <a:srgbClr val="000000"/>
                </a:solidFill>
                <a:effectLst/>
              </a:rPr>
              <a:t>有時當我回顧一天 </a:t>
            </a:r>
            <a:endParaRPr lang="en-US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US" altLang="zh-TW" dirty="0">
                <a:solidFill>
                  <a:srgbClr val="000000"/>
                </a:solidFill>
                <a:effectLst/>
              </a:rPr>
              <a:t>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我真的不能說我因為上帝的存在而做了什麼不同的事情。 </a:t>
            </a:r>
            <a:endParaRPr lang="en-US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en-US" altLang="zh-TW" dirty="0">
                <a:solidFill>
                  <a:srgbClr val="000000"/>
                </a:solidFill>
                <a:effectLst/>
              </a:rPr>
              <a:t>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我不能說我什至想到了上帝或與上帝交談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除了 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15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分鐘的安靜時間！ 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pPr rtl="0"/>
            <a:r>
              <a:rPr lang="zh-TW" altLang="en-US" dirty="0">
                <a:solidFill>
                  <a:srgbClr val="000000"/>
                </a:solidFill>
                <a:effectLst/>
              </a:rPr>
              <a:t>所以我是一個實際的無神論者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至少在那天是這樣。</a:t>
            </a:r>
          </a:p>
          <a:p>
            <a:endParaRPr lang="en-CA" dirty="0"/>
          </a:p>
          <a:p>
            <a:r>
              <a:rPr lang="en-CA" dirty="0"/>
              <a:t>And you?</a:t>
            </a:r>
            <a:r>
              <a:rPr lang="zh-TW" altLang="en-US" dirty="0"/>
              <a:t> 你呢？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Solomon will now give a message to us, Zhong Li Christian Bible Church Attendees, </a:t>
            </a:r>
          </a:p>
          <a:p>
            <a:r>
              <a:rPr lang="en-CA" dirty="0"/>
              <a:t>about the value of what we did living as a practical atheist…</a:t>
            </a:r>
          </a:p>
          <a:p>
            <a:endParaRPr lang="en-CA" dirty="0"/>
          </a:p>
          <a:p>
            <a:r>
              <a:rPr lang="zh-TW" altLang="en-US" dirty="0"/>
              <a:t>所羅門現在給我們，中立基督教聖經教會的參加者，</a:t>
            </a:r>
            <a:endParaRPr lang="en-CA" altLang="zh-TW" dirty="0"/>
          </a:p>
          <a:p>
            <a:r>
              <a:rPr lang="zh-TW" altLang="en-US" dirty="0"/>
              <a:t>關於我們作為一個實際的無神論者所做的事情的價值</a:t>
            </a:r>
            <a:r>
              <a:rPr lang="en-US" altLang="zh-TW" dirty="0"/>
              <a:t>……</a:t>
            </a:r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0524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5074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First lifestyle to consider: Living alone for your own self without other.</a:t>
            </a:r>
          </a:p>
          <a:p>
            <a:r>
              <a:rPr lang="en-CA" dirty="0"/>
              <a:t>Work without satisfaction or joy.</a:t>
            </a:r>
          </a:p>
          <a:p>
            <a:r>
              <a:rPr lang="en-CA" dirty="0"/>
              <a:t>Not a good choice for a lifestyle…</a:t>
            </a:r>
          </a:p>
          <a:p>
            <a:r>
              <a:rPr lang="en-CA" dirty="0"/>
              <a:t>Do we live like this?  </a:t>
            </a:r>
          </a:p>
          <a:p>
            <a:r>
              <a:rPr lang="en-CA" dirty="0"/>
              <a:t>I need to confess that some of my days I live my life that way, preparing teaching notes giving a lecture and completing tasks...</a:t>
            </a:r>
          </a:p>
          <a:p>
            <a:r>
              <a:rPr lang="en-CA" dirty="0"/>
              <a:t>But Solomon observes this is no way to live one’s life</a:t>
            </a:r>
          </a:p>
          <a:p>
            <a:endParaRPr lang="en-CA" dirty="0"/>
          </a:p>
          <a:p>
            <a:r>
              <a:rPr lang="zh-TW" altLang="en-US" dirty="0"/>
              <a:t>要考慮的第一種生活方式：為自己而獨自生活，不為他人而活。</a:t>
            </a:r>
            <a:endParaRPr lang="en-CA" altLang="zh-TW" dirty="0"/>
          </a:p>
          <a:p>
            <a:r>
              <a:rPr lang="zh-TW" altLang="en-US" dirty="0"/>
              <a:t>沒有滿足感或快樂地工作。</a:t>
            </a:r>
            <a:endParaRPr lang="en-CA" altLang="zh-TW" dirty="0"/>
          </a:p>
          <a:p>
            <a:r>
              <a:rPr lang="zh-TW" altLang="en-US" dirty="0"/>
              <a:t>不是生活方式的好選擇</a:t>
            </a:r>
            <a:r>
              <a:rPr lang="en-US" altLang="zh-TW" dirty="0"/>
              <a:t>……</a:t>
            </a:r>
          </a:p>
          <a:p>
            <a:r>
              <a:rPr lang="zh-TW" altLang="en-US" dirty="0"/>
              <a:t>我們會這樣生活嗎？</a:t>
            </a:r>
            <a:endParaRPr lang="en-CA" altLang="zh-TW" dirty="0"/>
          </a:p>
          <a:p>
            <a:r>
              <a:rPr lang="zh-TW" altLang="en-US" dirty="0"/>
              <a:t>我需要承認，我的某些日子裡我就是這樣過著我的生活，準備教學筆記，講課和完成任務</a:t>
            </a:r>
            <a:r>
              <a:rPr lang="en-US" altLang="zh-TW" dirty="0"/>
              <a:t>......</a:t>
            </a:r>
          </a:p>
          <a:p>
            <a:r>
              <a:rPr lang="zh-TW" altLang="en-US" dirty="0"/>
              <a:t>但所羅門認為這不是一種生活方式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975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2263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Second lifestyle to consider: Having a partner is better…</a:t>
            </a:r>
          </a:p>
          <a:p>
            <a:r>
              <a:rPr lang="en-US" dirty="0"/>
              <a:t> -- Work goes smoother (install insulation need 2 people – on in attic and one to feed bales into machine)</a:t>
            </a:r>
          </a:p>
          <a:p>
            <a:r>
              <a:rPr lang="en-US" dirty="0"/>
              <a:t>  -- If sick/weakness can have help (depression/sick/COVID19)</a:t>
            </a:r>
          </a:p>
          <a:p>
            <a:r>
              <a:rPr lang="en-US" dirty="0"/>
              <a:t>  -- Keeping warm at night </a:t>
            </a:r>
          </a:p>
          <a:p>
            <a:r>
              <a:rPr lang="en-US" dirty="0"/>
              <a:t>        : Judy – I am sure she wishes her husband was here – especially in winter – a good foot warmer</a:t>
            </a:r>
          </a:p>
          <a:p>
            <a:r>
              <a:rPr lang="en-US" dirty="0"/>
              <a:t>        : Wife -- winter wants to always be hugged at night, but in summer: “Keep Away – unless you fix the air conditioner”</a:t>
            </a:r>
            <a:endParaRPr lang="en-CA" dirty="0"/>
          </a:p>
          <a:p>
            <a:endParaRPr lang="en-CA" dirty="0"/>
          </a:p>
          <a:p>
            <a:r>
              <a:rPr lang="zh-TW" altLang="en-US" dirty="0"/>
              <a:t>要考慮的第二種生活方式：有伴侶更好</a:t>
            </a:r>
            <a:r>
              <a:rPr lang="en-US" altLang="zh-TW" dirty="0"/>
              <a:t>……  </a:t>
            </a:r>
          </a:p>
          <a:p>
            <a:r>
              <a:rPr lang="en-US" altLang="zh-TW" dirty="0"/>
              <a:t>—</a:t>
            </a:r>
            <a:r>
              <a:rPr lang="zh-TW" altLang="en-US" dirty="0"/>
              <a:t>工作更順利（安裝絕緣材料需要 </a:t>
            </a:r>
            <a:r>
              <a:rPr lang="en-US" altLang="zh-TW" dirty="0"/>
              <a:t>2 </a:t>
            </a:r>
            <a:r>
              <a:rPr lang="zh-TW" altLang="en-US" dirty="0"/>
              <a:t>人</a:t>
            </a:r>
            <a:r>
              <a:rPr lang="en-US" altLang="zh-TW" dirty="0"/>
              <a:t>——</a:t>
            </a:r>
            <a:r>
              <a:rPr lang="zh-TW" altLang="en-US" dirty="0"/>
              <a:t>在閣樓上，一個人將大包送入機器）   </a:t>
            </a:r>
            <a:endParaRPr lang="en-CA" altLang="zh-TW" dirty="0"/>
          </a:p>
          <a:p>
            <a:r>
              <a:rPr lang="en-US" altLang="zh-TW" dirty="0"/>
              <a:t>— </a:t>
            </a:r>
            <a:r>
              <a:rPr lang="zh-TW" altLang="en-US" dirty="0"/>
              <a:t>如果生病</a:t>
            </a:r>
            <a:r>
              <a:rPr lang="en-US" altLang="zh-TW" dirty="0"/>
              <a:t>/</a:t>
            </a:r>
            <a:r>
              <a:rPr lang="zh-TW" altLang="en-US" dirty="0"/>
              <a:t>虛弱可以得到幫助  （抑鬱</a:t>
            </a:r>
            <a:r>
              <a:rPr lang="en-US" altLang="zh-TW" dirty="0"/>
              <a:t>/</a:t>
            </a:r>
            <a:r>
              <a:rPr lang="zh-TW" altLang="en-US" dirty="0"/>
              <a:t>生病</a:t>
            </a:r>
            <a:r>
              <a:rPr lang="en-US" altLang="zh-TW" dirty="0"/>
              <a:t>/COVID19</a:t>
            </a:r>
            <a:r>
              <a:rPr lang="zh-TW" altLang="en-US" dirty="0"/>
              <a:t>）</a:t>
            </a:r>
            <a:endParaRPr lang="en-CA" altLang="zh-TW" dirty="0"/>
          </a:p>
          <a:p>
            <a:r>
              <a:rPr lang="en-US" altLang="zh-TW" dirty="0"/>
              <a:t>—</a:t>
            </a:r>
            <a:r>
              <a:rPr lang="zh-TW" altLang="en-US" dirty="0"/>
              <a:t>夜間保暖         </a:t>
            </a:r>
            <a:endParaRPr lang="en-CA" altLang="zh-TW" dirty="0"/>
          </a:p>
          <a:p>
            <a:r>
              <a:rPr lang="en-CA" altLang="zh-TW" dirty="0"/>
              <a:t>    </a:t>
            </a:r>
            <a:r>
              <a:rPr lang="zh-TW" altLang="en-US" dirty="0"/>
              <a:t>：朱迪</a:t>
            </a:r>
            <a:r>
              <a:rPr lang="en-US" altLang="zh-TW" dirty="0"/>
              <a:t>——</a:t>
            </a:r>
            <a:r>
              <a:rPr lang="zh-TW" altLang="en-US" dirty="0"/>
              <a:t>我相信她希望她的丈夫在這裡</a:t>
            </a:r>
            <a:r>
              <a:rPr lang="en-US" altLang="zh-TW" dirty="0"/>
              <a:t>——</a:t>
            </a:r>
            <a:r>
              <a:rPr lang="zh-TW" altLang="en-US" dirty="0"/>
              <a:t>尤其是在冬天</a:t>
            </a:r>
            <a:r>
              <a:rPr lang="en-US" altLang="zh-TW" dirty="0"/>
              <a:t>——</a:t>
            </a:r>
            <a:r>
              <a:rPr lang="zh-TW" altLang="en-US" dirty="0"/>
              <a:t>一個很好的暖腳器         </a:t>
            </a:r>
            <a:endParaRPr lang="en-CA" altLang="zh-TW" dirty="0"/>
          </a:p>
          <a:p>
            <a:r>
              <a:rPr lang="en-CA" altLang="zh-TW" dirty="0"/>
              <a:t>    </a:t>
            </a:r>
            <a:r>
              <a:rPr lang="zh-TW" altLang="en-US" dirty="0"/>
              <a:t>：老婆</a:t>
            </a:r>
            <a:r>
              <a:rPr lang="en-US" altLang="zh-TW" dirty="0"/>
              <a:t>——</a:t>
            </a:r>
            <a:r>
              <a:rPr lang="zh-TW" altLang="en-US" dirty="0"/>
              <a:t>冬天總想在晚上被人抱，但夏天：“遠離</a:t>
            </a:r>
            <a:r>
              <a:rPr lang="en-US" altLang="zh-TW" dirty="0"/>
              <a:t>——</a:t>
            </a:r>
            <a:r>
              <a:rPr lang="zh-TW" altLang="en-US" dirty="0"/>
              <a:t>除非你修空調”</a:t>
            </a:r>
            <a:endParaRPr lang="en-CA" altLang="zh-TW" dirty="0"/>
          </a:p>
          <a:p>
            <a:endParaRPr lang="en-CA" dirty="0"/>
          </a:p>
          <a:p>
            <a:r>
              <a:rPr lang="en-CA" dirty="0"/>
              <a:t>Solomon observes that living life with partner is much superior to living alone – we need someone to share with.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所羅門觀察到與伴侶一起生活比獨自生活要好得多</a:t>
            </a:r>
            <a:r>
              <a:rPr lang="en-US" altLang="zh-TW" dirty="0"/>
              <a:t>——</a:t>
            </a:r>
            <a:r>
              <a:rPr lang="zh-TW" altLang="en-US" dirty="0"/>
              <a:t>我們需要有人分享。</a:t>
            </a:r>
            <a:endParaRPr lang="en-CA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7205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7211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3 is even stronger. --&gt; Community</a:t>
            </a:r>
          </a:p>
          <a:p>
            <a:r>
              <a:rPr lang="en-CA" dirty="0"/>
              <a:t>-Rope is 3-strand</a:t>
            </a:r>
          </a:p>
          <a:p>
            <a:r>
              <a:rPr lang="en-CA" dirty="0"/>
              <a:t>-God is a Trinity...</a:t>
            </a:r>
          </a:p>
          <a:p>
            <a:r>
              <a:rPr lang="en-CA" dirty="0"/>
              <a:t>-community breakdown --&gt; Suicide up</a:t>
            </a:r>
          </a:p>
          <a:p>
            <a:r>
              <a:rPr lang="en-CA" dirty="0"/>
              <a:t>-Chinese proverb: 3 monks and water. One monk will get two buckets of water, two monks will share a load of water, three monks will have no water.” </a:t>
            </a:r>
            <a:r>
              <a:rPr lang="en-CA" altLang="zh-TW" dirty="0"/>
              <a:t>This is not what Solomon is saying!</a:t>
            </a:r>
            <a:endParaRPr lang="zh-TW" altLang="en-US" dirty="0"/>
          </a:p>
          <a:p>
            <a:r>
              <a:rPr lang="en-CA" dirty="0"/>
              <a:t>-</a:t>
            </a:r>
            <a:r>
              <a:rPr lang="zh-TW" altLang="en-US" dirty="0"/>
              <a:t> </a:t>
            </a:r>
            <a:r>
              <a:rPr lang="en-CA" dirty="0"/>
              <a:t>Joke Japanese version</a:t>
            </a:r>
          </a:p>
          <a:p>
            <a:r>
              <a:rPr lang="en-CA" dirty="0"/>
              <a:t>       1 Chinese soldier  vs 1 Japanese Soldier --&gt; Chinese win</a:t>
            </a:r>
          </a:p>
          <a:p>
            <a:r>
              <a:rPr lang="en-CA" dirty="0"/>
              <a:t>       2 Chinese soldier vs 2 Japanese soldiers --&gt; draw</a:t>
            </a:r>
          </a:p>
          <a:p>
            <a:r>
              <a:rPr lang="en-CA" dirty="0"/>
              <a:t>       3 Chinese soldiers vs 3 Japanese soldiers --&gt; Japanese win</a:t>
            </a:r>
          </a:p>
          <a:p>
            <a:endParaRPr lang="en-CA" dirty="0"/>
          </a:p>
          <a:p>
            <a:r>
              <a:rPr lang="en-US" altLang="zh-TW" dirty="0"/>
              <a:t>3 </a:t>
            </a:r>
            <a:r>
              <a:rPr lang="zh-TW" altLang="en-US" dirty="0"/>
              <a:t>更強。 </a:t>
            </a:r>
            <a:r>
              <a:rPr lang="en-US" altLang="zh-TW" dirty="0"/>
              <a:t>--&gt; </a:t>
            </a:r>
            <a:r>
              <a:rPr lang="zh-TW" altLang="en-US" dirty="0"/>
              <a:t>社區 </a:t>
            </a:r>
            <a:endParaRPr lang="en-CA" altLang="zh-TW" dirty="0"/>
          </a:p>
          <a:p>
            <a:pPr marL="171450" indent="-171450">
              <a:buFontTx/>
              <a:buChar char="-"/>
            </a:pPr>
            <a:r>
              <a:rPr lang="zh-TW" altLang="en-US" dirty="0"/>
              <a:t>繩索是 </a:t>
            </a:r>
            <a:r>
              <a:rPr lang="en-US" altLang="zh-TW" dirty="0"/>
              <a:t>3 </a:t>
            </a:r>
            <a:r>
              <a:rPr lang="zh-TW" altLang="en-US" dirty="0"/>
              <a:t>股 </a:t>
            </a:r>
            <a:endParaRPr lang="en-CA" altLang="zh-TW" dirty="0"/>
          </a:p>
          <a:p>
            <a:pPr marL="171450" indent="-171450">
              <a:buFontTx/>
              <a:buChar char="-"/>
            </a:pPr>
            <a:r>
              <a:rPr lang="zh-TW" altLang="en-US" dirty="0"/>
              <a:t>上帝是三位一體</a:t>
            </a:r>
            <a:r>
              <a:rPr lang="en-US" altLang="zh-TW" dirty="0"/>
              <a:t>...     </a:t>
            </a:r>
          </a:p>
          <a:p>
            <a:pPr marL="171450" indent="-171450">
              <a:buFontTx/>
              <a:buChar char="-"/>
            </a:pPr>
            <a:r>
              <a:rPr lang="zh-TW" altLang="en-US" dirty="0"/>
              <a:t>社區崩潰 </a:t>
            </a:r>
            <a:r>
              <a:rPr lang="en-US" altLang="zh-TW" dirty="0"/>
              <a:t>--&gt; </a:t>
            </a:r>
            <a:r>
              <a:rPr lang="zh-TW" altLang="en-US" dirty="0"/>
              <a:t>自殺    </a:t>
            </a:r>
            <a:endParaRPr lang="en-CA" altLang="zh-TW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“</a:t>
            </a:r>
            <a:r>
              <a:rPr lang="zh-TW" altLang="en-US" dirty="0"/>
              <a:t>一个和尚挑水喝，两个和尚抬水喝，三个和尚没水喝。 ”</a:t>
            </a:r>
            <a:r>
              <a:rPr lang="en-CA" altLang="zh-TW" dirty="0"/>
              <a:t>  </a:t>
            </a:r>
            <a:r>
              <a:rPr lang="zh-TW" altLang="en-US" dirty="0"/>
              <a:t>這不是所羅門所說的！  笑話日文版       </a:t>
            </a:r>
            <a:endParaRPr lang="en-CA" altLang="zh-TW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zh-TW" altLang="en-US" dirty="0"/>
              <a:t> </a:t>
            </a:r>
            <a:r>
              <a:rPr lang="en-US" altLang="zh-TW" dirty="0"/>
              <a:t>1 </a:t>
            </a:r>
            <a:r>
              <a:rPr lang="zh-TW" altLang="en-US" dirty="0"/>
              <a:t>中國士兵對 </a:t>
            </a:r>
            <a:r>
              <a:rPr lang="en-US" altLang="zh-TW" dirty="0"/>
              <a:t>1 </a:t>
            </a:r>
            <a:r>
              <a:rPr lang="zh-TW" altLang="en-US" dirty="0"/>
              <a:t>日本士兵 </a:t>
            </a:r>
            <a:r>
              <a:rPr lang="en-US" altLang="zh-TW" dirty="0"/>
              <a:t>--&gt; </a:t>
            </a:r>
            <a:r>
              <a:rPr lang="zh-TW" altLang="en-US" dirty="0"/>
              <a:t>中國獲勝       </a:t>
            </a:r>
            <a:endParaRPr lang="en-CA" altLang="zh-TW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zh-TW" altLang="en-US" dirty="0"/>
              <a:t> </a:t>
            </a:r>
            <a:r>
              <a:rPr lang="en-US" altLang="zh-TW" dirty="0"/>
              <a:t>2 </a:t>
            </a:r>
            <a:r>
              <a:rPr lang="zh-TW" altLang="en-US" dirty="0"/>
              <a:t>名中國士兵對 </a:t>
            </a:r>
            <a:r>
              <a:rPr lang="en-US" altLang="zh-TW" dirty="0"/>
              <a:t>2 </a:t>
            </a:r>
            <a:r>
              <a:rPr lang="zh-TW" altLang="en-US" dirty="0"/>
              <a:t>名日本士兵 </a:t>
            </a:r>
            <a:r>
              <a:rPr lang="en-US" altLang="zh-TW" dirty="0"/>
              <a:t>--&gt; </a:t>
            </a:r>
            <a:r>
              <a:rPr lang="zh-TW" altLang="en-US" dirty="0"/>
              <a:t>平局        </a:t>
            </a:r>
            <a:endParaRPr lang="en-CA" altLang="zh-TW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zh-TW" dirty="0"/>
              <a:t>3</a:t>
            </a:r>
            <a:r>
              <a:rPr lang="zh-TW" altLang="en-US" dirty="0"/>
              <a:t>中國兵對</a:t>
            </a:r>
            <a:r>
              <a:rPr lang="en-US" altLang="zh-TW" dirty="0"/>
              <a:t>3</a:t>
            </a:r>
            <a:r>
              <a:rPr lang="zh-TW" altLang="en-US" dirty="0"/>
              <a:t>日本兵</a:t>
            </a:r>
            <a:r>
              <a:rPr lang="en-US" altLang="zh-TW" dirty="0"/>
              <a:t>--&gt;</a:t>
            </a:r>
            <a:r>
              <a:rPr lang="zh-TW" altLang="en-US" dirty="0"/>
              <a:t>日本贏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</a:t>
            </a:r>
          </a:p>
          <a:p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4177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-- So we agree working as community is the wisest choice -- assuming there is no God!</a:t>
            </a:r>
          </a:p>
          <a:p>
            <a:r>
              <a:rPr lang="en-US" altLang="zh-TW" dirty="0"/>
              <a:t>——</a:t>
            </a:r>
            <a:r>
              <a:rPr lang="zh-TW" altLang="en-US" dirty="0"/>
              <a:t>所以我們同意作為一個社區工作是最明智的選擇</a:t>
            </a:r>
            <a:r>
              <a:rPr lang="en-US" altLang="zh-TW" dirty="0"/>
              <a:t>——</a:t>
            </a:r>
            <a:r>
              <a:rPr lang="zh-TW" altLang="en-US" dirty="0"/>
              <a:t>假設沒有上帝！</a:t>
            </a:r>
            <a:endParaRPr lang="en-CA" dirty="0"/>
          </a:p>
          <a:p>
            <a:endParaRPr lang="en-US" dirty="0"/>
          </a:p>
          <a:p>
            <a:r>
              <a:rPr lang="en-US" dirty="0"/>
              <a:t>It would be nice to end here – with the point being that we need to live in community as Christians.  This is the wise choice as Christians and believers – BUT this is not Solomon’s point.  We can’t stop here. </a:t>
            </a:r>
          </a:p>
          <a:p>
            <a:r>
              <a:rPr lang="zh-TW" altLang="en-US" dirty="0">
                <a:solidFill>
                  <a:srgbClr val="000000"/>
                </a:solidFill>
                <a:effectLst/>
              </a:rPr>
              <a:t>在這裡結束會很好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重點是我們需要像基督徒一樣生活在一個社區中。 這是基督徒和信徒的明智選擇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但這不是所羅門的觀點。 我們不能停在這裡。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6641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he goes on in the best case... the poorest/weakest can with community rise up and overthrow a tyrant</a:t>
            </a:r>
          </a:p>
          <a:p>
            <a:r>
              <a:rPr lang="en-US" dirty="0"/>
              <a:t>-- he can obtain all power</a:t>
            </a:r>
          </a:p>
          <a:p>
            <a:r>
              <a:rPr lang="en-US" dirty="0"/>
              <a:t>THIS is the best case but in the end he is forgotten and left with nothing...</a:t>
            </a:r>
          </a:p>
          <a:p>
            <a:endParaRPr lang="en-US" dirty="0"/>
          </a:p>
          <a:p>
            <a:r>
              <a:rPr lang="zh-TW" altLang="en-US" dirty="0"/>
              <a:t>但他在最好的情況下繼續</a:t>
            </a:r>
            <a:r>
              <a:rPr lang="en-US" altLang="zh-TW" dirty="0"/>
              <a:t>......</a:t>
            </a:r>
          </a:p>
          <a:p>
            <a:r>
              <a:rPr lang="zh-TW" altLang="en-US" dirty="0"/>
              <a:t>最貧窮</a:t>
            </a:r>
            <a:r>
              <a:rPr lang="en-US" altLang="zh-TW" dirty="0"/>
              <a:t>/</a:t>
            </a:r>
            <a:r>
              <a:rPr lang="zh-TW" altLang="en-US" dirty="0"/>
              <a:t>最弱的人可以與社區一起崛起並推翻暴君</a:t>
            </a:r>
            <a:endParaRPr lang="en-US" altLang="zh-TW" dirty="0"/>
          </a:p>
          <a:p>
            <a:r>
              <a:rPr lang="en-US" altLang="zh-TW" dirty="0"/>
              <a:t>—</a:t>
            </a:r>
            <a:r>
              <a:rPr lang="zh-TW" altLang="en-US" dirty="0"/>
              <a:t>他可以獲得所有的力量</a:t>
            </a:r>
            <a:endParaRPr lang="en-CA" altLang="zh-TW" dirty="0"/>
          </a:p>
          <a:p>
            <a:r>
              <a:rPr lang="zh-TW" altLang="en-US" dirty="0"/>
              <a:t>這是最好的情況，但最後他被遺忘了，一無所有</a:t>
            </a:r>
            <a:r>
              <a:rPr lang="en-US" altLang="zh-TW" dirty="0"/>
              <a:t>……</a:t>
            </a:r>
            <a:endParaRPr lang="en-US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zh-TW" dirty="0"/>
              <a:t>3</a:t>
            </a:r>
            <a:r>
              <a:rPr lang="zh-TW" altLang="en-US" dirty="0"/>
              <a:t>中國兵對</a:t>
            </a:r>
            <a:r>
              <a:rPr lang="en-US" altLang="zh-TW" dirty="0"/>
              <a:t>3</a:t>
            </a:r>
            <a:r>
              <a:rPr lang="zh-TW" altLang="en-US" dirty="0"/>
              <a:t>日本兵</a:t>
            </a:r>
            <a:r>
              <a:rPr lang="en-US" altLang="zh-TW" dirty="0"/>
              <a:t>--&gt;</a:t>
            </a:r>
            <a:r>
              <a:rPr lang="zh-TW" altLang="en-US" dirty="0"/>
              <a:t>日本贏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</a:t>
            </a:r>
          </a:p>
          <a:p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027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This song sums up the Solomon’s view of a life lived as a practical Atheist.</a:t>
            </a:r>
          </a:p>
          <a:p>
            <a:r>
              <a:rPr lang="zh-TW" altLang="en-US" dirty="0"/>
              <a:t>這首歌總結了所羅門作為一個實際的無神論者的生活觀。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r>
              <a:rPr lang="en-US" dirty="0"/>
              <a:t>Lets not spend our days living as practical atheists.  </a:t>
            </a:r>
          </a:p>
          <a:p>
            <a:r>
              <a:rPr lang="en-US" dirty="0"/>
              <a:t>Next time, LORD willing, we will discuss the alternative  “Living above the horizon”</a:t>
            </a:r>
          </a:p>
          <a:p>
            <a:r>
              <a:rPr lang="zh-TW" altLang="en-US" dirty="0"/>
              <a:t>讓我們不要過著實際的無神論者的生活。下一次，上帝願意，我們將討論替代方案“生活在地平線上”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2022年5月7日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789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71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E2B5E-8D0A-40E6-82F5-A66635BCC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0600" y="5181600"/>
            <a:ext cx="4267200" cy="11430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Speakers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5029200" cy="5638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86200" cy="5638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51816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100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_Left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715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_Vertical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1371600" indent="-457200">
              <a:buFont typeface="Arial" panose="020B0604020202020204" pitchFamily="34" charset="0"/>
              <a:buChar char="•"/>
              <a:defRPr sz="2800"/>
            </a:lvl3pPr>
            <a:lvl4pPr marL="1828800" indent="-457200">
              <a:buFont typeface="Arial" panose="020B0604020202020204" pitchFamily="34" charset="0"/>
              <a:buChar char="•"/>
              <a:defRPr sz="2800"/>
            </a:lvl4pPr>
            <a:lvl5pPr marL="2286000" indent="-457200">
              <a:buFont typeface="Arial" panose="020B0604020202020204" pitchFamily="34" charset="0"/>
              <a:buChar char="•"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11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706438"/>
            <a:ext cx="41910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9530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www.aizhu.com/zcbc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3455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700088"/>
            <a:ext cx="8915400" cy="592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Zhong-Li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8"/>
              </a:rPr>
              <a:t>https://www.aizhu.com/zcbc</a:t>
            </a:r>
            <a:endParaRPr lang="en-US" altLang="zh-TW" sz="1200" u="sng" dirty="0">
              <a:solidFill>
                <a:schemeClr val="accent4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803" r:id="rId7"/>
    <p:sldLayoutId id="2147483802" r:id="rId8"/>
    <p:sldLayoutId id="2147483792" r:id="rId9"/>
    <p:sldLayoutId id="2147483801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BIBLE/web/EC/4.HTM#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12DeNdF0KPA" TargetMode="Externa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altLang="zh-CN" dirty="0"/>
              <a:t>Fellow Pilgrims </a:t>
            </a:r>
            <a:r>
              <a:rPr lang="zh-TW" altLang="en-US" dirty="0"/>
              <a:t>同路人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Ecclesiastes</a:t>
            </a:r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 4:7-12</a:t>
            </a:r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end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Sister Ruth</a:t>
            </a:r>
          </a:p>
          <a:p>
            <a:r>
              <a:rPr lang="en-CA" dirty="0"/>
              <a:t>Date: May 8, 2022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Outline </a:t>
            </a:r>
            <a:r>
              <a:rPr lang="zh-TW" altLang="en-US" dirty="0"/>
              <a:t>菜單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</a:p>
          <a:p>
            <a:pPr lvl="1"/>
            <a:r>
              <a:rPr lang="en-CA" dirty="0"/>
              <a:t>2</a:t>
            </a:r>
          </a:p>
          <a:p>
            <a:pPr lvl="1"/>
            <a:r>
              <a:rPr lang="en-CA" dirty="0"/>
              <a:t>3</a:t>
            </a:r>
          </a:p>
          <a:p>
            <a:r>
              <a:rPr lang="en-CA" dirty="0"/>
              <a:t>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</a:p>
          <a:p>
            <a:pPr lvl="1"/>
            <a:r>
              <a:rPr lang="en-CA" dirty="0"/>
              <a:t>2</a:t>
            </a:r>
          </a:p>
          <a:p>
            <a:pPr lvl="1"/>
            <a:r>
              <a:rPr lang="en-CA" dirty="0"/>
              <a:t>3</a:t>
            </a:r>
          </a:p>
          <a:p>
            <a:r>
              <a:rPr lang="en-CA" dirty="0"/>
              <a:t>So what?</a:t>
            </a:r>
            <a:r>
              <a:rPr lang="zh-TW" altLang="en-US" dirty="0"/>
              <a:t> 所以呢？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4918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8471-154E-7A93-AD1A-123A7517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Bookends </a:t>
            </a:r>
            <a:r>
              <a:rPr lang="zh-TW" altLang="en-US" dirty="0"/>
              <a:t>書擋</a:t>
            </a:r>
            <a:r>
              <a:rPr lang="en-C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9E762-B7CF-2435-82A4-0E77817478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A book must be taken as a whole</a:t>
            </a:r>
          </a:p>
          <a:p>
            <a:r>
              <a:rPr lang="en-CA" dirty="0"/>
              <a:t>A chapter must be taken as a whole</a:t>
            </a:r>
          </a:p>
          <a:p>
            <a:r>
              <a:rPr lang="en-CA" dirty="0"/>
              <a:t>Therefore</a:t>
            </a:r>
          </a:p>
          <a:p>
            <a:pPr lvl="1"/>
            <a:r>
              <a:rPr lang="en-CA" dirty="0"/>
              <a:t>to grab a thought we like, </a:t>
            </a:r>
          </a:p>
          <a:p>
            <a:pPr lvl="1"/>
            <a:r>
              <a:rPr lang="en-CA" dirty="0"/>
              <a:t>apply it out-of-context</a:t>
            </a:r>
          </a:p>
          <a:p>
            <a:pPr lvl="1"/>
            <a:r>
              <a:rPr lang="en-CA" dirty="0"/>
              <a:t>is not fair.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EF29FE-5C97-0EB9-428B-FF1A9A743F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一本書必須作為一個整體</a:t>
            </a:r>
            <a:endParaRPr lang="en-CA" altLang="zh-TW" dirty="0"/>
          </a:p>
          <a:p>
            <a:r>
              <a:rPr lang="zh-TW" altLang="en-US" dirty="0"/>
              <a:t>一部分必須作為一個整體</a:t>
            </a:r>
            <a:endParaRPr lang="en-CA" altLang="zh-TW" dirty="0"/>
          </a:p>
          <a:p>
            <a:r>
              <a:rPr lang="zh-TW" altLang="en-US" dirty="0"/>
              <a:t>所以</a:t>
            </a:r>
            <a:endParaRPr lang="en-CA" altLang="zh-TW" dirty="0"/>
          </a:p>
          <a:p>
            <a:pPr lvl="1"/>
            <a:r>
              <a:rPr lang="zh-TW" altLang="en-US" dirty="0"/>
              <a:t>抓住我們喜歡的經節，</a:t>
            </a:r>
            <a:endParaRPr lang="en-CA" altLang="zh-TW" dirty="0"/>
          </a:p>
          <a:p>
            <a:pPr lvl="1"/>
            <a:r>
              <a:rPr lang="zh-TW" altLang="en-US" dirty="0"/>
              <a:t>然後斷章取義地應用它</a:t>
            </a:r>
            <a:endParaRPr lang="en-CA" altLang="zh-TW" dirty="0"/>
          </a:p>
          <a:p>
            <a:pPr lvl="1"/>
            <a:r>
              <a:rPr lang="zh-TW" altLang="en-US" dirty="0"/>
              <a:t>不公平</a:t>
            </a:r>
            <a:endParaRPr lang="en-C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7FEC7A-9A93-B338-430C-925447089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769603"/>
            <a:ext cx="2438400" cy="185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26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55BD-DB64-5647-E6FA-C2F09BEB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Eg</a:t>
            </a:r>
            <a:r>
              <a:rPr lang="en-CA" dirty="0"/>
              <a:t>: Courtney’s on Creation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C2807-F8CD-6FF1-01E1-D833EE933A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Courtney writes a 10 page paper</a:t>
            </a:r>
          </a:p>
          <a:p>
            <a:pPr lvl="1"/>
            <a:r>
              <a:rPr lang="en-CA" dirty="0"/>
              <a:t>Pages 1-3 summarize the case for evolution and thus the necessity of old earth</a:t>
            </a:r>
          </a:p>
          <a:p>
            <a:pPr lvl="1"/>
            <a:r>
              <a:rPr lang="en-CA" dirty="0"/>
              <a:t>Pages 4-6 show this theory’s weaknesses</a:t>
            </a:r>
          </a:p>
          <a:p>
            <a:pPr lvl="1"/>
            <a:r>
              <a:rPr lang="en-CA" dirty="0"/>
              <a:t>Pages 7-10 argue for creation and young earth is better explanation</a:t>
            </a:r>
          </a:p>
          <a:p>
            <a:r>
              <a:rPr lang="en-CA" dirty="0"/>
              <a:t> I, Jon, only read pages 1-3</a:t>
            </a:r>
          </a:p>
          <a:p>
            <a:pPr lvl="1"/>
            <a:r>
              <a:rPr lang="en-CA" dirty="0"/>
              <a:t>I give a talk: “Courtney argues for evolution”</a:t>
            </a:r>
          </a:p>
          <a:p>
            <a:pPr lvl="1"/>
            <a:r>
              <a:rPr lang="en-CA" dirty="0"/>
              <a:t>Have I said anything wrong?</a:t>
            </a:r>
          </a:p>
          <a:p>
            <a:pPr lvl="1"/>
            <a:r>
              <a:rPr lang="en-CA" dirty="0"/>
              <a:t>How would Courtney react?</a:t>
            </a:r>
          </a:p>
          <a:p>
            <a:r>
              <a:rPr lang="en-CA" dirty="0"/>
              <a:t>But what if Ruth gives talk 50 years later… </a:t>
            </a:r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AC12D9-2466-F6D2-5950-3998A5B983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dirty="0"/>
              <a:t>老師寫了一篇</a:t>
            </a:r>
            <a:r>
              <a:rPr lang="en-US" altLang="zh-TW" dirty="0"/>
              <a:t>10</a:t>
            </a:r>
            <a:r>
              <a:rPr lang="zh-TW" altLang="en-US" dirty="0"/>
              <a:t>頁的論文</a:t>
            </a:r>
            <a:endParaRPr lang="en-CA" altLang="zh-TW" dirty="0"/>
          </a:p>
          <a:p>
            <a:pPr lvl="1"/>
            <a:r>
              <a:rPr lang="zh-TW" altLang="en-US" dirty="0"/>
              <a:t>第 </a:t>
            </a:r>
            <a:r>
              <a:rPr lang="en-US" altLang="zh-TW" dirty="0"/>
              <a:t>1-3 </a:t>
            </a:r>
            <a:r>
              <a:rPr lang="zh-TW" altLang="en-US" dirty="0"/>
              <a:t>頁總結了進化的案例以及舊地球的必要性</a:t>
            </a:r>
            <a:endParaRPr lang="en-CA" altLang="zh-TW" dirty="0"/>
          </a:p>
          <a:p>
            <a:pPr lvl="1"/>
            <a:r>
              <a:rPr lang="zh-TW" altLang="en-US" dirty="0"/>
              <a:t>第 </a:t>
            </a:r>
            <a:r>
              <a:rPr lang="en-US" altLang="zh-TW" dirty="0"/>
              <a:t>4-6 </a:t>
            </a:r>
            <a:r>
              <a:rPr lang="zh-TW" altLang="en-US" dirty="0"/>
              <a:t>頁顯示了該理論存在的問題</a:t>
            </a:r>
            <a:endParaRPr lang="en-CA" altLang="zh-TW" dirty="0"/>
          </a:p>
          <a:p>
            <a:pPr lvl="1"/>
            <a:r>
              <a:rPr lang="zh-TW" altLang="en-US" dirty="0"/>
              <a:t>第 </a:t>
            </a:r>
            <a:r>
              <a:rPr lang="en-US" altLang="zh-TW" dirty="0"/>
              <a:t>7-10 </a:t>
            </a:r>
            <a:r>
              <a:rPr lang="zh-TW" altLang="en-US" dirty="0"/>
              <a:t>頁主張創造和年輕的地球。  </a:t>
            </a:r>
            <a:endParaRPr lang="en-CA" altLang="zh-TW" dirty="0"/>
          </a:p>
          <a:p>
            <a:r>
              <a:rPr lang="zh-TW" altLang="en-US" dirty="0"/>
              <a:t>我只閱讀第 </a:t>
            </a:r>
            <a:r>
              <a:rPr lang="en-US" altLang="zh-TW" dirty="0"/>
              <a:t>1-3 </a:t>
            </a:r>
            <a:r>
              <a:rPr lang="zh-TW" altLang="en-US" dirty="0"/>
              <a:t>頁</a:t>
            </a:r>
            <a:endParaRPr lang="en-CA" altLang="zh-TW" dirty="0"/>
          </a:p>
          <a:p>
            <a:pPr lvl="1"/>
            <a:r>
              <a:rPr lang="zh-TW" altLang="en-US" dirty="0"/>
              <a:t>我發表演講：“老師主張進化”</a:t>
            </a:r>
            <a:endParaRPr lang="en-CA" altLang="zh-TW" dirty="0"/>
          </a:p>
          <a:p>
            <a:pPr lvl="1"/>
            <a:r>
              <a:rPr lang="zh-TW" altLang="en-US" dirty="0"/>
              <a:t>我說錯了嗎？</a:t>
            </a:r>
            <a:endParaRPr lang="en-CA" altLang="zh-TW" dirty="0"/>
          </a:p>
          <a:p>
            <a:pPr lvl="1"/>
            <a:r>
              <a:rPr lang="zh-TW" altLang="en-US" dirty="0"/>
              <a:t>老師會有什麼反應？</a:t>
            </a:r>
            <a:endParaRPr lang="en-CA" altLang="zh-TW" dirty="0"/>
          </a:p>
          <a:p>
            <a:r>
              <a:rPr lang="zh-TW" altLang="en-US" dirty="0"/>
              <a:t>但是如果露絲在 </a:t>
            </a:r>
            <a:r>
              <a:rPr lang="en-US" altLang="zh-TW" dirty="0"/>
              <a:t>50 </a:t>
            </a:r>
            <a:r>
              <a:rPr lang="zh-TW" altLang="en-US" dirty="0"/>
              <a:t>年後發表演講會怎樣</a:t>
            </a:r>
            <a:r>
              <a:rPr lang="en-US" altLang="zh-TW" dirty="0"/>
              <a:t>……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E06419-F226-945A-A115-A21963C85402}"/>
              </a:ext>
            </a:extLst>
          </p:cNvPr>
          <p:cNvSpPr/>
          <p:nvPr/>
        </p:nvSpPr>
        <p:spPr>
          <a:xfrm>
            <a:off x="3383212" y="5103674"/>
            <a:ext cx="237757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不公平</a:t>
            </a:r>
            <a:endParaRPr lang="en-CA" altLang="zh-TW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C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Unfair!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207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A418729-3537-8A1E-CCAD-21CA7CE3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77"/>
            <a:ext cx="8952653" cy="682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64DF79E-ED61-7546-905C-68203AD7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Solomon’s Bookends </a:t>
            </a:r>
            <a:r>
              <a:rPr lang="zh-TW" altLang="en-US" dirty="0"/>
              <a:t>所羅門的書擋 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7930DA-BAAB-6E12-A840-7C38EA9A6C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 I returned and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saw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vanity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under the sun.</a:t>
            </a:r>
          </a:p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16b</a:t>
            </a:r>
            <a:r>
              <a:rPr lang="en-US" dirty="0"/>
              <a:t>Surely this also is </a:t>
            </a:r>
            <a:r>
              <a:rPr lang="en-US" u="sng" dirty="0"/>
              <a:t>vanity</a:t>
            </a:r>
          </a:p>
          <a:p>
            <a:r>
              <a:rPr lang="en-US" dirty="0"/>
              <a:t>     and a chasing after wind.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C7DCB9-CA67-4C07-137A-DD2F2426D2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我又转念，</a:t>
            </a:r>
            <a:endParaRPr lang="en-CA" altLang="zh-CN" dirty="0">
              <a:latin typeface="Times New Roman" panose="02020603050405020304" pitchFamily="18" charset="0"/>
            </a:endParaRPr>
          </a:p>
          <a:p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       见日光之下</a:t>
            </a:r>
            <a:endParaRPr lang="en-CA" altLang="zh-CN" b="0" i="0" strike="noStrike" dirty="0">
              <a:effectLst/>
              <a:latin typeface="Times New Roman" panose="02020603050405020304" pitchFamily="18" charset="0"/>
            </a:endParaRPr>
          </a:p>
          <a:p>
            <a:r>
              <a:rPr lang="en-CA" altLang="zh-CN" dirty="0">
                <a:latin typeface="Times New Roman" panose="02020603050405020304" pitchFamily="18" charset="0"/>
              </a:rPr>
              <a:t>   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有一件</a:t>
            </a:r>
            <a:r>
              <a:rPr lang="zh-CN" altLang="en-US" b="0" i="0" u="sng" strike="noStrike" dirty="0">
                <a:effectLst/>
                <a:latin typeface="Times New Roman" panose="02020603050405020304" pitchFamily="18" charset="0"/>
              </a:rPr>
              <a:t>虚空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的事。</a:t>
            </a:r>
            <a:endParaRPr lang="en-CA" altLang="zh-CN" b="0" i="0" strike="noStrike" dirty="0">
              <a:effectLst/>
              <a:latin typeface="Times New Roman" panose="02020603050405020304" pitchFamily="18" charset="0"/>
            </a:endParaRPr>
          </a:p>
          <a:p>
            <a:r>
              <a:rPr lang="en-US" altLang="zh-CN" b="1" baseline="30000" dirty="0">
                <a:solidFill>
                  <a:srgbClr val="0000FF"/>
                </a:solidFill>
                <a:latin typeface="consolas" panose="020B0609020204030204" pitchFamily="49" charset="0"/>
              </a:rPr>
              <a:t>16b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這真是</a:t>
            </a:r>
            <a:r>
              <a:rPr lang="zh-TW" alt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虛空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</a:t>
            </a:r>
            <a:endParaRPr lang="en-CA" altLang="zh-TW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也是捕風。 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219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A418729-3537-8A1E-CCAD-21CA7CE3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77"/>
            <a:ext cx="8952653" cy="682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64DF79E-ED61-7546-905C-68203AD7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Solomon’s Bookends </a:t>
            </a:r>
            <a:r>
              <a:rPr lang="zh-TW" altLang="en-US" dirty="0"/>
              <a:t>所羅門的書擋 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A5C690-96DC-00DF-3DA9-E4A664E749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dirty="0"/>
              <a:t>我原本只打算只討論第 </a:t>
            </a:r>
            <a:r>
              <a:rPr lang="en-US" altLang="zh-TW" dirty="0"/>
              <a:t>7-12 </a:t>
            </a:r>
            <a:r>
              <a:rPr lang="zh-TW" altLang="en-US" dirty="0"/>
              <a:t>節</a:t>
            </a:r>
            <a:endParaRPr lang="en-CA" altLang="zh-TW" dirty="0"/>
          </a:p>
          <a:p>
            <a:r>
              <a:rPr lang="zh-TW" altLang="en-US" dirty="0"/>
              <a:t>但這對作者是不公平的</a:t>
            </a:r>
            <a:r>
              <a:rPr lang="en-US" altLang="zh-TW" dirty="0"/>
              <a:t>——</a:t>
            </a:r>
            <a:r>
              <a:rPr lang="zh-TW" altLang="en-US" dirty="0"/>
              <a:t>由於結構。</a:t>
            </a:r>
            <a:endParaRPr lang="en-CA" altLang="zh-TW" dirty="0"/>
          </a:p>
          <a:p>
            <a:r>
              <a:rPr lang="zh-TW" altLang="en-US" dirty="0"/>
              <a:t>這些經節是如何關聯的？ 好像是</a:t>
            </a:r>
            <a:r>
              <a:rPr lang="en-US" altLang="zh-TW" dirty="0"/>
              <a:t>2</a:t>
            </a:r>
            <a:r>
              <a:rPr lang="zh-TW" altLang="en-US" dirty="0"/>
              <a:t>個故事</a:t>
            </a:r>
            <a:r>
              <a:rPr lang="en-US" altLang="zh-TW" dirty="0"/>
              <a:t>……</a:t>
            </a:r>
          </a:p>
          <a:p>
            <a:pPr lvl="1"/>
            <a:r>
              <a:rPr lang="en-US" altLang="zh-TW" dirty="0"/>
              <a:t>1</a:t>
            </a:r>
            <a:r>
              <a:rPr lang="zh-TW" altLang="en-US" dirty="0"/>
              <a:t>、</a:t>
            </a:r>
            <a:r>
              <a:rPr lang="en-US" altLang="zh-TW" dirty="0"/>
              <a:t>2</a:t>
            </a:r>
            <a:r>
              <a:rPr lang="zh-TW" altLang="en-US" dirty="0"/>
              <a:t>、</a:t>
            </a:r>
            <a:r>
              <a:rPr lang="en-US" altLang="zh-TW" dirty="0"/>
              <a:t>3</a:t>
            </a:r>
          </a:p>
          <a:p>
            <a:pPr lvl="1"/>
            <a:r>
              <a:rPr lang="zh-TW" altLang="en-US" dirty="0"/>
              <a:t>一個可憐的年輕人推翻一個愚蠢的老國王成為國王</a:t>
            </a:r>
            <a:endParaRPr lang="en-CA" altLang="zh-TW" dirty="0"/>
          </a:p>
          <a:p>
            <a:r>
              <a:rPr lang="zh-TW" altLang="en-US" dirty="0"/>
              <a:t>作者明確表示它們是一個故事。</a:t>
            </a:r>
            <a:endParaRPr lang="en-CA" altLang="zh-TW" dirty="0"/>
          </a:p>
          <a:p>
            <a:r>
              <a:rPr lang="en-US" altLang="zh-TW" dirty="0"/>
              <a:t>13-16</a:t>
            </a:r>
            <a:r>
              <a:rPr lang="zh-TW" altLang="en-US" dirty="0"/>
              <a:t>節大大改變了 </a:t>
            </a:r>
            <a:r>
              <a:rPr lang="en-US" altLang="zh-TW" dirty="0"/>
              <a:t>7-12</a:t>
            </a:r>
            <a:r>
              <a:rPr lang="zh-TW" altLang="en-US" dirty="0"/>
              <a:t>節的含義。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C7DCB9-CA67-4C07-137A-DD2F2426D2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I originally only planned to only discuss verses 7-12 </a:t>
            </a:r>
          </a:p>
          <a:p>
            <a:r>
              <a:rPr lang="en-CA" dirty="0"/>
              <a:t>But this would be unfair to the author – due to where he put his bookends.</a:t>
            </a:r>
          </a:p>
          <a:p>
            <a:r>
              <a:rPr lang="en-CA" dirty="0"/>
              <a:t>So how do the</a:t>
            </a:r>
            <a:r>
              <a:rPr lang="zh-TW" altLang="en-US" dirty="0"/>
              <a:t> </a:t>
            </a:r>
            <a:r>
              <a:rPr lang="en-CA" dirty="0"/>
              <a:t>verses relate? Seem like 2 stories…</a:t>
            </a:r>
          </a:p>
          <a:p>
            <a:pPr lvl="1"/>
            <a:r>
              <a:rPr lang="en-CA" dirty="0"/>
              <a:t>1, 2, 3</a:t>
            </a:r>
          </a:p>
          <a:p>
            <a:pPr lvl="1"/>
            <a:r>
              <a:rPr lang="en-CA" dirty="0"/>
              <a:t>A poor young man overthrows an old foolish king to become king</a:t>
            </a:r>
          </a:p>
          <a:p>
            <a:r>
              <a:rPr lang="en-CA" dirty="0"/>
              <a:t>But the author clearly meant them as 1 story.</a:t>
            </a:r>
          </a:p>
          <a:p>
            <a:r>
              <a:rPr lang="en-CA" dirty="0"/>
              <a:t>Taken together, the meaning of 7-12 is changed greatly by 13-16. </a:t>
            </a:r>
            <a:r>
              <a:rPr lang="zh-TW" altLang="en-US" dirty="0"/>
              <a:t> 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8985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4DF79E-ED61-7546-905C-68203AD7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Author’s Assumption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7930DA-BAAB-6E12-A840-7C38EA9A6C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 I returned and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saw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vanity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under the sun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C7DCB9-CA67-4C07-137A-DD2F2426D2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我又转念，</a:t>
            </a:r>
            <a:endParaRPr lang="en-CA" altLang="zh-CN" dirty="0">
              <a:latin typeface="Times New Roman" panose="02020603050405020304" pitchFamily="18" charset="0"/>
            </a:endParaRPr>
          </a:p>
          <a:p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      见</a:t>
            </a:r>
            <a:r>
              <a:rPr lang="zh-CN" altLang="en-US" b="0" i="0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日光之下</a:t>
            </a:r>
            <a:endParaRPr lang="en-CA" altLang="zh-CN" b="0" i="0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CA" altLang="zh-CN" dirty="0">
                <a:latin typeface="Times New Roman" panose="02020603050405020304" pitchFamily="18" charset="0"/>
              </a:rPr>
              <a:t>   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有一件</a:t>
            </a:r>
            <a:r>
              <a:rPr lang="zh-CN" altLang="en-US" b="0" i="0" u="sng" strike="noStrike" dirty="0">
                <a:effectLst/>
                <a:latin typeface="Times New Roman" panose="02020603050405020304" pitchFamily="18" charset="0"/>
              </a:rPr>
              <a:t>虚空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的事。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CE43E-EADB-AC57-7D5E-8F6C881E32C2}"/>
              </a:ext>
            </a:extLst>
          </p:cNvPr>
          <p:cNvSpPr txBox="1"/>
          <p:nvPr/>
        </p:nvSpPr>
        <p:spPr>
          <a:xfrm>
            <a:off x="304800" y="33528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If one believes there is no God (atheism)…</a:t>
            </a:r>
          </a:p>
          <a:p>
            <a:r>
              <a:rPr lang="zh-TW" altLang="en-US" sz="3600" dirty="0"/>
              <a:t>如果一個人認為沒有上帝（無神論）</a:t>
            </a:r>
            <a:r>
              <a:rPr lang="en-US" altLang="zh-TW" sz="3600" dirty="0"/>
              <a:t>....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15572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</p:spTree>
    <p:extLst>
      <p:ext uri="{BB962C8B-B14F-4D97-AF65-F5344CB8AC3E}">
        <p14:creationId xmlns:p14="http://schemas.microsoft.com/office/powerpoint/2010/main" val="400197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 is one who is alone,</a:t>
            </a:r>
            <a:br>
              <a:rPr lang="en-US" sz="2800" dirty="0"/>
            </a:br>
            <a:r>
              <a:rPr lang="en-US" sz="2800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and he has neither son nor brother.</a:t>
            </a:r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 is no end to all of his labor,</a:t>
            </a:r>
            <a:br>
              <a:rPr lang="en-US" sz="2800" dirty="0"/>
            </a:br>
            <a:r>
              <a:rPr lang="en-US" sz="2800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neither are his eyes satisfied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 wealth.</a:t>
            </a:r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whom then, do I labor, 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deprive my soul of enjoyment?</a:t>
            </a:r>
            <a:br>
              <a:rPr lang="en-US" sz="2800" dirty="0"/>
            </a:b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 also is vanity, 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yes, it is a miserable business.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有人孤單無二，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無子無兄，</a:t>
            </a:r>
            <a:endParaRPr lang="en-CA" altLang="zh-TW" dirty="0"/>
          </a:p>
          <a:p>
            <a:r>
              <a:rPr lang="zh-TW" altLang="en-US" dirty="0"/>
              <a:t>竟勞碌不息，</a:t>
            </a:r>
            <a:endParaRPr lang="en-CA" altLang="zh-TW" dirty="0"/>
          </a:p>
          <a:p>
            <a:r>
              <a:rPr lang="en-CA" altLang="zh-TW" dirty="0"/>
              <a:t>    </a:t>
            </a:r>
            <a:r>
              <a:rPr lang="zh-TW" altLang="en-US" dirty="0"/>
              <a:t>眼目也不以錢</a:t>
            </a:r>
            <a:endParaRPr lang="en-CA" altLang="zh-TW" dirty="0"/>
          </a:p>
          <a:p>
            <a:r>
              <a:rPr lang="en-CA" altLang="zh-TW" dirty="0"/>
              <a:t>     </a:t>
            </a:r>
            <a:r>
              <a:rPr lang="zh-TW" altLang="en-US" dirty="0"/>
              <a:t>財為足。</a:t>
            </a:r>
            <a:endParaRPr lang="en-CA" altLang="zh-TW" dirty="0"/>
          </a:p>
          <a:p>
            <a:r>
              <a:rPr lang="zh-TW" altLang="en-US" dirty="0"/>
              <a:t>他說：</a:t>
            </a:r>
            <a:endParaRPr lang="en-CA" altLang="zh-TW" dirty="0"/>
          </a:p>
          <a:p>
            <a:r>
              <a:rPr lang="zh-TW" altLang="en-US" dirty="0"/>
              <a:t>「我勞勞碌碌，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刻苦自己，</a:t>
            </a:r>
            <a:endParaRPr lang="en-CA" altLang="zh-TW" dirty="0"/>
          </a:p>
          <a:p>
            <a:r>
              <a:rPr lang="zh-TW" altLang="en-US" dirty="0"/>
              <a:t>   不享福樂，</a:t>
            </a:r>
            <a:endParaRPr lang="en-CA" altLang="zh-TW" dirty="0"/>
          </a:p>
          <a:p>
            <a:r>
              <a:rPr lang="zh-TW" altLang="en-US" dirty="0"/>
              <a:t>    到底是為誰呢？」這也是虛空，</a:t>
            </a:r>
            <a:endParaRPr lang="en-CA" altLang="zh-TW" dirty="0"/>
          </a:p>
          <a:p>
            <a:r>
              <a:rPr lang="en-CA" altLang="zh-TW" dirty="0"/>
              <a:t>     </a:t>
            </a:r>
            <a:r>
              <a:rPr lang="zh-TW" altLang="en-US" dirty="0"/>
              <a:t>是極重的勞苦。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1022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029200" y="914400"/>
            <a:ext cx="2057400" cy="1828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10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are better than one,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because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they have a good reward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for their labor.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if they fall,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one will lift up his fellow;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woe to him who is alone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when he falls, and doesn’t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have another to lift him up.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Again, if two lie together,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 they have warmth;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      but how can one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keep warm alone?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a man prevails against one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 is alone,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shall withstand him;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R="0" algn="l" rtl="0"/>
            <a:r>
              <a:rPr lang="zh-TW" altLang="en-US" dirty="0"/>
              <a:t>兩個人總比一個人好，</a:t>
            </a:r>
          </a:p>
          <a:p>
            <a:pPr marR="0" algn="l" rtl="0"/>
            <a:r>
              <a:rPr lang="zh-TW" altLang="en-US" dirty="0"/>
              <a:t>因為</a:t>
            </a:r>
            <a:endParaRPr lang="en-CA" altLang="zh-TW" dirty="0"/>
          </a:p>
          <a:p>
            <a:pPr marR="0" algn="l" rtl="0"/>
            <a:r>
              <a:rPr lang="en-CA" altLang="zh-TW" dirty="0"/>
              <a:t>   </a:t>
            </a:r>
            <a:r>
              <a:rPr lang="zh-TW" altLang="en-US" dirty="0"/>
              <a:t>二人勞碌同得</a:t>
            </a:r>
            <a:endParaRPr lang="en-CA" altLang="zh-TW" dirty="0"/>
          </a:p>
          <a:p>
            <a:pPr marR="0" algn="l" rtl="0"/>
            <a:r>
              <a:rPr lang="en-CA" altLang="zh-TW" dirty="0"/>
              <a:t>        </a:t>
            </a:r>
            <a:r>
              <a:rPr lang="zh-TW" altLang="en-US" dirty="0"/>
              <a:t>美好的果效。 </a:t>
            </a:r>
          </a:p>
          <a:p>
            <a:pPr marR="0" algn="l" rtl="0"/>
            <a:r>
              <a:rPr lang="zh-TW" altLang="en-US" dirty="0"/>
              <a:t>若是跌倒，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這人可以扶起</a:t>
            </a:r>
            <a:endParaRPr lang="en-CA" altLang="zh-TW" dirty="0"/>
          </a:p>
          <a:p>
            <a:pPr marR="0" algn="l" rtl="0"/>
            <a:r>
              <a:rPr lang="en-CA" altLang="zh-TW" dirty="0"/>
              <a:t>     </a:t>
            </a:r>
            <a:r>
              <a:rPr lang="zh-TW" altLang="en-US" dirty="0"/>
              <a:t>他的同伴；</a:t>
            </a:r>
            <a:endParaRPr lang="en-CA" altLang="zh-TW" dirty="0"/>
          </a:p>
          <a:p>
            <a:pPr marR="0" algn="l" rtl="0"/>
            <a:r>
              <a:rPr lang="zh-TW" altLang="en-US" dirty="0"/>
              <a:t>若是孤身跌倒，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沒有別人扶起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他來，這人就有禍了。 </a:t>
            </a:r>
          </a:p>
          <a:p>
            <a:pPr marR="0" algn="l" rtl="0"/>
            <a:r>
              <a:rPr lang="zh-TW" altLang="en-US" dirty="0"/>
              <a:t>再者，</a:t>
            </a:r>
            <a:endParaRPr lang="en-CA" altLang="zh-TW" dirty="0"/>
          </a:p>
          <a:p>
            <a:pPr marR="0" algn="l" rtl="0"/>
            <a:r>
              <a:rPr lang="zh-TW" altLang="en-US" dirty="0"/>
              <a:t>   二人同睡就都暖和，</a:t>
            </a:r>
            <a:endParaRPr lang="en-CA" altLang="zh-TW" dirty="0"/>
          </a:p>
          <a:p>
            <a:pPr marR="0" algn="l" rtl="0"/>
            <a:r>
              <a:rPr lang="en-CA" altLang="zh-TW" dirty="0"/>
              <a:t>   </a:t>
            </a:r>
            <a:r>
              <a:rPr lang="zh-TW" altLang="en-US" dirty="0"/>
              <a:t>一人獨睡怎能暖和呢？ </a:t>
            </a:r>
          </a:p>
          <a:p>
            <a:pPr marR="0" algn="l" rtl="0"/>
            <a:r>
              <a:rPr lang="zh-TW" altLang="en-US" dirty="0"/>
              <a:t>有人攻勝孤身一人，</a:t>
            </a:r>
            <a:endParaRPr lang="en-CA" altLang="zh-TW" dirty="0"/>
          </a:p>
          <a:p>
            <a:pPr marR="0" algn="l" rtl="0"/>
            <a:r>
              <a:rPr lang="zh-TW" altLang="en-US" dirty="0"/>
              <a:t>若有二人便能敵擋他；</a:t>
            </a:r>
          </a:p>
          <a:p>
            <a:pPr marR="0" algn="l" rt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95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029200" y="914400"/>
            <a:ext cx="2057400" cy="1828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C2EA9837-F27F-F2A7-6387-A0FA3986F664}"/>
              </a:ext>
            </a:extLst>
          </p:cNvPr>
          <p:cNvSpPr/>
          <p:nvPr/>
        </p:nvSpPr>
        <p:spPr bwMode="auto">
          <a:xfrm>
            <a:off x="6713525" y="2895600"/>
            <a:ext cx="1219200" cy="1219200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83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a man prevails against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one who is alone,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shall withstand him;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a threefold cord is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not quickly broken.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762000"/>
            <a:ext cx="4343400" cy="5791200"/>
          </a:xfrm>
        </p:spPr>
        <p:txBody>
          <a:bodyPr>
            <a:normAutofit/>
          </a:bodyPr>
          <a:lstStyle/>
          <a:p>
            <a:pPr marR="0" algn="l" rtl="0"/>
            <a:r>
              <a:rPr lang="zh-TW" altLang="en-US" dirty="0"/>
              <a:t>有人攻勝孤身一人，</a:t>
            </a:r>
            <a:endParaRPr lang="en-CA" altLang="zh-TW" dirty="0"/>
          </a:p>
          <a:p>
            <a:pPr marR="0" algn="l" rtl="0"/>
            <a:r>
              <a:rPr lang="zh-TW" altLang="en-US" dirty="0"/>
              <a:t>若有二人便能敵擋他；</a:t>
            </a:r>
            <a:endParaRPr lang="en-CA" altLang="zh-TW" dirty="0"/>
          </a:p>
          <a:p>
            <a:pPr marR="0" algn="l" rtl="0"/>
            <a:r>
              <a:rPr lang="zh-TW" altLang="en-US" dirty="0"/>
              <a:t>三股合成的繩子</a:t>
            </a:r>
            <a:endParaRPr lang="en-CA" altLang="zh-TW" dirty="0"/>
          </a:p>
          <a:p>
            <a:pPr marR="0" algn="l" rtl="0"/>
            <a:r>
              <a:rPr lang="en-CA" altLang="zh-TW" dirty="0"/>
              <a:t>     </a:t>
            </a:r>
            <a:r>
              <a:rPr lang="zh-TW" altLang="en-US" dirty="0"/>
              <a:t>不容易折斷。</a:t>
            </a:r>
          </a:p>
          <a:p>
            <a:pPr marR="0" algn="l" rt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619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143500" y="1104900"/>
            <a:ext cx="1684325" cy="1447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C2EA9837-F27F-F2A7-6387-A0FA3986F664}"/>
              </a:ext>
            </a:extLst>
          </p:cNvPr>
          <p:cNvSpPr/>
          <p:nvPr/>
        </p:nvSpPr>
        <p:spPr bwMode="auto">
          <a:xfrm>
            <a:off x="6713525" y="2895600"/>
            <a:ext cx="1219200" cy="1219200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34C38C3D-8597-2B28-AB49-403C9F28AE48}"/>
              </a:ext>
            </a:extLst>
          </p:cNvPr>
          <p:cNvSpPr/>
          <p:nvPr/>
        </p:nvSpPr>
        <p:spPr bwMode="auto">
          <a:xfrm>
            <a:off x="6713525" y="4626429"/>
            <a:ext cx="1143000" cy="1219200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85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Better is a poor and wise youth</a:t>
            </a:r>
          </a:p>
          <a:p>
            <a:r>
              <a:rPr lang="en-US" dirty="0"/>
              <a:t>    than an old and foolish king</a:t>
            </a:r>
          </a:p>
          <a:p>
            <a:r>
              <a:rPr lang="en-US" dirty="0"/>
              <a:t>      who doesn't know how to receive</a:t>
            </a:r>
          </a:p>
          <a:p>
            <a:r>
              <a:rPr lang="en-US" dirty="0"/>
              <a:t>           admonition any more.</a:t>
            </a:r>
          </a:p>
          <a:p>
            <a:r>
              <a:rPr lang="en-US" dirty="0"/>
              <a:t>For out of prison he came forth to be king;</a:t>
            </a:r>
          </a:p>
          <a:p>
            <a:r>
              <a:rPr lang="en-US" dirty="0"/>
              <a:t>    yes, even in his kingdom </a:t>
            </a:r>
          </a:p>
          <a:p>
            <a:r>
              <a:rPr lang="en-US" dirty="0"/>
              <a:t>          he was born poor.</a:t>
            </a:r>
          </a:p>
          <a:p>
            <a:r>
              <a:rPr lang="en-US" dirty="0"/>
              <a:t>    I saw all the living who walk </a:t>
            </a:r>
          </a:p>
          <a:p>
            <a:r>
              <a:rPr lang="en-US" dirty="0"/>
              <a:t>              under the sun,</a:t>
            </a:r>
          </a:p>
          <a:p>
            <a:r>
              <a:rPr lang="en-US" dirty="0"/>
              <a:t>    that they were with the youth, the other,</a:t>
            </a:r>
          </a:p>
          <a:p>
            <a:r>
              <a:rPr lang="en-US" dirty="0"/>
              <a:t>            who succeeded him.</a:t>
            </a:r>
          </a:p>
          <a:p>
            <a:r>
              <a:rPr lang="en-US" dirty="0"/>
              <a:t>There was no end of all the people, </a:t>
            </a:r>
          </a:p>
          <a:p>
            <a:r>
              <a:rPr lang="en-US" dirty="0"/>
              <a:t>    even of all them over whom he was</a:t>
            </a:r>
          </a:p>
          <a:p>
            <a:r>
              <a:rPr lang="en-US" dirty="0"/>
              <a:t>    --yet those who come after </a:t>
            </a:r>
          </a:p>
          <a:p>
            <a:r>
              <a:rPr lang="en-US" dirty="0"/>
              <a:t>           shall not rejoice in him.</a:t>
            </a:r>
          </a:p>
          <a:p>
            <a:r>
              <a:rPr lang="en-US" dirty="0"/>
              <a:t>Surely this also is vanity </a:t>
            </a:r>
          </a:p>
          <a:p>
            <a:r>
              <a:rPr lang="en-US" dirty="0"/>
              <a:t>     and a chasing after wind. 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TW" altLang="en-US" dirty="0"/>
              <a:t>貧窮而有智慧的少年人勝過年老不肯納諫的愚昧王。 </a:t>
            </a:r>
          </a:p>
          <a:p>
            <a:r>
              <a:rPr lang="zh-TW" altLang="en-US" dirty="0"/>
              <a:t>這人是從監牢中出來作王，在他國中，生來原是貧窮的。 </a:t>
            </a:r>
          </a:p>
          <a:p>
            <a:r>
              <a:rPr lang="zh-TW" altLang="en-US" dirty="0"/>
              <a:t>我見日光之下一切行動的活人都隨從那第二位，就是起來代替老王的少年人。 </a:t>
            </a:r>
          </a:p>
          <a:p>
            <a:r>
              <a:rPr lang="zh-TW" altLang="en-US" dirty="0"/>
              <a:t>他所治理的眾人就是他的百姓，多得無數；在他後來的人尚且不喜悅他。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5264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84AA23D-CB62-0F23-5BB3-9112197EF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" y="838200"/>
            <a:ext cx="9178713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6F4D23-62D7-99E4-84F8-BED7D4BA1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Dust in the Wind </a:t>
            </a:r>
            <a:r>
              <a:rPr lang="zh-TW" altLang="en-US" sz="4400" dirty="0"/>
              <a:t>風中</a:t>
            </a:r>
            <a:r>
              <a:rPr lang="zh-CN" altLang="en-US" sz="4400" dirty="0"/>
              <a:t>之塵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8EEDB-B885-9AD2-4C14-93C85488D6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I close my eyes</a:t>
            </a:r>
          </a:p>
          <a:p>
            <a:r>
              <a:rPr lang="en-US" sz="1600" dirty="0"/>
              <a:t>   Only for a moment, and the moment's gone</a:t>
            </a:r>
          </a:p>
          <a:p>
            <a:r>
              <a:rPr lang="en-US" sz="1600" dirty="0"/>
              <a:t>All my dreams</a:t>
            </a:r>
          </a:p>
          <a:p>
            <a:r>
              <a:rPr lang="en-US" sz="1600" dirty="0"/>
              <a:t>   Pass before my eyes, a curiosity</a:t>
            </a:r>
          </a:p>
          <a:p>
            <a:r>
              <a:rPr lang="en-US" sz="1600" dirty="0"/>
              <a:t>Dust in the wind</a:t>
            </a:r>
          </a:p>
          <a:p>
            <a:r>
              <a:rPr lang="en-US" sz="1600" dirty="0"/>
              <a:t>   All they are is dust in the wind</a:t>
            </a:r>
          </a:p>
          <a:p>
            <a:r>
              <a:rPr lang="en-US" sz="1600" baseline="30000" dirty="0"/>
              <a:t>2</a:t>
            </a:r>
            <a:r>
              <a:rPr lang="en-US" sz="1600" dirty="0"/>
              <a:t>Same old song</a:t>
            </a:r>
          </a:p>
          <a:p>
            <a:r>
              <a:rPr lang="en-US" sz="1600" dirty="0"/>
              <a:t>    Just a drop of water in an endless sea</a:t>
            </a:r>
          </a:p>
          <a:p>
            <a:r>
              <a:rPr lang="en-US" sz="1600" dirty="0"/>
              <a:t>All we do</a:t>
            </a:r>
          </a:p>
          <a:p>
            <a:r>
              <a:rPr lang="en-US" sz="1600" dirty="0"/>
              <a:t>    Crumbles to the ground, though we refuse to see</a:t>
            </a:r>
          </a:p>
          <a:p>
            <a:r>
              <a:rPr lang="en-US" sz="1600" dirty="0"/>
              <a:t>Dust in the wind</a:t>
            </a:r>
          </a:p>
          <a:p>
            <a:r>
              <a:rPr lang="en-US" sz="1600" dirty="0"/>
              <a:t>   All we are is dust in the wind</a:t>
            </a:r>
          </a:p>
          <a:p>
            <a:r>
              <a:rPr lang="en-US" sz="1600" baseline="30000" dirty="0"/>
              <a:t>3</a:t>
            </a:r>
            <a:r>
              <a:rPr lang="en-US" sz="1600" dirty="0"/>
              <a:t>Now don't hang on</a:t>
            </a:r>
          </a:p>
          <a:p>
            <a:r>
              <a:rPr lang="en-US" sz="1600" dirty="0"/>
              <a:t>     Nothing lasts forever but the earth and sky</a:t>
            </a:r>
          </a:p>
          <a:p>
            <a:r>
              <a:rPr lang="en-US" sz="1600" dirty="0"/>
              <a:t>It slips away</a:t>
            </a:r>
          </a:p>
          <a:p>
            <a:r>
              <a:rPr lang="en-US" sz="1600" dirty="0"/>
              <a:t>    And all your money won't another minute buy</a:t>
            </a:r>
          </a:p>
          <a:p>
            <a:r>
              <a:rPr lang="en-US" sz="1600" dirty="0"/>
              <a:t>Dust in the wind</a:t>
            </a:r>
            <a:r>
              <a:rPr lang="en-CA" sz="1600" dirty="0"/>
              <a:t>, </a:t>
            </a:r>
          </a:p>
          <a:p>
            <a:r>
              <a:rPr lang="en-US" sz="1600" dirty="0"/>
              <a:t>   All we are is dust in the wind</a:t>
            </a:r>
          </a:p>
          <a:p>
            <a:r>
              <a:rPr lang="en-US" sz="1600" dirty="0"/>
              <a:t>Dust in the wind, Everything is dust in the wind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BCB18F0-0984-D711-71F7-0E5E9D1214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TW" altLang="en-US" sz="1500" b="1" dirty="0"/>
              <a:t>我閉眼睛</a:t>
            </a:r>
            <a:endParaRPr lang="en-CA" altLang="zh-TW" sz="1500" b="1" dirty="0"/>
          </a:p>
          <a:p>
            <a:r>
              <a:rPr lang="zh-TW" altLang="en-US" sz="1500" b="1" dirty="0"/>
              <a:t>    只是</a:t>
            </a:r>
            <a:r>
              <a:rPr lang="zh-CN" altLang="en-US" sz="1500" b="1" dirty="0"/>
              <a:t>一</a:t>
            </a:r>
            <a:r>
              <a:rPr lang="zh-TW" altLang="en-US" sz="1500" b="1" dirty="0"/>
              <a:t>片刻，</a:t>
            </a:r>
            <a:r>
              <a:rPr lang="zh-CN" altLang="en-US" sz="1500" b="1" dirty="0"/>
              <a:t>且顷</a:t>
            </a:r>
            <a:r>
              <a:rPr lang="zh-TW" altLang="en-US" sz="1500" b="1" dirty="0"/>
              <a:t>刻</a:t>
            </a:r>
            <a:r>
              <a:rPr lang="zh-CN" altLang="en-US" sz="1500" b="1" dirty="0"/>
              <a:t>而</a:t>
            </a:r>
            <a:r>
              <a:rPr lang="zh-TW" altLang="en-US" sz="1500" b="1" dirty="0"/>
              <a:t>過</a:t>
            </a:r>
            <a:endParaRPr lang="en-CA" altLang="zh-TW" sz="1500" b="1" dirty="0"/>
          </a:p>
          <a:p>
            <a:r>
              <a:rPr lang="zh-TW" altLang="en-US" sz="1500" b="1" dirty="0"/>
              <a:t>所有夢想</a:t>
            </a:r>
            <a:endParaRPr lang="en-CA" altLang="zh-TW" sz="1500" b="1" dirty="0"/>
          </a:p>
          <a:p>
            <a:r>
              <a:rPr lang="zh-TW" altLang="en-US" sz="1500" b="1" dirty="0"/>
              <a:t>    在我眼前掠過，一種好奇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    他們都是風中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endParaRPr lang="en-CA" altLang="zh-TW" sz="1500" b="1" dirty="0"/>
          </a:p>
          <a:p>
            <a:r>
              <a:rPr lang="zh-TW" altLang="en-US" sz="1500" b="1" dirty="0"/>
              <a:t>一老歌</a:t>
            </a:r>
            <a:endParaRPr lang="en-CA" altLang="zh-TW" sz="1500" b="1" dirty="0"/>
          </a:p>
          <a:p>
            <a:r>
              <a:rPr lang="zh-TW" altLang="en-US" sz="1500" b="1" dirty="0"/>
              <a:t>    只是</a:t>
            </a:r>
            <a:r>
              <a:rPr lang="zh-CN" altLang="en-US" sz="1500" b="1" dirty="0"/>
              <a:t>在</a:t>
            </a:r>
            <a:r>
              <a:rPr lang="zh-TW" altLang="en-US" sz="1500" b="1" dirty="0"/>
              <a:t>大海中的一滴水</a:t>
            </a:r>
            <a:endParaRPr lang="en-CA" altLang="zh-TW" sz="1500" b="1" dirty="0"/>
          </a:p>
          <a:p>
            <a:r>
              <a:rPr lang="zh-TW" altLang="en-US" sz="1500" b="1" dirty="0"/>
              <a:t>所做的</a:t>
            </a:r>
            <a:endParaRPr lang="en-CA" altLang="zh-TW" sz="1500" b="1" dirty="0"/>
          </a:p>
          <a:p>
            <a:r>
              <a:rPr lang="zh-TW" altLang="en-US" sz="1500" b="1" dirty="0"/>
              <a:t>    一切倒在地上，雖然我拒絕看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   我們都是風中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endParaRPr lang="en-CA" altLang="zh-TW" sz="1500" b="1" dirty="0"/>
          </a:p>
          <a:p>
            <a:r>
              <a:rPr lang="zh-TW" altLang="en-US" sz="1500" b="1" dirty="0"/>
              <a:t>別打仗</a:t>
            </a:r>
            <a:endParaRPr lang="en-CA" altLang="zh-TW" sz="1500" b="1" dirty="0"/>
          </a:p>
          <a:p>
            <a:r>
              <a:rPr lang="zh-TW" altLang="en-US" sz="1500" b="1" dirty="0"/>
              <a:t>   沒有什麼是永恆，除了天和地</a:t>
            </a:r>
            <a:endParaRPr lang="en-CA" altLang="zh-TW" sz="1500" b="1" dirty="0"/>
          </a:p>
          <a:p>
            <a:r>
              <a:rPr lang="zh-TW" altLang="en-US" sz="1500" b="1" dirty="0"/>
              <a:t>它溜走</a:t>
            </a:r>
            <a:endParaRPr lang="en-CA" altLang="zh-TW" sz="1500" b="1" dirty="0"/>
          </a:p>
          <a:p>
            <a:r>
              <a:rPr lang="zh-TW" altLang="en-US" sz="1500" b="1" dirty="0"/>
              <a:t>    你所有的錢 不會買一分鐘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之塵， </a:t>
            </a:r>
            <a:endParaRPr lang="en-CA" altLang="zh-CN" sz="1500" b="1" dirty="0"/>
          </a:p>
          <a:p>
            <a:r>
              <a:rPr lang="zh-TW" altLang="en-US" sz="1500" b="1" dirty="0"/>
              <a:t>    我們都是風中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之塵， </a:t>
            </a:r>
            <a:r>
              <a:rPr lang="zh-TW" altLang="en-US" sz="1500" b="1" dirty="0"/>
              <a:t>一切都是風中</a:t>
            </a:r>
            <a:r>
              <a:rPr lang="zh-CN" altLang="en-US" sz="1500" b="1" dirty="0"/>
              <a:t>之塵</a:t>
            </a:r>
            <a:endParaRPr lang="en-CA" sz="1500" b="1" dirty="0"/>
          </a:p>
        </p:txBody>
      </p:sp>
      <p:sp>
        <p:nvSpPr>
          <p:cNvPr id="4" name="Action Button: Sound 3">
            <a:hlinkClick r:id="rId5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C9CDB07C-005E-DF5B-123C-4C94C8A536D4}"/>
              </a:ext>
            </a:extLst>
          </p:cNvPr>
          <p:cNvSpPr/>
          <p:nvPr/>
        </p:nvSpPr>
        <p:spPr bwMode="auto">
          <a:xfrm>
            <a:off x="8305800" y="5924006"/>
            <a:ext cx="685800" cy="533400"/>
          </a:xfrm>
          <a:prstGeom prst="actionButtonSound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6175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3850</TotalTime>
  <Words>4439</Words>
  <Application>Microsoft Office PowerPoint</Application>
  <PresentationFormat>On-screen Show (4:3)</PresentationFormat>
  <Paragraphs>403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Times New Roman</vt:lpstr>
      <vt:lpstr>Wingdings</vt:lpstr>
      <vt:lpstr>consolas</vt:lpstr>
      <vt:lpstr>Arial</vt:lpstr>
      <vt:lpstr>ecp1026.pot</vt:lpstr>
      <vt:lpstr>Fellow Pilgrims 同路人</vt:lpstr>
      <vt:lpstr>Outline 菜單</vt:lpstr>
      <vt:lpstr>Bookends 書擋 </vt:lpstr>
      <vt:lpstr>Eg: Courtney’s on Creation Science</vt:lpstr>
      <vt:lpstr>Solomon’s Bookends 所羅門的書擋 </vt:lpstr>
      <vt:lpstr>Solomon’s Bookends 所羅門的書擋 </vt:lpstr>
      <vt:lpstr>The Author’s Assumption</vt:lpstr>
      <vt:lpstr>Living Under the Sun 日光之下的生活 </vt:lpstr>
      <vt:lpstr>1 person/alone 人/單獨</vt:lpstr>
      <vt:lpstr>Living Under the Sun 日光之下的生活 </vt:lpstr>
      <vt:lpstr>2 couple 對</vt:lpstr>
      <vt:lpstr>Living Under the Sun 日光之下的生活 </vt:lpstr>
      <vt:lpstr>3 community 社區</vt:lpstr>
      <vt:lpstr>Living Under the Sun 日光之下的生活 </vt:lpstr>
      <vt:lpstr>3 community 社區</vt:lpstr>
      <vt:lpstr>Dust in the Wind 風中之塵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183</cp:revision>
  <cp:lastPrinted>2001-10-23T02:48:11Z</cp:lastPrinted>
  <dcterms:created xsi:type="dcterms:W3CDTF">2001-02-20T10:09:37Z</dcterms:created>
  <dcterms:modified xsi:type="dcterms:W3CDTF">2022-05-08T04:11:49Z</dcterms:modified>
</cp:coreProperties>
</file>