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p:sldMasterIdLst>
    <p:sldMasterId id="2147483649" r:id="rId1"/>
  </p:sldMasterIdLst>
  <p:notesMasterIdLst>
    <p:notesMasterId r:id="rId15"/>
  </p:notesMasterIdLst>
  <p:handoutMasterIdLst>
    <p:handoutMasterId r:id="rId16"/>
  </p:handoutMasterIdLst>
  <p:sldIdLst>
    <p:sldId id="256" r:id="rId2"/>
    <p:sldId id="276" r:id="rId3"/>
    <p:sldId id="281" r:id="rId4"/>
    <p:sldId id="283" r:id="rId5"/>
    <p:sldId id="307" r:id="rId6"/>
    <p:sldId id="306" r:id="rId7"/>
    <p:sldId id="298" r:id="rId8"/>
    <p:sldId id="311" r:id="rId9"/>
    <p:sldId id="308" r:id="rId10"/>
    <p:sldId id="309" r:id="rId11"/>
    <p:sldId id="273" r:id="rId12"/>
    <p:sldId id="263" r:id="rId13"/>
    <p:sldId id="310" r:id="rId14"/>
  </p:sldIdLst>
  <p:sldSz cx="9144000" cy="6858000" type="screen4x3"/>
  <p:notesSz cx="6661150" cy="9871075"/>
  <p:embeddedFontLst>
    <p:embeddedFont>
      <p:font typeface="Algerian" panose="04020705040A02060702" pitchFamily="82" charset="0"/>
      <p:regular r:id="rId17"/>
    </p:embeddedFont>
    <p:embeddedFont>
      <p:font typeface="Galatia SIL" panose="02000600020000020004" pitchFamily="2" charset="0"/>
      <p:regular r:id="rId18"/>
      <p:bold r:id="rId19"/>
    </p:embeddedFont>
  </p:embeddedFontLst>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12">
          <p15:clr>
            <a:srgbClr val="A4A3A4"/>
          </p15:clr>
        </p15:guide>
        <p15:guide id="2" pos="2880">
          <p15:clr>
            <a:srgbClr val="A4A3A4"/>
          </p15:clr>
        </p15:guide>
      </p15:sldGuideLst>
    </p:ext>
    <p:ext uri="{2D200454-40CA-4A62-9FC3-DE9A4176ACB9}">
      <p15:notesGuideLst xmlns:p15="http://schemas.microsoft.com/office/powerpoint/2012/main">
        <p15:guide id="1" orient="horz" pos="3109">
          <p15:clr>
            <a:srgbClr val="A4A3A4"/>
          </p15:clr>
        </p15:guide>
        <p15:guide id="2" pos="209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CC"/>
    <a:srgbClr val="FF0000"/>
    <a:srgbClr val="00FF00"/>
    <a:srgbClr val="FF0066"/>
    <a:srgbClr val="CC6600"/>
    <a:srgbClr val="FF5050"/>
    <a:srgbClr val="EAEAEA"/>
    <a:srgbClr val="DDDDDD"/>
    <a:srgbClr val="808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400" autoAdjust="0"/>
    <p:restoredTop sz="94614" autoAdjust="0"/>
  </p:normalViewPr>
  <p:slideViewPr>
    <p:cSldViewPr>
      <p:cViewPr varScale="1">
        <p:scale>
          <a:sx n="151" d="100"/>
          <a:sy n="151" d="100"/>
        </p:scale>
        <p:origin x="2480" y="72"/>
      </p:cViewPr>
      <p:guideLst>
        <p:guide orient="horz" pos="2112"/>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p:cViewPr varScale="1">
        <p:scale>
          <a:sx n="112" d="100"/>
          <a:sy n="112" d="100"/>
        </p:scale>
        <p:origin x="4308" y="52"/>
      </p:cViewPr>
      <p:guideLst>
        <p:guide orient="horz" pos="3109"/>
        <p:guide pos="209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4" name="Rectangle 2"/>
          <p:cNvSpPr>
            <a:spLocks noGrp="1" noChangeArrowheads="1"/>
          </p:cNvSpPr>
          <p:nvPr>
            <p:ph type="hdr" sz="quarter"/>
          </p:nvPr>
        </p:nvSpPr>
        <p:spPr bwMode="auto">
          <a:xfrm>
            <a:off x="0" y="0"/>
            <a:ext cx="288607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pPr>
              <a:defRPr/>
            </a:pPr>
            <a:r>
              <a:rPr lang="zh-TW" altLang="en-US"/>
              <a:t>Learning to Communicate</a:t>
            </a:r>
            <a:endParaRPr lang="en-US" altLang="zh-TW" dirty="0"/>
          </a:p>
        </p:txBody>
      </p:sp>
      <p:sp>
        <p:nvSpPr>
          <p:cNvPr id="54275" name="Rectangle 3"/>
          <p:cNvSpPr>
            <a:spLocks noGrp="1" noChangeArrowheads="1"/>
          </p:cNvSpPr>
          <p:nvPr>
            <p:ph type="dt" sz="quarter" idx="1"/>
          </p:nvPr>
        </p:nvSpPr>
        <p:spPr bwMode="auto">
          <a:xfrm>
            <a:off x="3775075" y="0"/>
            <a:ext cx="288607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pPr>
              <a:defRPr/>
            </a:pPr>
            <a:fld id="{58FCD680-CDDE-4C89-AAB0-6CDBAEED8050}" type="datetime2">
              <a:rPr lang="zh-TW" altLang="en-US"/>
              <a:pPr>
                <a:defRPr/>
              </a:pPr>
              <a:t>2021年12月23日</a:t>
            </a:fld>
            <a:endParaRPr lang="en-US" altLang="zh-TW" dirty="0"/>
          </a:p>
        </p:txBody>
      </p:sp>
      <p:sp>
        <p:nvSpPr>
          <p:cNvPr id="54276" name="Rectangle 4"/>
          <p:cNvSpPr>
            <a:spLocks noGrp="1" noChangeArrowheads="1"/>
          </p:cNvSpPr>
          <p:nvPr>
            <p:ph type="ftr" sz="quarter" idx="2"/>
          </p:nvPr>
        </p:nvSpPr>
        <p:spPr bwMode="auto">
          <a:xfrm>
            <a:off x="0" y="9377363"/>
            <a:ext cx="2886075"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pPr>
              <a:defRPr/>
            </a:pPr>
            <a:r>
              <a:rPr lang="zh-TW" altLang="en-US"/>
              <a:t>(c)2009, Jonathon David White http://rc.xiaotu.com</a:t>
            </a:r>
            <a:endParaRPr lang="en-US" altLang="zh-TW" dirty="0"/>
          </a:p>
        </p:txBody>
      </p:sp>
      <p:sp>
        <p:nvSpPr>
          <p:cNvPr id="54277" name="Rectangle 5"/>
          <p:cNvSpPr>
            <a:spLocks noGrp="1" noChangeArrowheads="1"/>
          </p:cNvSpPr>
          <p:nvPr>
            <p:ph type="sldNum" sz="quarter" idx="3"/>
          </p:nvPr>
        </p:nvSpPr>
        <p:spPr bwMode="auto">
          <a:xfrm>
            <a:off x="3775075" y="9377363"/>
            <a:ext cx="2886075"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pPr>
              <a:defRPr/>
            </a:pPr>
            <a:fld id="{3F8901DC-67C2-4E25-8B5D-1914534C3322}" type="slidenum">
              <a:rPr lang="zh-TW" altLang="en-US"/>
              <a:pPr>
                <a:defRPr/>
              </a:pPr>
              <a:t>‹#›</a:t>
            </a:fld>
            <a:endParaRPr lang="en-US" altLang="zh-TW" dirty="0"/>
          </a:p>
        </p:txBody>
      </p:sp>
    </p:spTree>
    <p:extLst>
      <p:ext uri="{BB962C8B-B14F-4D97-AF65-F5344CB8AC3E}">
        <p14:creationId xmlns:p14="http://schemas.microsoft.com/office/powerpoint/2010/main" val="1308516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0" y="0"/>
            <a:ext cx="288607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pPr>
              <a:defRPr/>
            </a:pPr>
            <a:r>
              <a:rPr lang="en-CA" altLang="zh-TW" dirty="0"/>
              <a:t>Joy</a:t>
            </a:r>
            <a:endParaRPr lang="en-US" altLang="zh-TW" dirty="0"/>
          </a:p>
        </p:txBody>
      </p:sp>
      <p:sp>
        <p:nvSpPr>
          <p:cNvPr id="17411" name="Rectangle 3"/>
          <p:cNvSpPr>
            <a:spLocks noGrp="1" noChangeArrowheads="1"/>
          </p:cNvSpPr>
          <p:nvPr>
            <p:ph type="dt" idx="1"/>
          </p:nvPr>
        </p:nvSpPr>
        <p:spPr bwMode="auto">
          <a:xfrm>
            <a:off x="3775075" y="0"/>
            <a:ext cx="288607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pPr>
              <a:defRPr/>
            </a:pPr>
            <a:fld id="{A50193E4-F2CC-4DB4-87AF-1FA2A0BA0618}" type="datetime2">
              <a:rPr lang="zh-TW" altLang="en-US"/>
              <a:pPr>
                <a:defRPr/>
              </a:pPr>
              <a:t>2021年12月23日</a:t>
            </a:fld>
            <a:endParaRPr lang="en-US" altLang="zh-TW" dirty="0"/>
          </a:p>
        </p:txBody>
      </p:sp>
      <p:sp>
        <p:nvSpPr>
          <p:cNvPr id="3076" name="Rectangle 4"/>
          <p:cNvSpPr>
            <a:spLocks noGrp="1" noRot="1" noChangeAspect="1" noChangeArrowheads="1" noTextEdit="1"/>
          </p:cNvSpPr>
          <p:nvPr>
            <p:ph type="sldImg" idx="2"/>
          </p:nvPr>
        </p:nvSpPr>
        <p:spPr bwMode="auto">
          <a:xfrm>
            <a:off x="862013" y="739775"/>
            <a:ext cx="4937125" cy="37020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7413" name="Rectangle 5"/>
          <p:cNvSpPr>
            <a:spLocks noGrp="1" noChangeArrowheads="1"/>
          </p:cNvSpPr>
          <p:nvPr>
            <p:ph type="body" sz="quarter" idx="3"/>
          </p:nvPr>
        </p:nvSpPr>
        <p:spPr bwMode="auto">
          <a:xfrm>
            <a:off x="887413" y="4689475"/>
            <a:ext cx="4886325" cy="4441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TW" noProof="0"/>
              <a:t>Click to edit Master text styles</a:t>
            </a:r>
          </a:p>
          <a:p>
            <a:pPr lvl="1"/>
            <a:r>
              <a:rPr lang="en-US" altLang="zh-TW" noProof="0"/>
              <a:t>Second level</a:t>
            </a:r>
          </a:p>
          <a:p>
            <a:pPr lvl="2"/>
            <a:r>
              <a:rPr lang="en-US" altLang="zh-TW" noProof="0"/>
              <a:t>Third level</a:t>
            </a:r>
          </a:p>
          <a:p>
            <a:pPr lvl="3"/>
            <a:r>
              <a:rPr lang="en-US" altLang="zh-TW" noProof="0"/>
              <a:t>Fourth level</a:t>
            </a:r>
          </a:p>
          <a:p>
            <a:pPr lvl="4"/>
            <a:r>
              <a:rPr lang="en-US" altLang="zh-TW" noProof="0"/>
              <a:t>Fifth level</a:t>
            </a:r>
          </a:p>
        </p:txBody>
      </p:sp>
      <p:sp>
        <p:nvSpPr>
          <p:cNvPr id="17414" name="Rectangle 6"/>
          <p:cNvSpPr>
            <a:spLocks noGrp="1" noChangeArrowheads="1"/>
          </p:cNvSpPr>
          <p:nvPr>
            <p:ph type="ftr" sz="quarter" idx="4"/>
          </p:nvPr>
        </p:nvSpPr>
        <p:spPr bwMode="auto">
          <a:xfrm>
            <a:off x="0" y="9377363"/>
            <a:ext cx="2886075"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pPr>
              <a:defRPr/>
            </a:pPr>
            <a:r>
              <a:rPr lang="zh-TW" altLang="en-US" dirty="0"/>
              <a:t>20</a:t>
            </a:r>
            <a:r>
              <a:rPr lang="en-CA" altLang="zh-TW" dirty="0"/>
              <a:t>21</a:t>
            </a:r>
            <a:r>
              <a:rPr lang="zh-TW" altLang="en-US" dirty="0"/>
              <a:t>, Jonathon David White http</a:t>
            </a:r>
            <a:r>
              <a:rPr lang="en-CA" altLang="zh-TW" dirty="0"/>
              <a:t>s://www.aizhu.com/zcbc</a:t>
            </a:r>
            <a:endParaRPr lang="en-US" altLang="zh-TW" dirty="0"/>
          </a:p>
        </p:txBody>
      </p:sp>
      <p:sp>
        <p:nvSpPr>
          <p:cNvPr id="17415" name="Rectangle 7"/>
          <p:cNvSpPr>
            <a:spLocks noGrp="1" noChangeArrowheads="1"/>
          </p:cNvSpPr>
          <p:nvPr>
            <p:ph type="sldNum" sz="quarter" idx="5"/>
          </p:nvPr>
        </p:nvSpPr>
        <p:spPr bwMode="auto">
          <a:xfrm>
            <a:off x="3775075" y="9377363"/>
            <a:ext cx="2886075"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pPr>
              <a:defRPr/>
            </a:pPr>
            <a:fld id="{9552A38B-BF28-49C6-8E2B-C17FFCACC47D}" type="slidenum">
              <a:rPr lang="zh-TW" altLang="en-US"/>
              <a:pPr>
                <a:defRPr/>
              </a:pPr>
              <a:t>‹#›</a:t>
            </a:fld>
            <a:endParaRPr lang="en-US" altLang="zh-TW" dirty="0"/>
          </a:p>
        </p:txBody>
      </p:sp>
    </p:spTree>
    <p:extLst>
      <p:ext uri="{BB962C8B-B14F-4D97-AF65-F5344CB8AC3E}">
        <p14:creationId xmlns:p14="http://schemas.microsoft.com/office/powerpoint/2010/main" val="2221042290"/>
      </p:ext>
    </p:extLst>
  </p:cSld>
  <p:clrMap bg1="lt1" tx1="dk1" bg2="lt2" tx2="dk2" accent1="accent1" accent2="accent2" accent3="accent3" accent4="accent4" accent5="accent5" accent6="accent6" hlink="hlink" folHlink="folHlink"/>
  <p:hf/>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zh-TW" altLang="en-US" sz="1200"/>
              <a:t>Learning to Communicate</a:t>
            </a:r>
            <a:endParaRPr lang="en-US" altLang="zh-TW" sz="1200" dirty="0"/>
          </a:p>
        </p:txBody>
      </p:sp>
      <p:sp>
        <p:nvSpPr>
          <p:cNvPr id="6147" name="Rectangle 3"/>
          <p:cNvSpPr>
            <a:spLocks noGrp="1" noChangeArrowheads="1"/>
          </p:cNvSpPr>
          <p:nvPr>
            <p:ph type="dt" sz="quarter" idx="1"/>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020814C9-B41C-492E-8B5A-A1150CC5FD90}" type="datetime2">
              <a:rPr lang="zh-TW" altLang="en-US" sz="1200" smtClean="0"/>
              <a:pPr/>
              <a:t>2021年12月23日</a:t>
            </a:fld>
            <a:endParaRPr lang="en-US" altLang="zh-TW" sz="1200" dirty="0"/>
          </a:p>
        </p:txBody>
      </p:sp>
      <p:sp>
        <p:nvSpPr>
          <p:cNvPr id="6148" name="Rectangle 6"/>
          <p:cNvSpPr>
            <a:spLocks noGrp="1" noChangeArrowheads="1"/>
          </p:cNvSpPr>
          <p:nvPr>
            <p:ph type="ftr" sz="quarter" idx="4"/>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zh-TW" altLang="en-US" sz="1200"/>
              <a:t>(c)2009, Jonathon David White http://rc.xiaotu.com</a:t>
            </a:r>
            <a:endParaRPr lang="en-US" altLang="zh-TW" sz="1200" dirty="0"/>
          </a:p>
        </p:txBody>
      </p:sp>
      <p:sp>
        <p:nvSpPr>
          <p:cNvPr id="6149" name="Rectangle 7"/>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0E905377-BB74-4E53-A88F-AAFD74BD059B}" type="slidenum">
              <a:rPr lang="zh-TW" altLang="en-US" sz="1200" smtClean="0"/>
              <a:pPr/>
              <a:t>1</a:t>
            </a:fld>
            <a:endParaRPr lang="en-US" altLang="zh-TW" sz="1200" dirty="0"/>
          </a:p>
        </p:txBody>
      </p:sp>
      <p:sp>
        <p:nvSpPr>
          <p:cNvPr id="6150" name="Rectangle 2"/>
          <p:cNvSpPr>
            <a:spLocks noGrp="1" noRot="1" noChangeAspect="1" noChangeArrowheads="1" noTextEdit="1"/>
          </p:cNvSpPr>
          <p:nvPr>
            <p:ph type="sldImg"/>
          </p:nvPr>
        </p:nvSpPr>
        <p:spPr>
          <a:ln/>
        </p:spPr>
      </p:sp>
      <p:sp>
        <p:nvSpPr>
          <p:cNvPr id="6151" name="Rectangle 3"/>
          <p:cNvSpPr>
            <a:spLocks noGrp="1" noChangeArrowheads="1"/>
          </p:cNvSpPr>
          <p:nvPr>
            <p:ph type="body" idx="1"/>
          </p:nvPr>
        </p:nvSpPr>
        <p:spPr>
          <a:noFill/>
        </p:spPr>
        <p:txBody>
          <a:bodyPr/>
          <a:lstStyle/>
          <a:p>
            <a:endParaRPr lang="zh-TW" altLang="en-US" dirty="0"/>
          </a:p>
        </p:txBody>
      </p:sp>
    </p:spTree>
    <p:extLst>
      <p:ext uri="{BB962C8B-B14F-4D97-AF65-F5344CB8AC3E}">
        <p14:creationId xmlns:p14="http://schemas.microsoft.com/office/powerpoint/2010/main" val="485404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Header Placeholder 3"/>
          <p:cNvSpPr>
            <a:spLocks noGrp="1"/>
          </p:cNvSpPr>
          <p:nvPr>
            <p:ph type="hdr" sz="quarter"/>
          </p:nvPr>
        </p:nvSpPr>
        <p:spPr/>
        <p:txBody>
          <a:bodyPr/>
          <a:lstStyle/>
          <a:p>
            <a:pPr>
              <a:defRPr/>
            </a:pPr>
            <a:r>
              <a:rPr lang="zh-TW" altLang="en-US"/>
              <a:t>Learning to Communicate</a:t>
            </a:r>
            <a:endParaRPr lang="en-US" altLang="zh-TW" dirty="0"/>
          </a:p>
        </p:txBody>
      </p:sp>
      <p:sp>
        <p:nvSpPr>
          <p:cNvPr id="5" name="Date Placeholder 4"/>
          <p:cNvSpPr>
            <a:spLocks noGrp="1"/>
          </p:cNvSpPr>
          <p:nvPr>
            <p:ph type="dt" idx="1"/>
          </p:nvPr>
        </p:nvSpPr>
        <p:spPr/>
        <p:txBody>
          <a:bodyPr/>
          <a:lstStyle/>
          <a:p>
            <a:pPr>
              <a:defRPr/>
            </a:pPr>
            <a:fld id="{A50193E4-F2CC-4DB4-87AF-1FA2A0BA0618}" type="datetime2">
              <a:rPr lang="zh-TW" altLang="en-US" smtClean="0"/>
              <a:pPr>
                <a:defRPr/>
              </a:pPr>
              <a:t>2021年12月23日</a:t>
            </a:fld>
            <a:endParaRPr lang="en-US" altLang="zh-TW" dirty="0"/>
          </a:p>
        </p:txBody>
      </p:sp>
      <p:sp>
        <p:nvSpPr>
          <p:cNvPr id="6" name="Footer Placeholder 5"/>
          <p:cNvSpPr>
            <a:spLocks noGrp="1"/>
          </p:cNvSpPr>
          <p:nvPr>
            <p:ph type="ftr" sz="quarter" idx="4"/>
          </p:nvPr>
        </p:nvSpPr>
        <p:spPr/>
        <p:txBody>
          <a:bodyPr/>
          <a:lstStyle/>
          <a:p>
            <a:pPr>
              <a:defRPr/>
            </a:pPr>
            <a:r>
              <a:rPr lang="zh-TW" altLang="en-US"/>
              <a:t>(c)2009, Jonathon David White http://rc.xiaotu.com</a:t>
            </a:r>
            <a:endParaRPr lang="en-US" altLang="zh-TW" dirty="0"/>
          </a:p>
        </p:txBody>
      </p:sp>
      <p:sp>
        <p:nvSpPr>
          <p:cNvPr id="7" name="Slide Number Placeholder 6"/>
          <p:cNvSpPr>
            <a:spLocks noGrp="1"/>
          </p:cNvSpPr>
          <p:nvPr>
            <p:ph type="sldNum" sz="quarter" idx="5"/>
          </p:nvPr>
        </p:nvSpPr>
        <p:spPr/>
        <p:txBody>
          <a:bodyPr/>
          <a:lstStyle/>
          <a:p>
            <a:pPr>
              <a:defRPr/>
            </a:pPr>
            <a:fld id="{9552A38B-BF28-49C6-8E2B-C17FFCACC47D}" type="slidenum">
              <a:rPr lang="zh-TW" altLang="en-US" smtClean="0"/>
              <a:pPr>
                <a:defRPr/>
              </a:pPr>
              <a:t>5</a:t>
            </a:fld>
            <a:endParaRPr lang="en-US" altLang="zh-TW" dirty="0"/>
          </a:p>
        </p:txBody>
      </p:sp>
    </p:spTree>
    <p:extLst>
      <p:ext uri="{BB962C8B-B14F-4D97-AF65-F5344CB8AC3E}">
        <p14:creationId xmlns:p14="http://schemas.microsoft.com/office/powerpoint/2010/main" val="19340274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give</a:t>
            </a:r>
            <a:r>
              <a:rPr lang="en-US" baseline="0" dirty="0"/>
              <a:t> Jesus Joy – when he presents us to his Father as those he has redeemed</a:t>
            </a:r>
            <a:endParaRPr lang="en-US" dirty="0"/>
          </a:p>
        </p:txBody>
      </p:sp>
      <p:sp>
        <p:nvSpPr>
          <p:cNvPr id="4" name="Header Placeholder 3"/>
          <p:cNvSpPr>
            <a:spLocks noGrp="1"/>
          </p:cNvSpPr>
          <p:nvPr>
            <p:ph type="hdr" sz="quarter" idx="10"/>
          </p:nvPr>
        </p:nvSpPr>
        <p:spPr/>
        <p:txBody>
          <a:bodyPr/>
          <a:lstStyle/>
          <a:p>
            <a:pPr>
              <a:defRPr/>
            </a:pPr>
            <a:r>
              <a:rPr lang="zh-TW" altLang="en-US"/>
              <a:t>Learning to Communicate</a:t>
            </a:r>
            <a:endParaRPr lang="en-US" altLang="zh-TW"/>
          </a:p>
        </p:txBody>
      </p:sp>
      <p:sp>
        <p:nvSpPr>
          <p:cNvPr id="5" name="Date Placeholder 4"/>
          <p:cNvSpPr>
            <a:spLocks noGrp="1"/>
          </p:cNvSpPr>
          <p:nvPr>
            <p:ph type="dt" idx="11"/>
          </p:nvPr>
        </p:nvSpPr>
        <p:spPr/>
        <p:txBody>
          <a:bodyPr/>
          <a:lstStyle/>
          <a:p>
            <a:pPr>
              <a:defRPr/>
            </a:pPr>
            <a:fld id="{A50193E4-F2CC-4DB4-87AF-1FA2A0BA0618}" type="datetime2">
              <a:rPr lang="zh-TW" altLang="en-US" smtClean="0"/>
              <a:pPr>
                <a:defRPr/>
              </a:pPr>
              <a:t>2021年12月23日</a:t>
            </a:fld>
            <a:endParaRPr lang="en-US" altLang="zh-TW"/>
          </a:p>
        </p:txBody>
      </p:sp>
      <p:sp>
        <p:nvSpPr>
          <p:cNvPr id="6" name="Footer Placeholder 5"/>
          <p:cNvSpPr>
            <a:spLocks noGrp="1"/>
          </p:cNvSpPr>
          <p:nvPr>
            <p:ph type="ftr" sz="quarter" idx="12"/>
          </p:nvPr>
        </p:nvSpPr>
        <p:spPr/>
        <p:txBody>
          <a:bodyPr/>
          <a:lstStyle/>
          <a:p>
            <a:pPr>
              <a:defRPr/>
            </a:pPr>
            <a:r>
              <a:rPr lang="zh-TW" altLang="en-US"/>
              <a:t>(c)2009, Jonathon David White http://rc.xiaotu.com</a:t>
            </a:r>
            <a:endParaRPr lang="en-US" altLang="zh-TW"/>
          </a:p>
        </p:txBody>
      </p:sp>
      <p:sp>
        <p:nvSpPr>
          <p:cNvPr id="7" name="Slide Number Placeholder 6"/>
          <p:cNvSpPr>
            <a:spLocks noGrp="1"/>
          </p:cNvSpPr>
          <p:nvPr>
            <p:ph type="sldNum" sz="quarter" idx="13"/>
          </p:nvPr>
        </p:nvSpPr>
        <p:spPr/>
        <p:txBody>
          <a:bodyPr/>
          <a:lstStyle/>
          <a:p>
            <a:pPr>
              <a:defRPr/>
            </a:pPr>
            <a:fld id="{9552A38B-BF28-49C6-8E2B-C17FFCACC47D}" type="slidenum">
              <a:rPr lang="zh-TW" altLang="en-US" smtClean="0"/>
              <a:pPr>
                <a:defRPr/>
              </a:pPr>
              <a:t>12</a:t>
            </a:fld>
            <a:endParaRPr lang="en-US" altLang="zh-TW"/>
          </a:p>
        </p:txBody>
      </p:sp>
    </p:spTree>
    <p:extLst>
      <p:ext uri="{BB962C8B-B14F-4D97-AF65-F5344CB8AC3E}">
        <p14:creationId xmlns:p14="http://schemas.microsoft.com/office/powerpoint/2010/main" val="174968572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2819400" cy="716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304800" y="1828800"/>
            <a:ext cx="86106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81100" y="4267200"/>
            <a:ext cx="6858000" cy="838200"/>
          </a:xfrm>
        </p:spPr>
        <p:txBody>
          <a:bodyPr/>
          <a:lstStyle>
            <a:lvl1pPr marL="0" indent="0" algn="ctr">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40829238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534549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_2par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700088"/>
            <a:ext cx="8686800" cy="27289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099053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 No Bulle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marL="0" indent="0">
              <a:buFontTx/>
              <a:buNone/>
              <a:defRPr/>
            </a:lvl1pPr>
            <a:lvl2pPr marL="457200" indent="0">
              <a:buFontTx/>
              <a:buNone/>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174408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lgn="ctr">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42870686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8458200" cy="685800"/>
          </a:xfrm>
        </p:spPr>
        <p:txBody>
          <a:bodyPr/>
          <a:lstStyle/>
          <a:p>
            <a:r>
              <a:rPr lang="en-US"/>
              <a:t>Click to edit Master title style</a:t>
            </a:r>
          </a:p>
        </p:txBody>
      </p:sp>
      <p:sp>
        <p:nvSpPr>
          <p:cNvPr id="3" name="Content Placeholder 2"/>
          <p:cNvSpPr>
            <a:spLocks noGrp="1"/>
          </p:cNvSpPr>
          <p:nvPr>
            <p:ph sz="half" idx="1"/>
          </p:nvPr>
        </p:nvSpPr>
        <p:spPr>
          <a:xfrm>
            <a:off x="228600" y="914400"/>
            <a:ext cx="50292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257800" y="914400"/>
            <a:ext cx="38862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431426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1_Two Content_No Bullet">
    <p:spTree>
      <p:nvGrpSpPr>
        <p:cNvPr id="1" name=""/>
        <p:cNvGrpSpPr/>
        <p:nvPr/>
      </p:nvGrpSpPr>
      <p:grpSpPr>
        <a:xfrm>
          <a:off x="0" y="0"/>
          <a:ext cx="0" cy="0"/>
          <a:chOff x="0" y="0"/>
          <a:chExt cx="0" cy="0"/>
        </a:xfrm>
      </p:grpSpPr>
      <p:sp>
        <p:nvSpPr>
          <p:cNvPr id="2" name="Title 1"/>
          <p:cNvSpPr>
            <a:spLocks noGrp="1"/>
          </p:cNvSpPr>
          <p:nvPr>
            <p:ph type="title"/>
          </p:nvPr>
        </p:nvSpPr>
        <p:spPr>
          <a:xfrm>
            <a:off x="266700" y="0"/>
            <a:ext cx="8877300" cy="685800"/>
          </a:xfrm>
        </p:spPr>
        <p:txBody>
          <a:bodyPr/>
          <a:lstStyle/>
          <a:p>
            <a:r>
              <a:rPr lang="en-US"/>
              <a:t>Click to edit Master title style</a:t>
            </a:r>
          </a:p>
        </p:txBody>
      </p:sp>
      <p:sp>
        <p:nvSpPr>
          <p:cNvPr id="3" name="Content Placeholder 2"/>
          <p:cNvSpPr>
            <a:spLocks noGrp="1"/>
          </p:cNvSpPr>
          <p:nvPr>
            <p:ph sz="half" idx="1"/>
          </p:nvPr>
        </p:nvSpPr>
        <p:spPr>
          <a:xfrm>
            <a:off x="76200" y="914400"/>
            <a:ext cx="5181600" cy="5486400"/>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257800" y="914400"/>
            <a:ext cx="3810000" cy="5486400"/>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53368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4763"/>
            <a:ext cx="8606589" cy="701675"/>
          </a:xfrm>
        </p:spPr>
        <p:txBody>
          <a:bodyPr/>
          <a:lstStyle/>
          <a:p>
            <a:r>
              <a:rPr lang="en-US" dirty="0"/>
              <a:t>Click to edit Master title style</a:t>
            </a:r>
          </a:p>
        </p:txBody>
      </p:sp>
      <p:sp>
        <p:nvSpPr>
          <p:cNvPr id="3" name="Text Placeholder 2"/>
          <p:cNvSpPr>
            <a:spLocks noGrp="1"/>
          </p:cNvSpPr>
          <p:nvPr>
            <p:ph type="body" idx="1" hasCustomPrompt="1"/>
          </p:nvPr>
        </p:nvSpPr>
        <p:spPr>
          <a:xfrm>
            <a:off x="304801" y="706438"/>
            <a:ext cx="4203138" cy="4365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4" name="Content Placeholder 3"/>
          <p:cNvSpPr>
            <a:spLocks noGrp="1"/>
          </p:cNvSpPr>
          <p:nvPr>
            <p:ph sz="half" idx="2"/>
          </p:nvPr>
        </p:nvSpPr>
        <p:spPr>
          <a:xfrm>
            <a:off x="304800" y="1143000"/>
            <a:ext cx="4194175" cy="5410200"/>
          </a:xfrm>
        </p:spPr>
        <p:txBody>
          <a:bodyPr/>
          <a:lstStyle>
            <a:lvl1pPr marL="514350" indent="-514350">
              <a:buFont typeface="+mj-lt"/>
              <a:buAutoNum type="arabicPeriod"/>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hasCustomPrompt="1"/>
          </p:nvPr>
        </p:nvSpPr>
        <p:spPr>
          <a:xfrm>
            <a:off x="4638114" y="706438"/>
            <a:ext cx="4277286" cy="4365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6" name="Content Placeholder 5"/>
          <p:cNvSpPr>
            <a:spLocks noGrp="1"/>
          </p:cNvSpPr>
          <p:nvPr>
            <p:ph sz="quarter" idx="4"/>
          </p:nvPr>
        </p:nvSpPr>
        <p:spPr>
          <a:xfrm>
            <a:off x="4629150" y="1143000"/>
            <a:ext cx="4286250" cy="5410200"/>
          </a:xfrm>
        </p:spPr>
        <p:txBody>
          <a:bodyPr/>
          <a:lstStyle>
            <a:lvl1pPr marL="514350" indent="-514350">
              <a:buFont typeface="+mj-lt"/>
              <a:buAutoNum type="arabicPeriod"/>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791447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_NoBullet">
    <p:spTree>
      <p:nvGrpSpPr>
        <p:cNvPr id="1" name=""/>
        <p:cNvGrpSpPr/>
        <p:nvPr/>
      </p:nvGrpSpPr>
      <p:grpSpPr>
        <a:xfrm>
          <a:off x="0" y="0"/>
          <a:ext cx="0" cy="0"/>
          <a:chOff x="0" y="0"/>
          <a:chExt cx="0" cy="0"/>
        </a:xfrm>
      </p:grpSpPr>
      <p:sp>
        <p:nvSpPr>
          <p:cNvPr id="2" name="Title 1"/>
          <p:cNvSpPr>
            <a:spLocks noGrp="1"/>
          </p:cNvSpPr>
          <p:nvPr>
            <p:ph type="title"/>
          </p:nvPr>
        </p:nvSpPr>
        <p:spPr>
          <a:xfrm>
            <a:off x="533400" y="4763"/>
            <a:ext cx="8606589" cy="701675"/>
          </a:xfrm>
        </p:spPr>
        <p:txBody>
          <a:bodyPr/>
          <a:lstStyle/>
          <a:p>
            <a:r>
              <a:rPr lang="en-US" dirty="0"/>
              <a:t>Click to edit Master title style</a:t>
            </a:r>
          </a:p>
        </p:txBody>
      </p:sp>
      <p:sp>
        <p:nvSpPr>
          <p:cNvPr id="3" name="Text Placeholder 2"/>
          <p:cNvSpPr>
            <a:spLocks noGrp="1"/>
          </p:cNvSpPr>
          <p:nvPr>
            <p:ph type="body" idx="1" hasCustomPrompt="1"/>
          </p:nvPr>
        </p:nvSpPr>
        <p:spPr>
          <a:xfrm>
            <a:off x="685800" y="706438"/>
            <a:ext cx="4648200" cy="4365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4" name="Content Placeholder 3"/>
          <p:cNvSpPr>
            <a:spLocks noGrp="1"/>
          </p:cNvSpPr>
          <p:nvPr>
            <p:ph sz="half" idx="2"/>
          </p:nvPr>
        </p:nvSpPr>
        <p:spPr>
          <a:xfrm>
            <a:off x="76200" y="1143000"/>
            <a:ext cx="5257800" cy="5410200"/>
          </a:xfrm>
        </p:spPr>
        <p:txBody>
          <a:bodyPr/>
          <a:lstStyle>
            <a:lvl1pPr marL="0" indent="0">
              <a:buFontTx/>
              <a:buNone/>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hasCustomPrompt="1"/>
          </p:nvPr>
        </p:nvSpPr>
        <p:spPr>
          <a:xfrm>
            <a:off x="5334000" y="706438"/>
            <a:ext cx="3581400" cy="4365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6" name="Content Placeholder 5"/>
          <p:cNvSpPr>
            <a:spLocks noGrp="1"/>
          </p:cNvSpPr>
          <p:nvPr>
            <p:ph sz="quarter" idx="4"/>
          </p:nvPr>
        </p:nvSpPr>
        <p:spPr>
          <a:xfrm>
            <a:off x="5334000" y="1143000"/>
            <a:ext cx="3805988" cy="5410200"/>
          </a:xfrm>
        </p:spPr>
        <p:txBody>
          <a:bodyPr/>
          <a:lstStyle>
            <a:lvl1pPr marL="0" indent="0">
              <a:buFontTx/>
              <a:buNone/>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157510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5251489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5177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1871187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8515879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997173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0"/>
            <a:ext cx="2286000" cy="6400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0" y="0"/>
            <a:ext cx="6705600" cy="6400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898977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hyperlink" Target="https://www.aizhu.com/" TargetMode="Externa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FFFFFF"/>
            </a:gs>
            <a:gs pos="50000">
              <a:srgbClr val="FBFBFB"/>
            </a:gs>
            <a:gs pos="100000">
              <a:srgbClr val="D0D0D0"/>
            </a:gs>
          </a:gsLst>
          <a:lin ang="5400000"/>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0"/>
            <a:ext cx="84582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rmAutofit/>
          </a:bodyPr>
          <a:lstStyle/>
          <a:p>
            <a:pPr lvl="0"/>
            <a:r>
              <a:rPr lang="en-US" altLang="zh-TW" dirty="0"/>
              <a:t>Click to edit Master title style</a:t>
            </a:r>
          </a:p>
        </p:txBody>
      </p:sp>
      <p:sp>
        <p:nvSpPr>
          <p:cNvPr id="1027" name="Rectangle 3"/>
          <p:cNvSpPr>
            <a:spLocks noGrp="1" noChangeArrowheads="1"/>
          </p:cNvSpPr>
          <p:nvPr>
            <p:ph type="body" idx="1"/>
          </p:nvPr>
        </p:nvSpPr>
        <p:spPr bwMode="auto">
          <a:xfrm>
            <a:off x="228600" y="700088"/>
            <a:ext cx="8686800" cy="5700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1028" name="Text Box 9"/>
          <p:cNvSpPr txBox="1">
            <a:spLocks noChangeArrowheads="1"/>
          </p:cNvSpPr>
          <p:nvPr userDrawn="1"/>
        </p:nvSpPr>
        <p:spPr bwMode="auto">
          <a:xfrm>
            <a:off x="6781800" y="6400800"/>
            <a:ext cx="2362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a:spcBef>
                <a:spcPct val="50000"/>
              </a:spcBef>
              <a:defRPr/>
            </a:pPr>
            <a:r>
              <a:rPr lang="en-US" altLang="zh-TW" dirty="0">
                <a:solidFill>
                  <a:schemeClr val="tx2"/>
                </a:solidFill>
                <a:ea typeface="新細明體" panose="02020500000000000000" pitchFamily="18" charset="-120"/>
              </a:rPr>
              <a:t>(</a:t>
            </a:r>
            <a:fld id="{27760D3E-7DFD-4E3A-9912-1455634BB3C1}" type="slidenum">
              <a:rPr lang="en-US" altLang="zh-TW" smtClean="0">
                <a:solidFill>
                  <a:schemeClr val="tx2"/>
                </a:solidFill>
                <a:ea typeface="新細明體" panose="02020500000000000000" pitchFamily="18" charset="-120"/>
              </a:rPr>
              <a:pPr algn="r">
                <a:spcBef>
                  <a:spcPct val="50000"/>
                </a:spcBef>
                <a:defRPr/>
              </a:pPr>
              <a:t>‹#›</a:t>
            </a:fld>
            <a:r>
              <a:rPr lang="en-US" altLang="zh-TW" dirty="0">
                <a:solidFill>
                  <a:schemeClr val="tx2"/>
                </a:solidFill>
                <a:ea typeface="新細明體" panose="02020500000000000000" pitchFamily="18" charset="-120"/>
              </a:rPr>
              <a:t>)</a:t>
            </a:r>
          </a:p>
        </p:txBody>
      </p:sp>
      <p:sp>
        <p:nvSpPr>
          <p:cNvPr id="1029" name="Text Box 10"/>
          <p:cNvSpPr txBox="1">
            <a:spLocks noChangeArrowheads="1"/>
          </p:cNvSpPr>
          <p:nvPr userDrawn="1"/>
        </p:nvSpPr>
        <p:spPr bwMode="auto">
          <a:xfrm>
            <a:off x="228600" y="6545262"/>
            <a:ext cx="8153400"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defRPr/>
            </a:pPr>
            <a:r>
              <a:rPr lang="en-US" altLang="zh-TW" sz="1200" dirty="0">
                <a:solidFill>
                  <a:schemeClr val="tx2"/>
                </a:solidFill>
                <a:ea typeface="新細明體" panose="02020500000000000000" pitchFamily="18" charset="-120"/>
              </a:rPr>
              <a:t>Zhong-Li Christian Bible Church </a:t>
            </a:r>
            <a:r>
              <a:rPr lang="en-US" altLang="zh-TW" sz="1200" dirty="0">
                <a:solidFill>
                  <a:schemeClr val="accent4"/>
                </a:solidFill>
                <a:ea typeface="新細明體" panose="02020500000000000000" pitchFamily="18" charset="-120"/>
                <a:hlinkClick r:id="rId17"/>
              </a:rPr>
              <a:t>https://</a:t>
            </a:r>
            <a:r>
              <a:rPr lang="en-US" altLang="zh-TW" sz="1200" u="sng" dirty="0">
                <a:solidFill>
                  <a:schemeClr val="accent4"/>
                </a:solidFill>
                <a:ea typeface="新細明體" panose="02020500000000000000" pitchFamily="18" charset="-120"/>
                <a:hlinkClick r:id="rId17"/>
              </a:rPr>
              <a:t>www.aizhu.com</a:t>
            </a:r>
            <a:r>
              <a:rPr lang="en-US" altLang="zh-TW" sz="1200" u="sng" dirty="0">
                <a:solidFill>
                  <a:schemeClr val="accent4"/>
                </a:solidFill>
                <a:ea typeface="新細明體" panose="02020500000000000000" pitchFamily="18" charset="-120"/>
              </a:rPr>
              <a:t>/zcbc</a:t>
            </a:r>
          </a:p>
        </p:txBody>
      </p:sp>
      <p:pic>
        <p:nvPicPr>
          <p:cNvPr id="1030" name="Picture 1"/>
          <p:cNvPicPr>
            <a:picLocks noChangeAspect="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22225" y="36513"/>
            <a:ext cx="663575" cy="66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99" r:id="rId1"/>
    <p:sldLayoutId id="2147483788" r:id="rId2"/>
    <p:sldLayoutId id="2147483802" r:id="rId3"/>
    <p:sldLayoutId id="2147483800" r:id="rId4"/>
    <p:sldLayoutId id="2147483789" r:id="rId5"/>
    <p:sldLayoutId id="2147483790" r:id="rId6"/>
    <p:sldLayoutId id="2147483791" r:id="rId7"/>
    <p:sldLayoutId id="2147483792" r:id="rId8"/>
    <p:sldLayoutId id="2147483801" r:id="rId9"/>
    <p:sldLayoutId id="2147483793" r:id="rId10"/>
    <p:sldLayoutId id="2147483794" r:id="rId11"/>
    <p:sldLayoutId id="2147483795" r:id="rId12"/>
    <p:sldLayoutId id="2147483796" r:id="rId13"/>
    <p:sldLayoutId id="2147483797" r:id="rId14"/>
    <p:sldLayoutId id="2147483798" r:id="rId15"/>
  </p:sldLayoutIdLst>
  <p:txStyles>
    <p:titleStyle>
      <a:lvl1pPr algn="ctr" rtl="0" eaLnBrk="0" fontAlgn="base" hangingPunct="0">
        <a:spcBef>
          <a:spcPct val="0"/>
        </a:spcBef>
        <a:spcAft>
          <a:spcPct val="0"/>
        </a:spcAft>
        <a:defRPr sz="4400" kern="1200">
          <a:solidFill>
            <a:schemeClr val="accent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defRPr>
      </a:lvl2pPr>
      <a:lvl3pPr algn="ctr" rtl="0" eaLnBrk="0" fontAlgn="base" hangingPunct="0">
        <a:spcBef>
          <a:spcPct val="0"/>
        </a:spcBef>
        <a:spcAft>
          <a:spcPct val="0"/>
        </a:spcAft>
        <a:defRPr sz="4400">
          <a:solidFill>
            <a:schemeClr val="tx2"/>
          </a:solidFill>
          <a:latin typeface="Times New Roman" panose="02020603050405020304" pitchFamily="18" charset="0"/>
        </a:defRPr>
      </a:lvl3pPr>
      <a:lvl4pPr algn="ctr" rtl="0" eaLnBrk="0" fontAlgn="base" hangingPunct="0">
        <a:spcBef>
          <a:spcPct val="0"/>
        </a:spcBef>
        <a:spcAft>
          <a:spcPct val="0"/>
        </a:spcAft>
        <a:defRPr sz="4400">
          <a:solidFill>
            <a:schemeClr val="tx2"/>
          </a:solidFill>
          <a:latin typeface="Times New Roman" panose="02020603050405020304" pitchFamily="18" charset="0"/>
        </a:defRPr>
      </a:lvl4pPr>
      <a:lvl5pPr algn="ctr" rtl="0" eaLnBrk="0" fontAlgn="base" hangingPunct="0">
        <a:spcBef>
          <a:spcPct val="0"/>
        </a:spcBef>
        <a:spcAft>
          <a:spcPct val="0"/>
        </a:spcAft>
        <a:defRPr sz="4400">
          <a:solidFill>
            <a:schemeClr val="tx2"/>
          </a:solidFill>
          <a:latin typeface="Times New Roman" panose="02020603050405020304" pitchFamily="18" charset="0"/>
        </a:defRPr>
      </a:lvl5pPr>
      <a:lvl6pPr marL="457200" algn="ctr" rtl="0" eaLnBrk="0" fontAlgn="base" hangingPunct="0">
        <a:spcBef>
          <a:spcPct val="0"/>
        </a:spcBef>
        <a:spcAft>
          <a:spcPct val="0"/>
        </a:spcAft>
        <a:defRPr sz="4400">
          <a:solidFill>
            <a:schemeClr val="tx2"/>
          </a:solidFill>
          <a:latin typeface="Times New Roman" panose="02020603050405020304" pitchFamily="18" charset="0"/>
        </a:defRPr>
      </a:lvl6pPr>
      <a:lvl7pPr marL="914400" algn="ctr" rtl="0" eaLnBrk="0" fontAlgn="base" hangingPunct="0">
        <a:spcBef>
          <a:spcPct val="0"/>
        </a:spcBef>
        <a:spcAft>
          <a:spcPct val="0"/>
        </a:spcAft>
        <a:defRPr sz="4400">
          <a:solidFill>
            <a:schemeClr val="tx2"/>
          </a:solidFill>
          <a:latin typeface="Times New Roman" panose="02020603050405020304" pitchFamily="18" charset="0"/>
        </a:defRPr>
      </a:lvl7pPr>
      <a:lvl8pPr marL="1371600" algn="ctr" rtl="0" eaLnBrk="0" fontAlgn="base" hangingPunct="0">
        <a:spcBef>
          <a:spcPct val="0"/>
        </a:spcBef>
        <a:spcAft>
          <a:spcPct val="0"/>
        </a:spcAft>
        <a:defRPr sz="4400">
          <a:solidFill>
            <a:schemeClr val="tx2"/>
          </a:solidFill>
          <a:latin typeface="Times New Roman" panose="02020603050405020304" pitchFamily="18" charset="0"/>
        </a:defRPr>
      </a:lvl8pPr>
      <a:lvl9pPr marL="1828800" algn="ctr" rtl="0" eaLnBrk="0" fontAlgn="base" hangingPunct="0">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0" fontAlgn="base" hangingPunct="0">
        <a:spcBef>
          <a:spcPct val="20000"/>
        </a:spcBef>
        <a:spcAft>
          <a:spcPct val="0"/>
        </a:spcAft>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hyperlink" Target="https://www.youtube.com/watch?v=0nCBS9dol7w" TargetMode="External"/><Relationship Id="rId2" Type="http://schemas.openxmlformats.org/officeDocument/2006/relationships/audio" Target="../media/audio1.wav"/><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watch?v=0nCBS9dol7w" TargetMode="External"/><Relationship Id="rId2" Type="http://schemas.openxmlformats.org/officeDocument/2006/relationships/audio" Target="../media/audio1.wav"/><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hyperlink" Target="pushihua.mid"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381000" y="2286000"/>
            <a:ext cx="8610600" cy="2387600"/>
          </a:xfrm>
        </p:spPr>
        <p:txBody>
          <a:bodyPr>
            <a:normAutofit fontScale="90000"/>
          </a:bodyPr>
          <a:lstStyle/>
          <a:p>
            <a:r>
              <a:rPr lang="zh-CN" altLang="en-US" sz="14400" dirty="0">
                <a:ea typeface="宋体" panose="02010600030101010101" pitchFamily="2" charset="-122"/>
              </a:rPr>
              <a:t>喜樂</a:t>
            </a:r>
            <a:r>
              <a:rPr lang="zh-CN" altLang="en-US" sz="16600" dirty="0">
                <a:ea typeface="宋体" panose="02010600030101010101" pitchFamily="2" charset="-122"/>
              </a:rPr>
              <a:t> </a:t>
            </a:r>
            <a:r>
              <a:rPr lang="en-US" altLang="zh-TW" sz="13800" dirty="0">
                <a:latin typeface="Algerian" panose="04020705040A02060702" pitchFamily="82" charset="0"/>
                <a:ea typeface="新細明體" panose="02020500000000000000" pitchFamily="18" charset="-120"/>
              </a:rPr>
              <a:t>Joy</a:t>
            </a:r>
            <a:r>
              <a:rPr lang="en-US" altLang="zh-TW" sz="13800" baseline="30000" dirty="0">
                <a:latin typeface="Algerian" panose="04020705040A02060702" pitchFamily="82" charset="0"/>
                <a:ea typeface="新細明體" panose="02020500000000000000" pitchFamily="18" charset="-120"/>
              </a:rPr>
              <a:t>5</a:t>
            </a:r>
          </a:p>
        </p:txBody>
      </p:sp>
      <p:sp>
        <p:nvSpPr>
          <p:cNvPr id="5123" name="Rectangle 3"/>
          <p:cNvSpPr>
            <a:spLocks noGrp="1" noChangeArrowheads="1"/>
          </p:cNvSpPr>
          <p:nvPr>
            <p:ph type="subTitle" idx="1"/>
          </p:nvPr>
        </p:nvSpPr>
        <p:spPr>
          <a:xfrm>
            <a:off x="5105400" y="76200"/>
            <a:ext cx="3962400" cy="2590800"/>
          </a:xfrm>
        </p:spPr>
        <p:txBody>
          <a:bodyPr/>
          <a:lstStyle/>
          <a:p>
            <a:pPr algn="r"/>
            <a:r>
              <a:rPr lang="en-CA" spc="-1" dirty="0">
                <a:solidFill>
                  <a:srgbClr val="000000"/>
                </a:solidFill>
                <a:uFill>
                  <a:solidFill>
                    <a:srgbClr val="FFFFFF"/>
                  </a:solidFill>
                </a:uFill>
                <a:ea typeface="新細明體"/>
              </a:rPr>
              <a:t>Joy</a:t>
            </a:r>
            <a:r>
              <a:rPr lang="en-CA" spc="-1" baseline="30000" dirty="0">
                <a:solidFill>
                  <a:srgbClr val="000000"/>
                </a:solidFill>
                <a:uFill>
                  <a:solidFill>
                    <a:srgbClr val="FFFFFF"/>
                  </a:solidFill>
                </a:uFill>
                <a:ea typeface="新細明體"/>
              </a:rPr>
              <a:t>1</a:t>
            </a:r>
            <a:r>
              <a:rPr lang="en-CA" spc="-1" dirty="0">
                <a:solidFill>
                  <a:srgbClr val="000000"/>
                </a:solidFill>
                <a:uFill>
                  <a:solidFill>
                    <a:srgbClr val="FFFFFF"/>
                  </a:solidFill>
                </a:uFill>
                <a:ea typeface="新細明體"/>
              </a:rPr>
              <a:t> 2017-12-10</a:t>
            </a:r>
            <a:endParaRPr lang="en-CA" sz="3200" spc="-1" dirty="0">
              <a:solidFill>
                <a:srgbClr val="000000"/>
              </a:solidFill>
              <a:uFill>
                <a:solidFill>
                  <a:srgbClr val="FFFFFF"/>
                </a:solidFill>
              </a:uFill>
              <a:latin typeface="Arial"/>
            </a:endParaRPr>
          </a:p>
          <a:p>
            <a:pPr algn="r"/>
            <a:r>
              <a:rPr lang="en-CA" spc="-1" dirty="0">
                <a:solidFill>
                  <a:srgbClr val="000000"/>
                </a:solidFill>
                <a:uFill>
                  <a:solidFill>
                    <a:srgbClr val="FFFFFF"/>
                  </a:solidFill>
                </a:uFill>
                <a:ea typeface="新細明體"/>
              </a:rPr>
              <a:t> Joy</a:t>
            </a:r>
            <a:r>
              <a:rPr lang="en-CA" spc="-1" baseline="30000" dirty="0">
                <a:solidFill>
                  <a:srgbClr val="000000"/>
                </a:solidFill>
                <a:uFill>
                  <a:solidFill>
                    <a:srgbClr val="FFFFFF"/>
                  </a:solidFill>
                </a:uFill>
                <a:ea typeface="新細明體"/>
              </a:rPr>
              <a:t>2</a:t>
            </a:r>
            <a:r>
              <a:rPr lang="en-CA" spc="-1" dirty="0">
                <a:solidFill>
                  <a:srgbClr val="000000"/>
                </a:solidFill>
                <a:uFill>
                  <a:solidFill>
                    <a:srgbClr val="FFFFFF"/>
                  </a:solidFill>
                </a:uFill>
                <a:ea typeface="新細明體"/>
              </a:rPr>
              <a:t> 2018-12-09</a:t>
            </a:r>
            <a:endParaRPr lang="en-CA" sz="3200" spc="-1" dirty="0">
              <a:solidFill>
                <a:srgbClr val="000000"/>
              </a:solidFill>
              <a:uFill>
                <a:solidFill>
                  <a:srgbClr val="FFFFFF"/>
                </a:solidFill>
              </a:uFill>
              <a:latin typeface="Arial"/>
            </a:endParaRPr>
          </a:p>
          <a:p>
            <a:pPr algn="r"/>
            <a:r>
              <a:rPr lang="en-CA" spc="-1" dirty="0">
                <a:solidFill>
                  <a:srgbClr val="000000"/>
                </a:solidFill>
                <a:uFill>
                  <a:solidFill>
                    <a:srgbClr val="FFFFFF"/>
                  </a:solidFill>
                </a:uFill>
                <a:ea typeface="新細明體"/>
              </a:rPr>
              <a:t>Joy</a:t>
            </a:r>
            <a:r>
              <a:rPr lang="en-CA" spc="-1" baseline="30000" dirty="0">
                <a:solidFill>
                  <a:srgbClr val="000000"/>
                </a:solidFill>
                <a:uFill>
                  <a:solidFill>
                    <a:srgbClr val="FFFFFF"/>
                  </a:solidFill>
                </a:uFill>
                <a:ea typeface="新細明體"/>
              </a:rPr>
              <a:t>3</a:t>
            </a:r>
            <a:r>
              <a:rPr lang="en-CA" spc="-1" dirty="0">
                <a:solidFill>
                  <a:srgbClr val="000000"/>
                </a:solidFill>
                <a:uFill>
                  <a:solidFill>
                    <a:srgbClr val="FFFFFF"/>
                  </a:solidFill>
                </a:uFill>
                <a:ea typeface="新細明體"/>
              </a:rPr>
              <a:t> 2019-12-08</a:t>
            </a:r>
          </a:p>
          <a:p>
            <a:pPr algn="r"/>
            <a:r>
              <a:rPr lang="en-CA" spc="-1" dirty="0">
                <a:solidFill>
                  <a:srgbClr val="000000"/>
                </a:solidFill>
                <a:uFill>
                  <a:solidFill>
                    <a:srgbClr val="FFFFFF"/>
                  </a:solidFill>
                </a:uFill>
                <a:ea typeface="新細明體"/>
              </a:rPr>
              <a:t>Joy</a:t>
            </a:r>
            <a:r>
              <a:rPr lang="en-CA" spc="-1" baseline="30000" dirty="0">
                <a:solidFill>
                  <a:srgbClr val="000000"/>
                </a:solidFill>
                <a:uFill>
                  <a:solidFill>
                    <a:srgbClr val="FFFFFF"/>
                  </a:solidFill>
                </a:uFill>
                <a:ea typeface="新細明體"/>
              </a:rPr>
              <a:t>4</a:t>
            </a:r>
            <a:r>
              <a:rPr lang="en-CA" spc="-1" dirty="0">
                <a:solidFill>
                  <a:srgbClr val="000000"/>
                </a:solidFill>
                <a:uFill>
                  <a:solidFill>
                    <a:srgbClr val="FFFFFF"/>
                  </a:solidFill>
                </a:uFill>
                <a:ea typeface="新細明體"/>
              </a:rPr>
              <a:t> 2020-12-06</a:t>
            </a:r>
          </a:p>
          <a:p>
            <a:pPr algn="r"/>
            <a:r>
              <a:rPr lang="en-CA" spc="-1" dirty="0">
                <a:solidFill>
                  <a:srgbClr val="000000"/>
                </a:solidFill>
                <a:uFill>
                  <a:solidFill>
                    <a:srgbClr val="FFFFFF"/>
                  </a:solidFill>
                </a:uFill>
                <a:ea typeface="新細明體"/>
              </a:rPr>
              <a:t>Joy</a:t>
            </a:r>
            <a:r>
              <a:rPr lang="en-CA" spc="-1" baseline="30000" dirty="0">
                <a:solidFill>
                  <a:srgbClr val="000000"/>
                </a:solidFill>
                <a:uFill>
                  <a:solidFill>
                    <a:srgbClr val="FFFFFF"/>
                  </a:solidFill>
                </a:uFill>
                <a:ea typeface="新細明體"/>
              </a:rPr>
              <a:t>5</a:t>
            </a:r>
            <a:r>
              <a:rPr lang="en-CA" spc="-1" dirty="0">
                <a:solidFill>
                  <a:srgbClr val="000000"/>
                </a:solidFill>
                <a:uFill>
                  <a:solidFill>
                    <a:srgbClr val="FFFFFF"/>
                  </a:solidFill>
                </a:uFill>
                <a:ea typeface="新細明體"/>
              </a:rPr>
              <a:t> 2021-12-05</a:t>
            </a:r>
          </a:p>
          <a:p>
            <a:pPr algn="r"/>
            <a:endParaRPr lang="en-CA" spc="-1" dirty="0">
              <a:solidFill>
                <a:srgbClr val="000000"/>
              </a:solidFill>
              <a:uFill>
                <a:solidFill>
                  <a:srgbClr val="FFFFFF"/>
                </a:solidFill>
              </a:uFill>
              <a:ea typeface="新細明體"/>
            </a:endParaRPr>
          </a:p>
        </p:txBody>
      </p:sp>
      <p:sp>
        <p:nvSpPr>
          <p:cNvPr id="5124" name="Rectangle 1"/>
          <p:cNvSpPr>
            <a:spLocks noChangeArrowheads="1"/>
          </p:cNvSpPr>
          <p:nvPr/>
        </p:nvSpPr>
        <p:spPr bwMode="auto">
          <a:xfrm>
            <a:off x="1981200" y="4419600"/>
            <a:ext cx="5791200" cy="187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2"/>
                </a:solidFill>
                <a:latin typeface="Times New Roman" panose="02020603050405020304" pitchFamily="18" charset="0"/>
              </a:defRPr>
            </a:lvl1pPr>
            <a:lvl2pPr marL="742950" indent="-285750">
              <a:spcBef>
                <a:spcPct val="20000"/>
              </a:spcBef>
              <a:buChar char="–"/>
              <a:defRPr sz="2800">
                <a:solidFill>
                  <a:schemeClr val="tx2"/>
                </a:solidFill>
                <a:latin typeface="Times New Roman" panose="02020603050405020304" pitchFamily="18" charset="0"/>
              </a:defRPr>
            </a:lvl2pPr>
            <a:lvl3pPr marL="1143000" indent="-228600">
              <a:spcBef>
                <a:spcPct val="20000"/>
              </a:spcBef>
              <a:buChar char="•"/>
              <a:defRPr sz="2400">
                <a:solidFill>
                  <a:schemeClr val="tx2"/>
                </a:solidFill>
                <a:latin typeface="Times New Roman" panose="02020603050405020304" pitchFamily="18" charset="0"/>
              </a:defRPr>
            </a:lvl3pPr>
            <a:lvl4pPr marL="1600200" indent="-228600">
              <a:spcBef>
                <a:spcPct val="20000"/>
              </a:spcBef>
              <a:buChar char="–"/>
              <a:defRPr sz="2000">
                <a:solidFill>
                  <a:schemeClr val="tx2"/>
                </a:solidFill>
                <a:latin typeface="Times New Roman" panose="02020603050405020304" pitchFamily="18" charset="0"/>
              </a:defRPr>
            </a:lvl4pPr>
            <a:lvl5pPr marL="2057400" indent="-228600">
              <a:spcBef>
                <a:spcPct val="20000"/>
              </a:spcBef>
              <a:buChar char="»"/>
              <a:defRPr sz="2000">
                <a:solidFill>
                  <a:schemeClr val="tx2"/>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2"/>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2"/>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2"/>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2"/>
                </a:solidFill>
                <a:latin typeface="Times New Roman" panose="02020603050405020304" pitchFamily="18" charset="0"/>
              </a:defRPr>
            </a:lvl9pPr>
          </a:lstStyle>
          <a:p>
            <a:pPr>
              <a:spcBef>
                <a:spcPct val="0"/>
              </a:spcBef>
              <a:buFontTx/>
              <a:buNone/>
            </a:pPr>
            <a:r>
              <a:rPr lang="el-GR" altLang="en-US" sz="7200" dirty="0">
                <a:solidFill>
                  <a:srgbClr val="FF0000"/>
                </a:solidFill>
                <a:latin typeface="Galatia SIL" panose="02000600020000020004" pitchFamily="2" charset="0"/>
              </a:rPr>
              <a:t>χαρά</a:t>
            </a:r>
            <a:r>
              <a:rPr lang="en-US" altLang="en-US" sz="7200" dirty="0">
                <a:solidFill>
                  <a:srgbClr val="FF0000"/>
                </a:solidFill>
                <a:latin typeface="Galatia SIL" panose="02000600020000020004" pitchFamily="2" charset="0"/>
              </a:rPr>
              <a:t> / </a:t>
            </a:r>
            <a:r>
              <a:rPr lang="el-GR" altLang="en-US" sz="7200" dirty="0">
                <a:solidFill>
                  <a:srgbClr val="FF0000"/>
                </a:solidFill>
                <a:latin typeface="Galatia SIL" panose="02000600020000020004" pitchFamily="2" charset="0"/>
              </a:rPr>
              <a:t>χαίρω</a:t>
            </a:r>
            <a:endParaRPr lang="en-US" altLang="en-US" sz="4400" dirty="0">
              <a:solidFill>
                <a:srgbClr val="FF0000"/>
              </a:solidFill>
              <a:latin typeface="Galatia SIL" panose="02000600020000020004" pitchFamily="2" charset="0"/>
            </a:endParaRPr>
          </a:p>
          <a:p>
            <a:pPr algn="ctr">
              <a:spcBef>
                <a:spcPct val="0"/>
              </a:spcBef>
              <a:buFontTx/>
              <a:buNone/>
            </a:pPr>
            <a:r>
              <a:rPr lang="en-US" altLang="en-US" sz="4400" dirty="0">
                <a:solidFill>
                  <a:srgbClr val="FF0000"/>
                </a:solidFill>
                <a:latin typeface="Galatia SIL" panose="02000600020000020004" pitchFamily="2" charset="0"/>
              </a:rPr>
              <a:t>57/74 </a:t>
            </a:r>
            <a:endParaRPr lang="en-US" altLang="en-US" sz="4400" dirty="0">
              <a:solidFill>
                <a:srgbClr val="FF0000"/>
              </a:solidFill>
            </a:endParaRPr>
          </a:p>
        </p:txBody>
      </p:sp>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Title 1">
            <a:extLst>
              <a:ext uri="{FF2B5EF4-FFF2-40B4-BE49-F238E27FC236}">
                <a16:creationId xmlns:a16="http://schemas.microsoft.com/office/drawing/2014/main" id="{4EFB510E-6B29-4ADF-9E6A-5D6E0E6AAA56}"/>
              </a:ext>
            </a:extLst>
          </p:cNvPr>
          <p:cNvSpPr>
            <a:spLocks noGrp="1"/>
          </p:cNvSpPr>
          <p:nvPr>
            <p:ph type="title"/>
          </p:nvPr>
        </p:nvSpPr>
        <p:spPr>
          <a:xfrm>
            <a:off x="3724072" y="629268"/>
            <a:ext cx="4939868" cy="1286160"/>
          </a:xfrm>
        </p:spPr>
        <p:txBody>
          <a:bodyPr anchor="b">
            <a:normAutofit/>
          </a:bodyPr>
          <a:lstStyle/>
          <a:p>
            <a:r>
              <a:rPr lang="en-US" altLang="en-US" dirty="0"/>
              <a:t>Joy</a:t>
            </a:r>
          </a:p>
        </p:txBody>
      </p:sp>
      <p:sp>
        <p:nvSpPr>
          <p:cNvPr id="24579" name="Content Placeholder 2">
            <a:extLst>
              <a:ext uri="{FF2B5EF4-FFF2-40B4-BE49-F238E27FC236}">
                <a16:creationId xmlns:a16="http://schemas.microsoft.com/office/drawing/2014/main" id="{80A9370F-2758-4D79-89F4-D2216A9A8201}"/>
              </a:ext>
            </a:extLst>
          </p:cNvPr>
          <p:cNvSpPr>
            <a:spLocks noGrp="1"/>
          </p:cNvSpPr>
          <p:nvPr>
            <p:ph idx="1"/>
          </p:nvPr>
        </p:nvSpPr>
        <p:spPr>
          <a:xfrm>
            <a:off x="3724073" y="2438400"/>
            <a:ext cx="4939867" cy="3785419"/>
          </a:xfrm>
        </p:spPr>
        <p:txBody>
          <a:bodyPr>
            <a:normAutofit/>
          </a:bodyPr>
          <a:lstStyle/>
          <a:p>
            <a:r>
              <a:rPr lang="en-US" altLang="en-US" sz="1700" dirty="0"/>
              <a:t>Joy is </a:t>
            </a:r>
          </a:p>
          <a:p>
            <a:pPr lvl="1"/>
            <a:r>
              <a:rPr lang="en-US" altLang="en-US" sz="1700" dirty="0"/>
              <a:t>A Fruit of the Spirit</a:t>
            </a:r>
          </a:p>
          <a:p>
            <a:pPr lvl="1"/>
            <a:r>
              <a:rPr lang="en-US" altLang="en-US" sz="1700" dirty="0"/>
              <a:t>A Mark of a Christian</a:t>
            </a:r>
          </a:p>
          <a:p>
            <a:r>
              <a:rPr lang="en-US" altLang="en-US" sz="1700" dirty="0"/>
              <a:t>We experience joy when:</a:t>
            </a:r>
          </a:p>
          <a:p>
            <a:pPr lvl="1"/>
            <a:r>
              <a:rPr lang="en-US" altLang="en-US" sz="1700" dirty="0"/>
              <a:t>we face troubles</a:t>
            </a:r>
          </a:p>
          <a:p>
            <a:pPr lvl="1"/>
            <a:r>
              <a:rPr lang="en-US" altLang="en-US" sz="1700" dirty="0"/>
              <a:t>the Gospel is preached</a:t>
            </a:r>
          </a:p>
          <a:p>
            <a:pPr lvl="1"/>
            <a:r>
              <a:rPr lang="en-US" altLang="en-US" sz="1700" dirty="0"/>
              <a:t>we consider our future</a:t>
            </a:r>
          </a:p>
          <a:p>
            <a:pPr lvl="1"/>
            <a:r>
              <a:rPr lang="en-US" altLang="en-US" sz="1700" dirty="0"/>
              <a:t>we receive concern of brothers/sisters </a:t>
            </a:r>
          </a:p>
          <a:p>
            <a:r>
              <a:rPr lang="en-US" altLang="en-US" sz="1700" dirty="0"/>
              <a:t>Joy’s Focus:  The LORD</a:t>
            </a:r>
          </a:p>
          <a:p>
            <a:r>
              <a:rPr lang="en-US" altLang="en-US" sz="1700" dirty="0"/>
              <a:t>The Joy of Jesus</a:t>
            </a:r>
          </a:p>
        </p:txBody>
      </p:sp>
      <p:pic>
        <p:nvPicPr>
          <p:cNvPr id="4" name="Picture 2">
            <a:extLst>
              <a:ext uri="{FF2B5EF4-FFF2-40B4-BE49-F238E27FC236}">
                <a16:creationId xmlns:a16="http://schemas.microsoft.com/office/drawing/2014/main" id="{A285A217-E1A1-495F-9DBD-D9B86DC4A67A}"/>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4431" r="27548"/>
          <a:stretch/>
        </p:blipFill>
        <p:spPr bwMode="auto">
          <a:xfrm>
            <a:off x="20" y="10"/>
            <a:ext cx="3476673" cy="6857990"/>
          </a:xfrm>
          <a:prstGeom prst="rect">
            <a:avLst/>
          </a:prstGeom>
          <a:noFill/>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4581" name="Straight Connector 71">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810700" y="2115117"/>
            <a:ext cx="4732020" cy="0"/>
          </a:xfrm>
          <a:prstGeom prst="line">
            <a:avLst/>
          </a:prstGeom>
          <a:ln w="19050">
            <a:solidFill>
              <a:srgbClr val="DC3173"/>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spc="-1" dirty="0">
                <a:solidFill>
                  <a:srgbClr val="0000CC"/>
                </a:solidFill>
                <a:uFill>
                  <a:solidFill>
                    <a:srgbClr val="FFFFFF"/>
                  </a:solidFill>
                </a:uFill>
                <a:ea typeface="新細明體"/>
              </a:rPr>
              <a:t>Joy</a:t>
            </a:r>
            <a:r>
              <a:rPr lang="en-CA" spc="-1" baseline="30000" dirty="0">
                <a:solidFill>
                  <a:srgbClr val="0000CC"/>
                </a:solidFill>
                <a:uFill>
                  <a:solidFill>
                    <a:srgbClr val="FFFFFF"/>
                  </a:solidFill>
                </a:uFill>
                <a:ea typeface="新細明體"/>
              </a:rPr>
              <a:t>2</a:t>
            </a:r>
            <a:r>
              <a:rPr lang="en-US" dirty="0"/>
              <a:t>: Two Sides of a Coin</a:t>
            </a:r>
          </a:p>
        </p:txBody>
      </p:sp>
      <p:sp>
        <p:nvSpPr>
          <p:cNvPr id="4" name="TextBox 3"/>
          <p:cNvSpPr txBox="1"/>
          <p:nvPr/>
        </p:nvSpPr>
        <p:spPr>
          <a:xfrm>
            <a:off x="5638800" y="4800599"/>
            <a:ext cx="3265702" cy="1569660"/>
          </a:xfrm>
          <a:prstGeom prst="rect">
            <a:avLst/>
          </a:prstGeom>
          <a:noFill/>
          <a:ln>
            <a:solidFill>
              <a:schemeClr val="tx2"/>
            </a:solidFill>
          </a:ln>
        </p:spPr>
        <p:txBody>
          <a:bodyPr wrap="none" rtlCol="0">
            <a:spAutoFit/>
          </a:bodyPr>
          <a:lstStyle/>
          <a:p>
            <a:r>
              <a:rPr lang="en-US" b="1" dirty="0">
                <a:solidFill>
                  <a:srgbClr val="FF0000"/>
                </a:solidFill>
              </a:rPr>
              <a:t>God</a:t>
            </a:r>
            <a:r>
              <a:rPr lang="en-US" dirty="0">
                <a:solidFill>
                  <a:schemeClr val="tx2"/>
                </a:solidFill>
              </a:rPr>
              <a:t> gives </a:t>
            </a:r>
            <a:r>
              <a:rPr lang="en-US" b="1" dirty="0">
                <a:solidFill>
                  <a:srgbClr val="FF0000"/>
                </a:solidFill>
              </a:rPr>
              <a:t>Joy</a:t>
            </a:r>
            <a:r>
              <a:rPr lang="en-US" dirty="0">
                <a:solidFill>
                  <a:schemeClr val="tx2"/>
                </a:solidFill>
              </a:rPr>
              <a:t>…</a:t>
            </a:r>
          </a:p>
          <a:p>
            <a:r>
              <a:rPr lang="en-US" b="1" dirty="0">
                <a:solidFill>
                  <a:schemeClr val="tx2"/>
                </a:solidFill>
              </a:rPr>
              <a:t>Satan</a:t>
            </a:r>
            <a:r>
              <a:rPr lang="en-US" dirty="0">
                <a:solidFill>
                  <a:schemeClr val="tx2"/>
                </a:solidFill>
              </a:rPr>
              <a:t> gives </a:t>
            </a:r>
            <a:r>
              <a:rPr lang="en-US" b="1" dirty="0">
                <a:solidFill>
                  <a:schemeClr val="tx2"/>
                </a:solidFill>
              </a:rPr>
              <a:t>suffering</a:t>
            </a:r>
            <a:r>
              <a:rPr lang="en-US" dirty="0">
                <a:solidFill>
                  <a:schemeClr val="tx2"/>
                </a:solidFill>
              </a:rPr>
              <a:t>…</a:t>
            </a:r>
          </a:p>
          <a:p>
            <a:r>
              <a:rPr lang="en-US" dirty="0">
                <a:solidFill>
                  <a:schemeClr val="tx2"/>
                </a:solidFill>
              </a:rPr>
              <a:t>No Suffering </a:t>
            </a:r>
            <a:r>
              <a:rPr lang="en-US" dirty="0">
                <a:solidFill>
                  <a:schemeClr val="tx2"/>
                </a:solidFill>
                <a:sym typeface="Wingdings" panose="05000000000000000000" pitchFamily="2" charset="2"/>
              </a:rPr>
              <a:t></a:t>
            </a:r>
            <a:r>
              <a:rPr lang="en-US" dirty="0">
                <a:solidFill>
                  <a:schemeClr val="tx2"/>
                </a:solidFill>
              </a:rPr>
              <a:t> No </a:t>
            </a:r>
            <a:r>
              <a:rPr lang="en-US" b="1" dirty="0">
                <a:solidFill>
                  <a:srgbClr val="FF0000"/>
                </a:solidFill>
              </a:rPr>
              <a:t>Joy</a:t>
            </a:r>
            <a:r>
              <a:rPr lang="en-US" dirty="0">
                <a:solidFill>
                  <a:schemeClr val="tx2"/>
                </a:solidFill>
              </a:rPr>
              <a:t>.</a:t>
            </a:r>
          </a:p>
          <a:p>
            <a:r>
              <a:rPr lang="en-US" dirty="0">
                <a:solidFill>
                  <a:schemeClr val="tx2"/>
                </a:solidFill>
              </a:rPr>
              <a:t>We get both or neither!</a:t>
            </a:r>
          </a:p>
        </p:txBody>
      </p:sp>
      <p:pic>
        <p:nvPicPr>
          <p:cNvPr id="1026" name="Picture 2" descr="https://blog.melanietoniaevans.com/wp-content/uploads/2014/10/twosidesofthesamecoin-large.png?x6479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24736" y="1014412"/>
            <a:ext cx="4762500" cy="239077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425277" y="3200400"/>
            <a:ext cx="3993401" cy="769441"/>
          </a:xfrm>
          <a:prstGeom prst="rect">
            <a:avLst/>
          </a:prstGeom>
          <a:noFill/>
        </p:spPr>
        <p:txBody>
          <a:bodyPr wrap="none" rtlCol="0">
            <a:spAutoFit/>
          </a:bodyPr>
          <a:lstStyle/>
          <a:p>
            <a:r>
              <a:rPr lang="en-US" sz="4400" b="1" dirty="0">
                <a:solidFill>
                  <a:schemeClr val="tx2"/>
                </a:solidFill>
              </a:rPr>
              <a:t>Suffering</a:t>
            </a:r>
            <a:r>
              <a:rPr lang="en-US" sz="4400" dirty="0">
                <a:solidFill>
                  <a:schemeClr val="tx2"/>
                </a:solidFill>
              </a:rPr>
              <a:t>     </a:t>
            </a:r>
            <a:r>
              <a:rPr lang="en-US" sz="4400" b="1" dirty="0">
                <a:solidFill>
                  <a:srgbClr val="FF0000"/>
                </a:solidFill>
              </a:rPr>
              <a:t>Joy</a:t>
            </a:r>
          </a:p>
        </p:txBody>
      </p:sp>
    </p:spTree>
    <p:extLst>
      <p:ext uri="{BB962C8B-B14F-4D97-AF65-F5344CB8AC3E}">
        <p14:creationId xmlns:p14="http://schemas.microsoft.com/office/powerpoint/2010/main" val="3993101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zh-CN" altLang="en-US" dirty="0"/>
              <a:t>喜樂 </a:t>
            </a:r>
            <a:r>
              <a:rPr lang="en-US" altLang="zh-TW" dirty="0"/>
              <a:t>Joy</a:t>
            </a:r>
            <a:r>
              <a:rPr lang="en-CA" baseline="30000" dirty="0"/>
              <a:t>3</a:t>
            </a:r>
            <a:endParaRPr lang="en-US" dirty="0"/>
          </a:p>
        </p:txBody>
      </p:sp>
      <p:sp>
        <p:nvSpPr>
          <p:cNvPr id="3" name="Content Placeholder 2"/>
          <p:cNvSpPr>
            <a:spLocks noGrp="1"/>
          </p:cNvSpPr>
          <p:nvPr>
            <p:ph sz="half" idx="1"/>
          </p:nvPr>
        </p:nvSpPr>
        <p:spPr/>
        <p:txBody>
          <a:bodyPr/>
          <a:lstStyle/>
          <a:p>
            <a:r>
              <a:rPr lang="en-US" dirty="0"/>
              <a:t>Preceded by Shame</a:t>
            </a:r>
          </a:p>
          <a:p>
            <a:r>
              <a:rPr lang="en-US" dirty="0"/>
              <a:t>Focused on the joy-giver</a:t>
            </a:r>
          </a:p>
          <a:p>
            <a:r>
              <a:rPr lang="en-US" dirty="0"/>
              <a:t>Blessing the world</a:t>
            </a:r>
          </a:p>
          <a:p>
            <a:endParaRPr lang="en-US" dirty="0"/>
          </a:p>
          <a:p>
            <a:r>
              <a:rPr lang="en-US" dirty="0"/>
              <a:t>Hannah, Mary, Zechariah, Joseph, David, Jesus…</a:t>
            </a:r>
          </a:p>
        </p:txBody>
      </p:sp>
      <p:sp>
        <p:nvSpPr>
          <p:cNvPr id="4" name="Content Placeholder 3"/>
          <p:cNvSpPr>
            <a:spLocks noGrp="1"/>
          </p:cNvSpPr>
          <p:nvPr>
            <p:ph sz="half" idx="2"/>
          </p:nvPr>
        </p:nvSpPr>
        <p:spPr/>
        <p:txBody>
          <a:bodyPr/>
          <a:lstStyle/>
          <a:p>
            <a:r>
              <a:rPr lang="zh-CN" altLang="en-US" dirty="0"/>
              <a:t>先羞辱</a:t>
            </a:r>
            <a:endParaRPr lang="en-US" altLang="zh-CN" dirty="0"/>
          </a:p>
          <a:p>
            <a:r>
              <a:rPr lang="zh-TW" altLang="en-US" dirty="0"/>
              <a:t>專注在喜樂給予者</a:t>
            </a:r>
            <a:endParaRPr lang="en-US" altLang="zh-TW" dirty="0"/>
          </a:p>
          <a:p>
            <a:r>
              <a:rPr lang="zh-CN" altLang="en-US" dirty="0"/>
              <a:t>祝福世界</a:t>
            </a:r>
            <a:endParaRPr lang="en-US" altLang="zh-CN" dirty="0"/>
          </a:p>
          <a:p>
            <a:pPr marL="0" indent="0">
              <a:buNone/>
            </a:pPr>
            <a:endParaRPr lang="en-US" dirty="0"/>
          </a:p>
          <a:p>
            <a:r>
              <a:rPr lang="zh-CN" altLang="en-US" dirty="0"/>
              <a:t>汉娜</a:t>
            </a:r>
            <a:r>
              <a:rPr lang="en-US" altLang="zh-CN" dirty="0"/>
              <a:t>, </a:t>
            </a:r>
            <a:r>
              <a:rPr lang="zh-CN" altLang="en-US" dirty="0"/>
              <a:t>玛丽</a:t>
            </a:r>
            <a:r>
              <a:rPr lang="en-US" altLang="zh-CN" dirty="0"/>
              <a:t>, </a:t>
            </a:r>
            <a:r>
              <a:rPr lang="zh-TW" altLang="en-US" dirty="0"/>
              <a:t>撒迦利亞，約瑟，大衛，</a:t>
            </a:r>
            <a:r>
              <a:rPr lang="zh-CN" altLang="en-US" dirty="0"/>
              <a:t>耶稣</a:t>
            </a:r>
            <a:endParaRPr lang="en-US" dirty="0"/>
          </a:p>
        </p:txBody>
      </p:sp>
      <p:cxnSp>
        <p:nvCxnSpPr>
          <p:cNvPr id="6" name="Straight Connector 5"/>
          <p:cNvCxnSpPr/>
          <p:nvPr/>
        </p:nvCxnSpPr>
        <p:spPr bwMode="auto">
          <a:xfrm>
            <a:off x="-228600" y="2971800"/>
            <a:ext cx="9601200" cy="0"/>
          </a:xfrm>
          <a:prstGeom prst="line">
            <a:avLst/>
          </a:prstGeom>
          <a:solidFill>
            <a:schemeClr val="accent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7" name="Picture 2">
            <a:extLst>
              <a:ext uri="{FF2B5EF4-FFF2-40B4-BE49-F238E27FC236}">
                <a16:creationId xmlns:a16="http://schemas.microsoft.com/office/drawing/2014/main" id="{CE10135D-C43A-4697-ADFC-95833D9FEBA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0732" y="4572000"/>
            <a:ext cx="2264336" cy="16979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a:extLst>
              <a:ext uri="{FF2B5EF4-FFF2-40B4-BE49-F238E27FC236}">
                <a16:creationId xmlns:a16="http://schemas.microsoft.com/office/drawing/2014/main" id="{5E7845A4-6D08-4820-8DC7-4E6832F6BA51}"/>
              </a:ext>
            </a:extLst>
          </p:cNvPr>
          <p:cNvSpPr txBox="1"/>
          <p:nvPr/>
        </p:nvSpPr>
        <p:spPr>
          <a:xfrm>
            <a:off x="4648200" y="5528101"/>
            <a:ext cx="4328429" cy="830997"/>
          </a:xfrm>
          <a:prstGeom prst="rect">
            <a:avLst/>
          </a:prstGeom>
          <a:solidFill>
            <a:schemeClr val="bg1">
              <a:lumMod val="50000"/>
            </a:schemeClr>
          </a:solidFill>
        </p:spPr>
        <p:txBody>
          <a:bodyPr wrap="none" rtlCol="0">
            <a:spAutoFit/>
          </a:bodyPr>
          <a:lstStyle/>
          <a:p>
            <a:r>
              <a:rPr lang="en-CA" dirty="0">
                <a:solidFill>
                  <a:schemeClr val="bg1"/>
                </a:solidFill>
              </a:rPr>
              <a:t>…who for the Joy set before him,</a:t>
            </a:r>
          </a:p>
          <a:p>
            <a:pPr algn="r"/>
            <a:r>
              <a:rPr lang="en-CA" dirty="0">
                <a:solidFill>
                  <a:schemeClr val="bg1"/>
                </a:solidFill>
              </a:rPr>
              <a:t>Endured the cross.</a:t>
            </a:r>
          </a:p>
        </p:txBody>
      </p:sp>
    </p:spTree>
    <p:extLst>
      <p:ext uri="{BB962C8B-B14F-4D97-AF65-F5344CB8AC3E}">
        <p14:creationId xmlns:p14="http://schemas.microsoft.com/office/powerpoint/2010/main" val="35064130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03153-31A5-4212-8D45-3F8A3771293A}"/>
              </a:ext>
            </a:extLst>
          </p:cNvPr>
          <p:cNvSpPr>
            <a:spLocks noGrp="1"/>
          </p:cNvSpPr>
          <p:nvPr>
            <p:ph type="title"/>
          </p:nvPr>
        </p:nvSpPr>
        <p:spPr/>
        <p:txBody>
          <a:bodyPr>
            <a:normAutofit fontScale="90000"/>
          </a:bodyPr>
          <a:lstStyle/>
          <a:p>
            <a:r>
              <a:rPr lang="en-CA" dirty="0"/>
              <a:t>Joy</a:t>
            </a:r>
            <a:r>
              <a:rPr lang="en-CA" baseline="30000" dirty="0"/>
              <a:t>4</a:t>
            </a:r>
            <a:r>
              <a:rPr lang="en-CA" dirty="0"/>
              <a:t> (2020-12-06)</a:t>
            </a:r>
          </a:p>
        </p:txBody>
      </p:sp>
      <p:pic>
        <p:nvPicPr>
          <p:cNvPr id="5" name="Picture 8">
            <a:extLst>
              <a:ext uri="{FF2B5EF4-FFF2-40B4-BE49-F238E27FC236}">
                <a16:creationId xmlns:a16="http://schemas.microsoft.com/office/drawing/2014/main" id="{681DD347-42AB-4E05-8206-29DECB9AE41F}"/>
              </a:ext>
            </a:extLst>
          </p:cNvPr>
          <p:cNvPicPr>
            <a:picLocks noGrp="1" noChangeAspect="1" noChangeArrowheads="1"/>
          </p:cNvPicPr>
          <p:nvPr>
            <p:ph sz="half" idx="1"/>
          </p:nvPr>
        </p:nvPicPr>
        <p:blipFill>
          <a:blip r:embed="rId3" cstate="print">
            <a:extLst>
              <a:ext uri="{28A0092B-C50C-407E-A947-70E740481C1C}">
                <a14:useLocalDpi xmlns:a14="http://schemas.microsoft.com/office/drawing/2010/main" val="0"/>
              </a:ext>
            </a:extLst>
          </a:blip>
          <a:stretch>
            <a:fillRect/>
          </a:stretch>
        </p:blipFill>
        <p:spPr bwMode="auto">
          <a:xfrm>
            <a:off x="1327958" y="1560714"/>
            <a:ext cx="2830484" cy="419377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0">
            <a:extLst>
              <a:ext uri="{FF2B5EF4-FFF2-40B4-BE49-F238E27FC236}">
                <a16:creationId xmlns:a16="http://schemas.microsoft.com/office/drawing/2014/main" id="{E1E48969-1C08-4F91-B9B2-EE8671268B06}"/>
              </a:ext>
            </a:extLst>
          </p:cNvPr>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tretch>
            <a:fillRect/>
          </a:stretch>
        </p:blipFill>
        <p:spPr bwMode="auto">
          <a:xfrm>
            <a:off x="5257800" y="2195393"/>
            <a:ext cx="3886200" cy="2924414"/>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0DB7903-5A63-4F79-8D97-4127F11F031B}"/>
              </a:ext>
            </a:extLst>
          </p:cNvPr>
          <p:cNvSpPr txBox="1"/>
          <p:nvPr/>
        </p:nvSpPr>
        <p:spPr>
          <a:xfrm>
            <a:off x="434024" y="762000"/>
            <a:ext cx="4618352" cy="830997"/>
          </a:xfrm>
          <a:prstGeom prst="rect">
            <a:avLst/>
          </a:prstGeom>
          <a:noFill/>
        </p:spPr>
        <p:txBody>
          <a:bodyPr wrap="square">
            <a:spAutoFit/>
          </a:bodyPr>
          <a:lstStyle/>
          <a:p>
            <a:pPr algn="ctr"/>
            <a:r>
              <a:rPr lang="en-CA" dirty="0"/>
              <a:t>Joy (</a:t>
            </a:r>
            <a:r>
              <a:rPr lang="zh-TW" altLang="en-US" dirty="0"/>
              <a:t>喜樂</a:t>
            </a:r>
            <a:r>
              <a:rPr lang="en-CA" dirty="0"/>
              <a:t>) found in </a:t>
            </a:r>
          </a:p>
          <a:p>
            <a:pPr algn="ctr"/>
            <a:r>
              <a:rPr lang="en-CA" dirty="0"/>
              <a:t>Relationship (</a:t>
            </a:r>
            <a:r>
              <a:rPr lang="zh-TW" altLang="en-US" dirty="0"/>
              <a:t>關係</a:t>
            </a:r>
            <a:r>
              <a:rPr lang="en-US" altLang="zh-TW" dirty="0"/>
              <a:t>)</a:t>
            </a:r>
            <a:endParaRPr lang="en-CA" dirty="0"/>
          </a:p>
        </p:txBody>
      </p:sp>
      <p:sp>
        <p:nvSpPr>
          <p:cNvPr id="9" name="TextBox 8">
            <a:extLst>
              <a:ext uri="{FF2B5EF4-FFF2-40B4-BE49-F238E27FC236}">
                <a16:creationId xmlns:a16="http://schemas.microsoft.com/office/drawing/2014/main" id="{115D1BD4-E7FF-424A-884C-4B6E3F0A8CE3}"/>
              </a:ext>
            </a:extLst>
          </p:cNvPr>
          <p:cNvSpPr txBox="1"/>
          <p:nvPr/>
        </p:nvSpPr>
        <p:spPr>
          <a:xfrm>
            <a:off x="5666109" y="762000"/>
            <a:ext cx="2494594" cy="830997"/>
          </a:xfrm>
          <a:prstGeom prst="rect">
            <a:avLst/>
          </a:prstGeom>
          <a:noFill/>
        </p:spPr>
        <p:txBody>
          <a:bodyPr wrap="none" rtlCol="0">
            <a:spAutoFit/>
          </a:bodyPr>
          <a:lstStyle/>
          <a:p>
            <a:pPr algn="ctr"/>
            <a:r>
              <a:rPr lang="en-CA" dirty="0"/>
              <a:t>Separation (</a:t>
            </a:r>
            <a:r>
              <a:rPr lang="zh-TW" altLang="en-US" dirty="0"/>
              <a:t>距離</a:t>
            </a:r>
            <a:r>
              <a:rPr lang="en-US" altLang="zh-TW" dirty="0"/>
              <a:t>) </a:t>
            </a:r>
          </a:p>
          <a:p>
            <a:pPr algn="ctr"/>
            <a:r>
              <a:rPr lang="en-US" altLang="zh-TW" dirty="0">
                <a:sym typeface="Wingdings" panose="05000000000000000000" pitchFamily="2" charset="2"/>
              </a:rPr>
              <a:t></a:t>
            </a:r>
            <a:r>
              <a:rPr lang="en-CA" dirty="0"/>
              <a:t> Despair (</a:t>
            </a:r>
            <a:r>
              <a:rPr lang="zh-TW" altLang="en-US" dirty="0"/>
              <a:t>絕望</a:t>
            </a:r>
            <a:r>
              <a:rPr lang="en-CA" dirty="0"/>
              <a:t>) </a:t>
            </a:r>
          </a:p>
        </p:txBody>
      </p:sp>
      <p:sp>
        <p:nvSpPr>
          <p:cNvPr id="10" name="TextBox 9">
            <a:extLst>
              <a:ext uri="{FF2B5EF4-FFF2-40B4-BE49-F238E27FC236}">
                <a16:creationId xmlns:a16="http://schemas.microsoft.com/office/drawing/2014/main" id="{4B023CFC-D193-4081-8D12-C10C773FCD6D}"/>
              </a:ext>
            </a:extLst>
          </p:cNvPr>
          <p:cNvSpPr txBox="1"/>
          <p:nvPr/>
        </p:nvSpPr>
        <p:spPr>
          <a:xfrm>
            <a:off x="5486400" y="5257800"/>
            <a:ext cx="3076483" cy="1200329"/>
          </a:xfrm>
          <a:prstGeom prst="rect">
            <a:avLst/>
          </a:prstGeom>
          <a:noFill/>
        </p:spPr>
        <p:txBody>
          <a:bodyPr wrap="none" rtlCol="0">
            <a:spAutoFit/>
          </a:bodyPr>
          <a:lstStyle/>
          <a:p>
            <a:pPr marL="342900" indent="-342900">
              <a:buFont typeface="Arial" panose="020B0604020202020204" pitchFamily="34" charset="0"/>
              <a:buChar char="•"/>
            </a:pPr>
            <a:r>
              <a:rPr lang="en-CA" dirty="0"/>
              <a:t>In the Garden</a:t>
            </a:r>
          </a:p>
          <a:p>
            <a:pPr marL="342900" indent="-342900">
              <a:buFont typeface="Arial" panose="020B0604020202020204" pitchFamily="34" charset="0"/>
              <a:buChar char="•"/>
            </a:pPr>
            <a:r>
              <a:rPr lang="en-CA" dirty="0"/>
              <a:t>Moment of Decision</a:t>
            </a:r>
          </a:p>
          <a:p>
            <a:pPr marL="342900" indent="-342900">
              <a:buFont typeface="Arial" panose="020B0604020202020204" pitchFamily="34" charset="0"/>
              <a:buChar char="•"/>
            </a:pPr>
            <a:r>
              <a:rPr lang="en-CA" dirty="0"/>
              <a:t>Eternity</a:t>
            </a:r>
          </a:p>
        </p:txBody>
      </p:sp>
    </p:spTree>
    <p:extLst>
      <p:ext uri="{BB962C8B-B14F-4D97-AF65-F5344CB8AC3E}">
        <p14:creationId xmlns:p14="http://schemas.microsoft.com/office/powerpoint/2010/main" val="15209981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647860-7358-4FEB-8740-68852A1083AB}"/>
              </a:ext>
            </a:extLst>
          </p:cNvPr>
          <p:cNvSpPr txBox="1"/>
          <p:nvPr/>
        </p:nvSpPr>
        <p:spPr>
          <a:xfrm>
            <a:off x="3071176" y="2644170"/>
            <a:ext cx="1577024" cy="1569660"/>
          </a:xfrm>
          <a:prstGeom prst="rect">
            <a:avLst/>
          </a:prstGeom>
          <a:noFill/>
        </p:spPr>
        <p:txBody>
          <a:bodyPr wrap="square">
            <a:spAutoFit/>
          </a:bodyPr>
          <a:lstStyle/>
          <a:p>
            <a:r>
              <a:rPr lang="en-US" altLang="zh-TW" sz="9600" dirty="0">
                <a:solidFill>
                  <a:srgbClr val="0000CC"/>
                </a:solidFill>
                <a:latin typeface="Algerian" panose="04020705040A02060702" pitchFamily="82" charset="0"/>
                <a:ea typeface="新細明體" panose="02020500000000000000" pitchFamily="18" charset="-120"/>
              </a:rPr>
              <a:t>Jo</a:t>
            </a:r>
            <a:endParaRPr lang="en-CA" dirty="0"/>
          </a:p>
        </p:txBody>
      </p:sp>
      <p:sp>
        <p:nvSpPr>
          <p:cNvPr id="6" name="TextBox 5">
            <a:extLst>
              <a:ext uri="{FF2B5EF4-FFF2-40B4-BE49-F238E27FC236}">
                <a16:creationId xmlns:a16="http://schemas.microsoft.com/office/drawing/2014/main" id="{96F86946-8AB5-4967-945E-147BD75607DD}"/>
              </a:ext>
            </a:extLst>
          </p:cNvPr>
          <p:cNvSpPr txBox="1"/>
          <p:nvPr/>
        </p:nvSpPr>
        <p:spPr>
          <a:xfrm>
            <a:off x="4419600" y="2644170"/>
            <a:ext cx="1143000" cy="1569660"/>
          </a:xfrm>
          <a:prstGeom prst="rect">
            <a:avLst/>
          </a:prstGeom>
          <a:noFill/>
        </p:spPr>
        <p:txBody>
          <a:bodyPr wrap="square">
            <a:spAutoFit/>
          </a:bodyPr>
          <a:lstStyle/>
          <a:p>
            <a:r>
              <a:rPr lang="en-US" altLang="zh-TW" sz="9600" dirty="0">
                <a:solidFill>
                  <a:srgbClr val="FF0000"/>
                </a:solidFill>
                <a:latin typeface="Algerian" panose="04020705040A02060702" pitchFamily="82" charset="0"/>
                <a:ea typeface="新細明體" panose="02020500000000000000" pitchFamily="18" charset="-120"/>
              </a:rPr>
              <a:t>y</a:t>
            </a:r>
            <a:endParaRPr lang="en-CA" dirty="0"/>
          </a:p>
        </p:txBody>
      </p:sp>
      <p:sp>
        <p:nvSpPr>
          <p:cNvPr id="7" name="TextBox 6">
            <a:extLst>
              <a:ext uri="{FF2B5EF4-FFF2-40B4-BE49-F238E27FC236}">
                <a16:creationId xmlns:a16="http://schemas.microsoft.com/office/drawing/2014/main" id="{342FB6B4-4AFC-456A-8327-B31E56AA37D8}"/>
              </a:ext>
            </a:extLst>
          </p:cNvPr>
          <p:cNvSpPr txBox="1"/>
          <p:nvPr/>
        </p:nvSpPr>
        <p:spPr>
          <a:xfrm>
            <a:off x="2762007" y="304800"/>
            <a:ext cx="4095993" cy="2062103"/>
          </a:xfrm>
          <a:prstGeom prst="rect">
            <a:avLst/>
          </a:prstGeom>
          <a:noFill/>
        </p:spPr>
        <p:txBody>
          <a:bodyPr wrap="none" rtlCol="0">
            <a:spAutoFit/>
          </a:bodyPr>
          <a:lstStyle/>
          <a:p>
            <a:r>
              <a:rPr lang="en-CA" sz="3200" dirty="0" err="1"/>
              <a:t>seph</a:t>
            </a:r>
            <a:r>
              <a:rPr lang="en-CA" sz="3200" dirty="0"/>
              <a:t> in the Old</a:t>
            </a:r>
          </a:p>
          <a:p>
            <a:r>
              <a:rPr lang="en-CA" sz="3200" dirty="0" err="1"/>
              <a:t>seph</a:t>
            </a:r>
            <a:r>
              <a:rPr lang="en-CA" sz="3200" dirty="0"/>
              <a:t> in the Transition</a:t>
            </a:r>
          </a:p>
          <a:p>
            <a:r>
              <a:rPr lang="en-CA" sz="3200" dirty="0" err="1"/>
              <a:t>seph</a:t>
            </a:r>
            <a:r>
              <a:rPr lang="en-CA" sz="3200" dirty="0"/>
              <a:t> in the New</a:t>
            </a:r>
          </a:p>
          <a:p>
            <a:r>
              <a:rPr lang="en-CA" sz="3200" dirty="0" err="1"/>
              <a:t>seph</a:t>
            </a:r>
            <a:r>
              <a:rPr lang="en-CA" sz="3200" dirty="0"/>
              <a:t> of the Latter Days </a:t>
            </a:r>
          </a:p>
        </p:txBody>
      </p:sp>
      <p:sp>
        <p:nvSpPr>
          <p:cNvPr id="8" name="TextBox 7">
            <a:extLst>
              <a:ext uri="{FF2B5EF4-FFF2-40B4-BE49-F238E27FC236}">
                <a16:creationId xmlns:a16="http://schemas.microsoft.com/office/drawing/2014/main" id="{6A9D714D-7CB6-4324-A24F-F28F3A15C79F}"/>
              </a:ext>
            </a:extLst>
          </p:cNvPr>
          <p:cNvSpPr txBox="1"/>
          <p:nvPr/>
        </p:nvSpPr>
        <p:spPr>
          <a:xfrm>
            <a:off x="4114800" y="5867400"/>
            <a:ext cx="2305439" cy="584775"/>
          </a:xfrm>
          <a:prstGeom prst="rect">
            <a:avLst/>
          </a:prstGeom>
          <a:noFill/>
        </p:spPr>
        <p:txBody>
          <a:bodyPr wrap="none" rtlCol="0">
            <a:spAutoFit/>
          </a:bodyPr>
          <a:lstStyle/>
          <a:p>
            <a:r>
              <a:rPr lang="en-CA" sz="3200" dirty="0"/>
              <a:t>And        </a:t>
            </a:r>
            <a:r>
              <a:rPr lang="en-CA" sz="3200" dirty="0" err="1"/>
              <a:t>ou</a:t>
            </a:r>
            <a:r>
              <a:rPr lang="en-CA" sz="3200" dirty="0"/>
              <a:t>?</a:t>
            </a:r>
          </a:p>
        </p:txBody>
      </p:sp>
      <p:pic>
        <p:nvPicPr>
          <p:cNvPr id="10" name="Picture 9" descr="A picture containing footwear, indoor&#10;&#10;Description automatically generated">
            <a:extLst>
              <a:ext uri="{FF2B5EF4-FFF2-40B4-BE49-F238E27FC236}">
                <a16:creationId xmlns:a16="http://schemas.microsoft.com/office/drawing/2014/main" id="{DF75452A-D508-4C98-B025-E1040C1DBCE0}"/>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836" b="99034" l="667" r="96800">
                        <a14:foregroundMark x1="31247" y1="85595" x2="32133" y2="86860"/>
                        <a14:foregroundMark x1="25264" y1="77051" x2="27984" y2="80936"/>
                        <a14:foregroundMark x1="2635" y1="44736" x2="7256" y2="51334"/>
                        <a14:foregroundMark x1="333" y1="41449" x2="1868" y2="43641"/>
                        <a14:foregroundMark x1="57291" y1="95115" x2="63632" y2="97196"/>
                        <a14:foregroundMark x1="38092" y1="88816" x2="41445" y2="89916"/>
                        <a14:foregroundMark x1="32133" y1="86860" x2="36505" y2="88295"/>
                        <a14:foregroundMark x1="89165" y1="97199" x2="92800" y2="96715"/>
                        <a14:foregroundMark x1="96503" y1="86940" x2="98400" y2="81932"/>
                        <a14:foregroundMark x1="92800" y1="96715" x2="94650" y2="91832"/>
                        <a14:foregroundMark x1="98400" y1="81932" x2="97133" y2="62899"/>
                        <a14:foregroundMark x1="97133" y1="62899" x2="71867" y2="35942"/>
                        <a14:foregroundMark x1="71867" y1="35942" x2="63622" y2="21779"/>
                        <a14:foregroundMark x1="30643" y1="7893" x2="20139" y2="3789"/>
                        <a14:foregroundMark x1="8141" y1="501" x2="400" y2="1353"/>
                        <a14:foregroundMark x1="653" y1="40894" x2="667" y2="43188"/>
                        <a14:foregroundMark x1="637" y1="38408" x2="641" y2="39007"/>
                        <a14:foregroundMark x1="518" y1="19869" x2="530" y2="21719"/>
                        <a14:foregroundMark x1="400" y1="1353" x2="463" y2="11191"/>
                        <a14:foregroundMark x1="667" y1="43188" x2="800" y2="43478"/>
                        <a14:foregroundMark x1="92600" y1="58164" x2="57179" y2="95055"/>
                        <a14:foregroundMark x1="93533" y1="58647" x2="96504" y2="86939"/>
                        <a14:foregroundMark x1="6724" y1="2214" x2="5067" y2="1836"/>
                        <a14:foregroundMark x1="25400" y1="6473" x2="11164" y2="3226"/>
                        <a14:foregroundMark x1="5067" y1="1836" x2="1333" y2="5507"/>
                        <a14:backgroundMark x1="11267" y1="57101" x2="48533" y2="94010"/>
                        <a14:backgroundMark x1="11400" y1="56618" x2="2267" y2="45411"/>
                        <a14:backgroundMark x1="2267" y1="45411" x2="467" y2="11208"/>
                        <a14:backgroundMark x1="467" y1="11208" x2="8933" y2="966"/>
                        <a14:backgroundMark x1="8933" y1="966" x2="22800" y2="1836"/>
                        <a14:backgroundMark x1="22800" y1="1836" x2="64067" y2="20966"/>
                        <a14:backgroundMark x1="17600" y1="65700" x2="10000" y2="55749"/>
                        <a14:backgroundMark x1="10000" y1="55749" x2="19067" y2="68986"/>
                        <a14:backgroundMark x1="19067" y1="68986" x2="38333" y2="85411"/>
                        <a14:backgroundMark x1="38333" y1="85411" x2="27733" y2="82802"/>
                        <a14:backgroundMark x1="27733" y1="82802" x2="23067" y2="75362"/>
                        <a14:backgroundMark x1="37933" y1="88309" x2="13133" y2="62029"/>
                        <a14:backgroundMark x1="13133" y1="62029" x2="933" y2="37681"/>
                        <a14:backgroundMark x1="933" y1="37681" x2="333" y2="21739"/>
                        <a14:backgroundMark x1="333" y1="21739" x2="1133" y2="38357"/>
                        <a14:backgroundMark x1="1133" y1="38357" x2="50267" y2="93816"/>
                        <a14:backgroundMark x1="50267" y1="93816" x2="60667" y2="99420"/>
                        <a14:backgroundMark x1="60667" y1="99420" x2="87000" y2="97778"/>
                        <a14:backgroundMark x1="87000" y1="97778" x2="97467" y2="87536"/>
                        <a14:backgroundMark x1="97467" y1="87536" x2="99333" y2="88019"/>
                      </a14:backgroundRemoval>
                    </a14:imgEffect>
                  </a14:imgLayer>
                </a14:imgProps>
              </a:ext>
              <a:ext uri="{28A0092B-C50C-407E-A947-70E740481C1C}">
                <a14:useLocalDpi xmlns:a14="http://schemas.microsoft.com/office/drawing/2010/main" val="0"/>
              </a:ext>
            </a:extLst>
          </a:blip>
          <a:stretch>
            <a:fillRect/>
          </a:stretch>
        </p:blipFill>
        <p:spPr>
          <a:xfrm>
            <a:off x="6983586" y="0"/>
            <a:ext cx="2098260" cy="1447800"/>
          </a:xfrm>
          <a:prstGeom prst="rect">
            <a:avLst/>
          </a:prstGeom>
        </p:spPr>
      </p:pic>
    </p:spTree>
    <p:extLst>
      <p:ext uri="{BB962C8B-B14F-4D97-AF65-F5344CB8AC3E}">
        <p14:creationId xmlns:p14="http://schemas.microsoft.com/office/powerpoint/2010/main" val="4155508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0.00538 -0.00972 L -0.00538 -0.05162 C -0.00434 -0.05648 -0.00278 -0.06134 -0.00226 -0.06644 C 0.00035 -0.09051 -0.00295 -0.13125 -0.00538 -0.14977 C -0.00712 -0.16204 -0.01094 -0.17361 -0.01372 -0.18542 C -0.01719 -0.19931 -0.02344 -0.22477 -0.02952 -0.23773 C -0.03316 -0.24583 -0.03733 -0.25417 -0.04288 -0.26042 C -0.04931 -0.26806 -0.05695 -0.27407 -0.06493 -0.27894 C -0.07882 -0.28704 -0.0934 -0.29282 -0.10781 -0.29907 C -0.1158 -0.30255 -0.12952 -0.3081 -0.13924 -0.30949 C -0.14601 -0.31065 -0.15295 -0.31111 -0.1599 -0.31204 C -0.19323 -0.31667 -0.16129 -0.3125 -0.18386 -0.31644 C -0.1882 -0.31713 -0.1967 -0.31806 -0.1967 -0.31806 C -0.20816 -0.31736 -0.21962 -0.31713 -0.2309 -0.31574 C -0.2316 -0.31574 -0.23177 -0.31435 -0.23229 -0.31389 C -0.23264 -0.31343 -0.23368 -0.31273 -0.23368 -0.31273 L -0.26354 -0.30463 L -0.2217 -0.31319 " pathEditMode="relative" ptsTypes="AAAAAAAAAAAAAAAAAA">
                                      <p:cBhvr>
                                        <p:cTn id="6" dur="2000" fill="hold"/>
                                        <p:tgtEl>
                                          <p:spTgt spid="5"/>
                                        </p:tgtEl>
                                        <p:attrNameLst>
                                          <p:attrName>ppt_x</p:attrName>
                                          <p:attrName>ppt_y</p:attrName>
                                        </p:attrNameLst>
                                      </p:cBhvr>
                                    </p:animMotion>
                                  </p:childTnLst>
                                </p:cTn>
                              </p:par>
                            </p:childTnLst>
                          </p:cTn>
                        </p:par>
                        <p:par>
                          <p:cTn id="7" fill="hold">
                            <p:stCondLst>
                              <p:cond delay="2000"/>
                            </p:stCondLst>
                            <p:childTnLst>
                              <p:par>
                                <p:cTn id="8" presetID="22" presetClass="entr" presetSubtype="1" fill="hold" grpId="0" nodeType="after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up)">
                                      <p:cBhvr>
                                        <p:cTn id="10" dur="30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0" presetClass="path" presetSubtype="0" accel="50000" decel="50000" fill="hold" grpId="0" nodeType="clickEffect">
                                  <p:stCondLst>
                                    <p:cond delay="0"/>
                                  </p:stCondLst>
                                  <p:childTnLst>
                                    <p:animMotion origin="layout" path="M -0.01041 0.04745 L -0.01041 0.04745 C -0.01076 0.05556 -0.01076 0.07755 -0.01267 0.08843 C -0.01371 0.09352 -0.0151 0.09838 -0.01649 0.10324 C -0.01996 0.11597 -0.02239 0.12477 -0.02795 0.13634 C -0.03055 0.1419 -0.03333 0.14722 -0.03663 0.15185 C -0.04496 0.16273 -0.05642 0.1706 -0.06666 0.17755 C -0.06961 0.17963 -0.07291 0.18102 -0.07586 0.1831 C -0.07882 0.18519 -0.08159 0.18773 -0.08455 0.18981 C -0.08836 0.19259 -0.09948 0.19907 -0.10399 0.20278 C -0.11215 0.20972 -0.10955 0.20856 -0.11545 0.21574 C -0.1177 0.21852 -0.12031 0.2206 -0.12239 0.22361 C -0.12395 0.22593 -0.125 0.22894 -0.12604 0.23171 C -0.1283 0.2375 -0.13038 0.24491 -0.13159 0.25139 C -0.13229 0.25532 -0.13281 0.25949 -0.13333 0.26366 C -0.13316 0.26898 -0.13368 0.27454 -0.13246 0.27963 C -0.13177 0.28287 -0.12934 0.28472 -0.12795 0.2875 C -0.11823 0.30718 -0.12899 0.28819 -0.11961 0.30602 C -0.11666 0.31157 -0.11389 0.31759 -0.11041 0.32269 C -0.10677 0.32778 -0.10243 0.33218 -0.09791 0.33611 C -0.08246 0.35046 -0.08246 0.35208 -0.06024 0.36204 C -0.05382 0.36481 -0.04739 0.36829 -0.0408 0.3706 C -0.03333 0.37315 -0.01823 0.37546 -0.01041 0.37662 C -0.00902 0.37685 -0.00764 0.37708 -0.00625 0.37731 C -0.00277 0.37778 0.0007 0.3787 0.00434 0.37917 C 0.00677 0.3794 0.0092 0.37963 0.01164 0.37986 C 0.02084 0.37963 0.03004 0.37986 0.03924 0.37917 C 0.0408 0.37894 0.04202 0.37778 0.04341 0.37731 C 0.04375 0.37708 0.0441 0.37731 0.04445 0.37731 L 0.04445 0.37731 " pathEditMode="relative" ptsTypes="AAAAAAAAAAAAAAAAAAAAAAAAAAAAAA">
                                      <p:cBhvr>
                                        <p:cTn id="14" dur="2000" fill="hold"/>
                                        <p:tgtEl>
                                          <p:spTgt spid="6"/>
                                        </p:tgtEl>
                                        <p:attrNameLst>
                                          <p:attrName>ppt_x</p:attrName>
                                          <p:attrName>ppt_y</p:attrName>
                                        </p:attrNameLst>
                                      </p:cBhvr>
                                    </p:animMotion>
                                  </p:childTnLst>
                                </p:cTn>
                              </p:par>
                            </p:childTnLst>
                          </p:cTn>
                        </p:par>
                        <p:par>
                          <p:cTn id="15" fill="hold">
                            <p:stCondLst>
                              <p:cond delay="2000"/>
                            </p:stCondLst>
                            <p:childTnLst>
                              <p:par>
                                <p:cTn id="16" presetID="10"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DC9035A-3643-46CB-B9D6-F035E14089E8}"/>
              </a:ext>
            </a:extLst>
          </p:cNvPr>
          <p:cNvSpPr>
            <a:spLocks noGrp="1"/>
          </p:cNvSpPr>
          <p:nvPr>
            <p:ph type="title"/>
          </p:nvPr>
        </p:nvSpPr>
        <p:spPr/>
        <p:txBody>
          <a:bodyPr>
            <a:normAutofit fontScale="90000"/>
          </a:bodyPr>
          <a:lstStyle/>
          <a:p>
            <a:r>
              <a:rPr lang="en-CA" dirty="0"/>
              <a:t>As the Ruin Falls (Reflect </a:t>
            </a:r>
            <a:r>
              <a:rPr lang="zh-TW" altLang="en-US" dirty="0"/>
              <a:t>思考</a:t>
            </a:r>
            <a:r>
              <a:rPr lang="en-US" altLang="zh-TW" dirty="0"/>
              <a:t>)</a:t>
            </a:r>
            <a:endParaRPr lang="en-CA" dirty="0"/>
          </a:p>
        </p:txBody>
      </p:sp>
      <p:sp>
        <p:nvSpPr>
          <p:cNvPr id="2" name="Content Placeholder 1">
            <a:extLst>
              <a:ext uri="{FF2B5EF4-FFF2-40B4-BE49-F238E27FC236}">
                <a16:creationId xmlns:a16="http://schemas.microsoft.com/office/drawing/2014/main" id="{BEA0F160-F53D-40C8-BE3D-B2CD10AD4718}"/>
              </a:ext>
            </a:extLst>
          </p:cNvPr>
          <p:cNvSpPr>
            <a:spLocks noGrp="1"/>
          </p:cNvSpPr>
          <p:nvPr>
            <p:ph idx="1"/>
          </p:nvPr>
        </p:nvSpPr>
        <p:spPr/>
        <p:txBody>
          <a:bodyPr>
            <a:noAutofit/>
          </a:bodyPr>
          <a:lstStyle/>
          <a:p>
            <a:r>
              <a:rPr lang="en-US" sz="2300" dirty="0"/>
              <a:t>All this is flashy rhetoric about loving you.</a:t>
            </a:r>
          </a:p>
          <a:p>
            <a:r>
              <a:rPr lang="en-US" sz="2300" dirty="0"/>
              <a:t>I never had a selfless thought since I was born.</a:t>
            </a:r>
          </a:p>
          <a:p>
            <a:r>
              <a:rPr lang="en-US" sz="2300" dirty="0"/>
              <a:t>I am mercenary and self-seeking through and through:</a:t>
            </a:r>
          </a:p>
          <a:p>
            <a:r>
              <a:rPr lang="en-US" sz="2300" dirty="0"/>
              <a:t>I want God, you, all friends, merely to serve my turn.</a:t>
            </a:r>
          </a:p>
          <a:p>
            <a:r>
              <a:rPr lang="en-US" sz="2300" dirty="0"/>
              <a:t>	Peace, re-assurance, pleasure, are the goals I seek,</a:t>
            </a:r>
          </a:p>
          <a:p>
            <a:r>
              <a:rPr lang="en-US" sz="2300" dirty="0"/>
              <a:t>	I cannot crawl one inch outside my proper skin:</a:t>
            </a:r>
          </a:p>
          <a:p>
            <a:r>
              <a:rPr lang="en-US" sz="2300" dirty="0"/>
              <a:t>	I talk of love – a scholar's parrot may talk Greek – </a:t>
            </a:r>
          </a:p>
          <a:p>
            <a:r>
              <a:rPr lang="en-US" sz="2300" dirty="0"/>
              <a:t>	But, self-imprisoned, always end where I begin.</a:t>
            </a:r>
          </a:p>
          <a:p>
            <a:r>
              <a:rPr lang="en-US" sz="2300" dirty="0"/>
              <a:t>Only that now you have taught me (but how late) my lack.</a:t>
            </a:r>
          </a:p>
          <a:p>
            <a:r>
              <a:rPr lang="en-US" sz="2300" dirty="0"/>
              <a:t>I see the chasm. And everything you are was making</a:t>
            </a:r>
          </a:p>
          <a:p>
            <a:r>
              <a:rPr lang="en-US" sz="2300" dirty="0"/>
              <a:t>My heart into a bridge by which I might get back</a:t>
            </a:r>
          </a:p>
          <a:p>
            <a:r>
              <a:rPr lang="en-US" sz="2300" dirty="0"/>
              <a:t>From exile, and grow man. And now the bridge is breaking.</a:t>
            </a:r>
          </a:p>
          <a:p>
            <a:r>
              <a:rPr lang="en-US" sz="2300" dirty="0"/>
              <a:t>	For this I bless you as the ruin falls. The pains</a:t>
            </a:r>
          </a:p>
          <a:p>
            <a:r>
              <a:rPr lang="en-US" sz="2300" dirty="0"/>
              <a:t>	You give me are more precious than all other gains.</a:t>
            </a:r>
            <a:endParaRPr lang="en-CA" sz="2300" dirty="0"/>
          </a:p>
        </p:txBody>
      </p:sp>
      <p:sp>
        <p:nvSpPr>
          <p:cNvPr id="17" name="TextBox 16">
            <a:extLst>
              <a:ext uri="{FF2B5EF4-FFF2-40B4-BE49-F238E27FC236}">
                <a16:creationId xmlns:a16="http://schemas.microsoft.com/office/drawing/2014/main" id="{6BB7D8E9-9D43-4D2A-8F8C-FF12C599371D}"/>
              </a:ext>
            </a:extLst>
          </p:cNvPr>
          <p:cNvSpPr txBox="1"/>
          <p:nvPr/>
        </p:nvSpPr>
        <p:spPr>
          <a:xfrm>
            <a:off x="7162800" y="672105"/>
            <a:ext cx="1903085" cy="830997"/>
          </a:xfrm>
          <a:prstGeom prst="rect">
            <a:avLst/>
          </a:prstGeom>
          <a:noFill/>
        </p:spPr>
        <p:txBody>
          <a:bodyPr wrap="none" rtlCol="0">
            <a:spAutoFit/>
          </a:bodyPr>
          <a:lstStyle/>
          <a:p>
            <a:r>
              <a:rPr lang="en-CA" dirty="0">
                <a:solidFill>
                  <a:schemeClr val="bg1">
                    <a:lumMod val="50000"/>
                  </a:schemeClr>
                </a:solidFill>
              </a:rPr>
              <a:t>By C S Lewis</a:t>
            </a:r>
          </a:p>
          <a:p>
            <a:pPr algn="ctr"/>
            <a:r>
              <a:rPr lang="en-CA" dirty="0">
                <a:solidFill>
                  <a:schemeClr val="bg1">
                    <a:lumMod val="50000"/>
                  </a:schemeClr>
                </a:solidFill>
              </a:rPr>
              <a:t>Phil </a:t>
            </a:r>
            <a:r>
              <a:rPr lang="en-CA" dirty="0" err="1">
                <a:solidFill>
                  <a:schemeClr val="bg1">
                    <a:lumMod val="50000"/>
                  </a:schemeClr>
                </a:solidFill>
              </a:rPr>
              <a:t>Keaggy</a:t>
            </a:r>
            <a:endParaRPr lang="en-CA" dirty="0">
              <a:solidFill>
                <a:schemeClr val="bg1">
                  <a:lumMod val="50000"/>
                </a:schemeClr>
              </a:solidFill>
            </a:endParaRPr>
          </a:p>
        </p:txBody>
      </p:sp>
      <p:sp>
        <p:nvSpPr>
          <p:cNvPr id="18" name="Action Button: Sound 17">
            <a:hlinkClick r:id="rId3" highlightClick="1">
              <a:snd r:embed="rId2" name="applause.wav"/>
            </a:hlinkClick>
            <a:extLst>
              <a:ext uri="{FF2B5EF4-FFF2-40B4-BE49-F238E27FC236}">
                <a16:creationId xmlns:a16="http://schemas.microsoft.com/office/drawing/2014/main" id="{5519B29B-660D-4F67-8BE7-7A496A93C077}"/>
              </a:ext>
            </a:extLst>
          </p:cNvPr>
          <p:cNvSpPr/>
          <p:nvPr/>
        </p:nvSpPr>
        <p:spPr bwMode="auto">
          <a:xfrm>
            <a:off x="7848600" y="6186488"/>
            <a:ext cx="838200" cy="457200"/>
          </a:xfrm>
          <a:prstGeom prst="actionButtonSound">
            <a:avLst/>
          </a:prstGeom>
          <a:solidFill>
            <a:schemeClr val="bg2">
              <a:lumMod val="40000"/>
              <a:lumOff val="60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chemeClr val="tx1"/>
              </a:solidFill>
              <a:effectLst/>
              <a:latin typeface="Times New Roman" panose="02020603050405020304" pitchFamily="18" charset="0"/>
            </a:endParaRPr>
          </a:p>
        </p:txBody>
      </p:sp>
    </p:spTree>
    <p:extLst>
      <p:ext uri="{BB962C8B-B14F-4D97-AF65-F5344CB8AC3E}">
        <p14:creationId xmlns:p14="http://schemas.microsoft.com/office/powerpoint/2010/main" val="20261905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1B4A61F-B473-475A-B82A-6E261D0A9F5A}"/>
              </a:ext>
            </a:extLst>
          </p:cNvPr>
          <p:cNvSpPr>
            <a:spLocks noGrp="1"/>
          </p:cNvSpPr>
          <p:nvPr>
            <p:ph type="title"/>
          </p:nvPr>
        </p:nvSpPr>
        <p:spPr/>
        <p:txBody>
          <a:bodyPr>
            <a:normAutofit fontScale="90000"/>
          </a:bodyPr>
          <a:lstStyle/>
          <a:p>
            <a:r>
              <a:rPr lang="zh-TW" altLang="en-US" dirty="0"/>
              <a:t>當廢墟崩塌時 </a:t>
            </a:r>
            <a:r>
              <a:rPr lang="en-CA" altLang="zh-TW" dirty="0"/>
              <a:t>Tr. David Chang</a:t>
            </a:r>
            <a:endParaRPr lang="en-CA" dirty="0"/>
          </a:p>
        </p:txBody>
      </p:sp>
      <p:sp>
        <p:nvSpPr>
          <p:cNvPr id="3" name="Content Placeholder 2">
            <a:extLst>
              <a:ext uri="{FF2B5EF4-FFF2-40B4-BE49-F238E27FC236}">
                <a16:creationId xmlns:a16="http://schemas.microsoft.com/office/drawing/2014/main" id="{208FCF14-8916-4CC3-96CA-9ABC1FF2677B}"/>
              </a:ext>
            </a:extLst>
          </p:cNvPr>
          <p:cNvSpPr>
            <a:spLocks noGrp="1"/>
          </p:cNvSpPr>
          <p:nvPr>
            <p:ph idx="1"/>
          </p:nvPr>
        </p:nvSpPr>
        <p:spPr/>
        <p:txBody>
          <a:bodyPr>
            <a:normAutofit fontScale="77500" lnSpcReduction="20000"/>
          </a:bodyPr>
          <a:lstStyle/>
          <a:p>
            <a:r>
              <a:rPr lang="zh-TW" altLang="en-US" dirty="0"/>
              <a:t>說愛你全是花言巧語</a:t>
            </a:r>
          </a:p>
          <a:p>
            <a:r>
              <a:rPr lang="zh-TW" altLang="en-US" dirty="0"/>
              <a:t>我生來就是自私自利</a:t>
            </a:r>
          </a:p>
          <a:p>
            <a:r>
              <a:rPr lang="zh-TW" altLang="en-US" dirty="0"/>
              <a:t>徹頭徹尾的功利思想</a:t>
            </a:r>
          </a:p>
          <a:p>
            <a:r>
              <a:rPr lang="zh-TW" altLang="en-US" dirty="0"/>
              <a:t>上帝、你們、朋友、全是我的利益所在</a:t>
            </a:r>
          </a:p>
          <a:p>
            <a:r>
              <a:rPr lang="en-CA" altLang="zh-TW" dirty="0"/>
              <a:t>	</a:t>
            </a:r>
            <a:r>
              <a:rPr lang="zh-TW" altLang="en-US" dirty="0"/>
              <a:t>我追逐的是平順、 穩當、和快樂</a:t>
            </a:r>
          </a:p>
          <a:p>
            <a:r>
              <a:rPr lang="en-CA" altLang="zh-TW" dirty="0"/>
              <a:t>		</a:t>
            </a:r>
            <a:r>
              <a:rPr lang="zh-TW" altLang="en-US" dirty="0"/>
              <a:t>從不為別人著想一分半毫</a:t>
            </a:r>
          </a:p>
          <a:p>
            <a:r>
              <a:rPr lang="en-CA" altLang="zh-TW" dirty="0"/>
              <a:t>	</a:t>
            </a:r>
            <a:r>
              <a:rPr lang="zh-TW" altLang="en-US" dirty="0"/>
              <a:t>高談大愛</a:t>
            </a:r>
            <a:r>
              <a:rPr lang="en-US" altLang="zh-TW" dirty="0"/>
              <a:t>—</a:t>
            </a:r>
            <a:r>
              <a:rPr lang="zh-TW" altLang="en-US" dirty="0"/>
              <a:t>學者口裡總能吐出舌燦蓮花</a:t>
            </a:r>
          </a:p>
          <a:p>
            <a:r>
              <a:rPr lang="en-CA" altLang="zh-TW" dirty="0"/>
              <a:t>	</a:t>
            </a:r>
            <a:r>
              <a:rPr lang="zh-TW" altLang="en-US" dirty="0"/>
              <a:t>然而到底是自說自話，百無用處</a:t>
            </a:r>
          </a:p>
          <a:p>
            <a:r>
              <a:rPr lang="zh-TW" altLang="en-US" dirty="0"/>
              <a:t>而如今你使我缺陷我認清了自己的缺失</a:t>
            </a:r>
            <a:endParaRPr lang="en-CA" altLang="zh-TW" dirty="0"/>
          </a:p>
          <a:p>
            <a:r>
              <a:rPr lang="en-CA" altLang="zh-TW" dirty="0"/>
              <a:t>	</a:t>
            </a:r>
            <a:r>
              <a:rPr lang="zh-TW" altLang="en-US" dirty="0"/>
              <a:t>（這樣的覺悟來得太晚）</a:t>
            </a:r>
          </a:p>
          <a:p>
            <a:r>
              <a:rPr lang="zh-TW" altLang="en-US" dirty="0"/>
              <a:t>我見到了一道鴻溝。一直以來你都設法在我心裡搭一座橋，</a:t>
            </a:r>
          </a:p>
          <a:p>
            <a:r>
              <a:rPr lang="zh-TW" altLang="en-US" dirty="0"/>
              <a:t>等待我能迷途知返，長大成人。而這座橋正在崩塌。</a:t>
            </a:r>
          </a:p>
          <a:p>
            <a:r>
              <a:rPr lang="en-CA" altLang="zh-TW" dirty="0"/>
              <a:t>	</a:t>
            </a:r>
            <a:r>
              <a:rPr lang="zh-TW" altLang="en-US" dirty="0"/>
              <a:t>我為崩塌的廢墟感謝讚美。你是我經歷了痛苦，</a:t>
            </a:r>
            <a:endParaRPr lang="en-CA" altLang="zh-TW" dirty="0"/>
          </a:p>
          <a:p>
            <a:r>
              <a:rPr lang="en-CA" altLang="zh-TW" dirty="0"/>
              <a:t>	</a:t>
            </a:r>
            <a:r>
              <a:rPr lang="zh-TW" altLang="en-US" dirty="0"/>
              <a:t>這一切要比其他的收獲更加難能可貴。</a:t>
            </a:r>
            <a:endParaRPr lang="en-CA" dirty="0"/>
          </a:p>
        </p:txBody>
      </p:sp>
    </p:spTree>
    <p:extLst>
      <p:ext uri="{BB962C8B-B14F-4D97-AF65-F5344CB8AC3E}">
        <p14:creationId xmlns:p14="http://schemas.microsoft.com/office/powerpoint/2010/main" val="36845496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88490-FF4C-4DAE-9760-8180E27A8B84}"/>
              </a:ext>
            </a:extLst>
          </p:cNvPr>
          <p:cNvSpPr>
            <a:spLocks noGrp="1"/>
          </p:cNvSpPr>
          <p:nvPr>
            <p:ph type="title"/>
          </p:nvPr>
        </p:nvSpPr>
        <p:spPr/>
        <p:txBody>
          <a:bodyPr>
            <a:normAutofit fontScale="90000"/>
          </a:bodyPr>
          <a:lstStyle/>
          <a:p>
            <a:r>
              <a:rPr lang="en-CA" dirty="0"/>
              <a:t>Four Josephs</a:t>
            </a:r>
          </a:p>
        </p:txBody>
      </p:sp>
      <p:sp>
        <p:nvSpPr>
          <p:cNvPr id="4" name="Content Placeholder 3">
            <a:extLst>
              <a:ext uri="{FF2B5EF4-FFF2-40B4-BE49-F238E27FC236}">
                <a16:creationId xmlns:a16="http://schemas.microsoft.com/office/drawing/2014/main" id="{7F67599E-C21B-4261-B5BB-8F41632FDFE6}"/>
              </a:ext>
            </a:extLst>
          </p:cNvPr>
          <p:cNvSpPr>
            <a:spLocks noGrp="1"/>
          </p:cNvSpPr>
          <p:nvPr>
            <p:ph idx="1"/>
          </p:nvPr>
        </p:nvSpPr>
        <p:spPr/>
        <p:txBody>
          <a:bodyPr>
            <a:normAutofit/>
          </a:bodyPr>
          <a:lstStyle/>
          <a:p>
            <a:r>
              <a:rPr lang="en-US" dirty="0"/>
              <a:t>Joseph of the Old Testament – “son” of Jacob</a:t>
            </a:r>
          </a:p>
          <a:p>
            <a:r>
              <a:rPr lang="en-US" dirty="0"/>
              <a:t>Joseph of the transition – “father” of Jesus</a:t>
            </a:r>
          </a:p>
          <a:p>
            <a:r>
              <a:rPr lang="en-CA" dirty="0"/>
              <a:t>Joseph from Arimathea – “undertaker” of Jesus</a:t>
            </a:r>
          </a:p>
          <a:p>
            <a:r>
              <a:rPr lang="en-US" dirty="0"/>
              <a:t>Joseph of the latter days</a:t>
            </a:r>
            <a:r>
              <a:rPr lang="en-CA" dirty="0"/>
              <a:t>  – “represent” us</a:t>
            </a:r>
          </a:p>
        </p:txBody>
      </p:sp>
      <p:sp>
        <p:nvSpPr>
          <p:cNvPr id="6" name="Arrow: Right 5">
            <a:extLst>
              <a:ext uri="{FF2B5EF4-FFF2-40B4-BE49-F238E27FC236}">
                <a16:creationId xmlns:a16="http://schemas.microsoft.com/office/drawing/2014/main" id="{3D48DE48-C1EC-4D1D-BFF4-EEC89E6FE2D5}"/>
              </a:ext>
            </a:extLst>
          </p:cNvPr>
          <p:cNvSpPr/>
          <p:nvPr/>
        </p:nvSpPr>
        <p:spPr bwMode="auto">
          <a:xfrm>
            <a:off x="1295400" y="3657600"/>
            <a:ext cx="3276600" cy="2286000"/>
          </a:xfrm>
          <a:prstGeom prst="rightArrow">
            <a:avLst/>
          </a:prstGeom>
          <a:solidFill>
            <a:srgbClr val="FF00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CA" sz="4000" b="0" i="0" u="none" strike="noStrike" cap="none" normalizeH="0" baseline="0" dirty="0">
                <a:ln>
                  <a:noFill/>
                </a:ln>
                <a:solidFill>
                  <a:schemeClr val="accent3"/>
                </a:solidFill>
                <a:effectLst/>
                <a:latin typeface="Times New Roman" panose="02020603050405020304" pitchFamily="18" charset="0"/>
              </a:rPr>
              <a:t>Pain/Sorrow</a:t>
            </a:r>
          </a:p>
        </p:txBody>
      </p:sp>
      <p:sp>
        <p:nvSpPr>
          <p:cNvPr id="7" name="Hexagon 6">
            <a:extLst>
              <a:ext uri="{FF2B5EF4-FFF2-40B4-BE49-F238E27FC236}">
                <a16:creationId xmlns:a16="http://schemas.microsoft.com/office/drawing/2014/main" id="{8C59D264-82AC-4500-BD8F-7F37FE0FD0CB}"/>
              </a:ext>
            </a:extLst>
          </p:cNvPr>
          <p:cNvSpPr/>
          <p:nvPr/>
        </p:nvSpPr>
        <p:spPr bwMode="auto">
          <a:xfrm>
            <a:off x="4586748" y="3848100"/>
            <a:ext cx="2286000" cy="1905000"/>
          </a:xfrm>
          <a:prstGeom prst="hexagon">
            <a:avLst/>
          </a:prstGeom>
          <a:solidFill>
            <a:srgbClr val="00FF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CA" sz="8800" b="0" i="0" u="none" strike="noStrike" cap="none" normalizeH="0" baseline="0" dirty="0">
                <a:ln>
                  <a:noFill/>
                </a:ln>
                <a:solidFill>
                  <a:schemeClr val="tx1"/>
                </a:solidFill>
                <a:effectLst/>
                <a:latin typeface="Times New Roman" panose="02020603050405020304" pitchFamily="18" charset="0"/>
              </a:rPr>
              <a:t>Joy</a:t>
            </a:r>
          </a:p>
        </p:txBody>
      </p:sp>
    </p:spTree>
    <p:extLst>
      <p:ext uri="{BB962C8B-B14F-4D97-AF65-F5344CB8AC3E}">
        <p14:creationId xmlns:p14="http://schemas.microsoft.com/office/powerpoint/2010/main" val="3576798938"/>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par>
                          <p:cTn id="19" fill="hold">
                            <p:stCondLst>
                              <p:cond delay="0"/>
                            </p:stCondLst>
                            <p:childTnLst>
                              <p:par>
                                <p:cTn id="20" presetID="22" presetClass="entr" presetSubtype="8"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childTnLst>
                          </p:cTn>
                        </p:par>
                        <p:par>
                          <p:cTn id="23" fill="hold">
                            <p:stCondLst>
                              <p:cond delay="500"/>
                            </p:stCondLst>
                            <p:childTnLst>
                              <p:par>
                                <p:cTn id="24" presetID="1" presetClass="entr" presetSubtype="0"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animBg="1"/>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DC9035A-3643-46CB-B9D6-F035E14089E8}"/>
              </a:ext>
            </a:extLst>
          </p:cNvPr>
          <p:cNvSpPr>
            <a:spLocks noGrp="1"/>
          </p:cNvSpPr>
          <p:nvPr>
            <p:ph type="title"/>
          </p:nvPr>
        </p:nvSpPr>
        <p:spPr/>
        <p:txBody>
          <a:bodyPr>
            <a:normAutofit fontScale="90000"/>
          </a:bodyPr>
          <a:lstStyle/>
          <a:p>
            <a:r>
              <a:rPr lang="en-CA" dirty="0"/>
              <a:t>As the Ruin Falls (Reflect </a:t>
            </a:r>
            <a:r>
              <a:rPr lang="zh-TW" altLang="en-US" dirty="0"/>
              <a:t>思考</a:t>
            </a:r>
            <a:r>
              <a:rPr lang="en-US" altLang="zh-TW" dirty="0"/>
              <a:t>)</a:t>
            </a:r>
            <a:endParaRPr lang="en-CA" dirty="0"/>
          </a:p>
        </p:txBody>
      </p:sp>
      <p:sp>
        <p:nvSpPr>
          <p:cNvPr id="2" name="Content Placeholder 1">
            <a:extLst>
              <a:ext uri="{FF2B5EF4-FFF2-40B4-BE49-F238E27FC236}">
                <a16:creationId xmlns:a16="http://schemas.microsoft.com/office/drawing/2014/main" id="{BEA0F160-F53D-40C8-BE3D-B2CD10AD4718}"/>
              </a:ext>
            </a:extLst>
          </p:cNvPr>
          <p:cNvSpPr>
            <a:spLocks noGrp="1"/>
          </p:cNvSpPr>
          <p:nvPr>
            <p:ph idx="1"/>
          </p:nvPr>
        </p:nvSpPr>
        <p:spPr/>
        <p:txBody>
          <a:bodyPr>
            <a:noAutofit/>
          </a:bodyPr>
          <a:lstStyle/>
          <a:p>
            <a:r>
              <a:rPr lang="en-US" sz="2300" dirty="0"/>
              <a:t>All this is flashy rhetoric about loving you.</a:t>
            </a:r>
          </a:p>
          <a:p>
            <a:r>
              <a:rPr lang="en-US" sz="2300" dirty="0"/>
              <a:t>I never had a selfless thought since I was born.</a:t>
            </a:r>
          </a:p>
          <a:p>
            <a:r>
              <a:rPr lang="en-US" sz="2300" dirty="0"/>
              <a:t>I am mercenary and self-seeking through and through:</a:t>
            </a:r>
          </a:p>
          <a:p>
            <a:r>
              <a:rPr lang="en-US" sz="2300" dirty="0"/>
              <a:t>I want God, you, all friends, merely to serve my turn.</a:t>
            </a:r>
          </a:p>
          <a:p>
            <a:r>
              <a:rPr lang="en-US" sz="2300" dirty="0"/>
              <a:t>	Peace, re-assurance, pleasure, are the goals I seek,</a:t>
            </a:r>
          </a:p>
          <a:p>
            <a:r>
              <a:rPr lang="en-US" sz="2300" dirty="0"/>
              <a:t>	I cannot crawl one inch outside my proper skin:</a:t>
            </a:r>
          </a:p>
          <a:p>
            <a:r>
              <a:rPr lang="en-US" sz="2300" dirty="0"/>
              <a:t>	I talk of love – a scholar's parrot may talk Greek – </a:t>
            </a:r>
          </a:p>
          <a:p>
            <a:r>
              <a:rPr lang="en-US" sz="2300" dirty="0"/>
              <a:t>	But, self-imprisoned, always end where I begin.</a:t>
            </a:r>
          </a:p>
          <a:p>
            <a:r>
              <a:rPr lang="en-US" sz="2300" dirty="0"/>
              <a:t>Only that now you have taught me (but how late) my lack.</a:t>
            </a:r>
          </a:p>
          <a:p>
            <a:r>
              <a:rPr lang="en-US" sz="2300" dirty="0"/>
              <a:t>I see the chasm. And everything you are was making</a:t>
            </a:r>
          </a:p>
          <a:p>
            <a:r>
              <a:rPr lang="en-US" sz="2300" dirty="0"/>
              <a:t>My heart into a bridge by which I might get back</a:t>
            </a:r>
          </a:p>
          <a:p>
            <a:r>
              <a:rPr lang="en-US" sz="2300" dirty="0"/>
              <a:t>From exile, and grow man. And now the bridge is breaking.</a:t>
            </a:r>
          </a:p>
          <a:p>
            <a:r>
              <a:rPr lang="en-US" sz="2300" dirty="0"/>
              <a:t>	For this I bless you as the ruin falls. The pains</a:t>
            </a:r>
          </a:p>
          <a:p>
            <a:r>
              <a:rPr lang="en-US" sz="2300" dirty="0"/>
              <a:t>	You give me are more precious than all other gains.</a:t>
            </a:r>
            <a:endParaRPr lang="en-CA" sz="2300" dirty="0"/>
          </a:p>
        </p:txBody>
      </p:sp>
      <p:sp>
        <p:nvSpPr>
          <p:cNvPr id="17" name="TextBox 16">
            <a:extLst>
              <a:ext uri="{FF2B5EF4-FFF2-40B4-BE49-F238E27FC236}">
                <a16:creationId xmlns:a16="http://schemas.microsoft.com/office/drawing/2014/main" id="{6BB7D8E9-9D43-4D2A-8F8C-FF12C599371D}"/>
              </a:ext>
            </a:extLst>
          </p:cNvPr>
          <p:cNvSpPr txBox="1"/>
          <p:nvPr/>
        </p:nvSpPr>
        <p:spPr>
          <a:xfrm>
            <a:off x="7162800" y="672105"/>
            <a:ext cx="1903085" cy="830997"/>
          </a:xfrm>
          <a:prstGeom prst="rect">
            <a:avLst/>
          </a:prstGeom>
          <a:noFill/>
        </p:spPr>
        <p:txBody>
          <a:bodyPr wrap="none" rtlCol="0">
            <a:spAutoFit/>
          </a:bodyPr>
          <a:lstStyle/>
          <a:p>
            <a:r>
              <a:rPr lang="en-CA" dirty="0">
                <a:solidFill>
                  <a:schemeClr val="bg1">
                    <a:lumMod val="50000"/>
                  </a:schemeClr>
                </a:solidFill>
              </a:rPr>
              <a:t>By C S Lewis</a:t>
            </a:r>
          </a:p>
          <a:p>
            <a:pPr algn="ctr"/>
            <a:r>
              <a:rPr lang="en-CA" dirty="0">
                <a:solidFill>
                  <a:schemeClr val="bg1">
                    <a:lumMod val="50000"/>
                  </a:schemeClr>
                </a:solidFill>
              </a:rPr>
              <a:t>Phil </a:t>
            </a:r>
            <a:r>
              <a:rPr lang="en-CA" dirty="0" err="1">
                <a:solidFill>
                  <a:schemeClr val="bg1">
                    <a:lumMod val="50000"/>
                  </a:schemeClr>
                </a:solidFill>
              </a:rPr>
              <a:t>Keaggy</a:t>
            </a:r>
            <a:endParaRPr lang="en-CA" dirty="0">
              <a:solidFill>
                <a:schemeClr val="bg1">
                  <a:lumMod val="50000"/>
                </a:schemeClr>
              </a:solidFill>
            </a:endParaRPr>
          </a:p>
        </p:txBody>
      </p:sp>
      <p:sp>
        <p:nvSpPr>
          <p:cNvPr id="18" name="Action Button: Sound 17">
            <a:hlinkClick r:id="rId3" highlightClick="1">
              <a:snd r:embed="rId2" name="applause.wav"/>
            </a:hlinkClick>
            <a:extLst>
              <a:ext uri="{FF2B5EF4-FFF2-40B4-BE49-F238E27FC236}">
                <a16:creationId xmlns:a16="http://schemas.microsoft.com/office/drawing/2014/main" id="{5519B29B-660D-4F67-8BE7-7A496A93C077}"/>
              </a:ext>
            </a:extLst>
          </p:cNvPr>
          <p:cNvSpPr/>
          <p:nvPr/>
        </p:nvSpPr>
        <p:spPr bwMode="auto">
          <a:xfrm>
            <a:off x="7848600" y="6186488"/>
            <a:ext cx="838200" cy="457200"/>
          </a:xfrm>
          <a:prstGeom prst="actionButtonSound">
            <a:avLst/>
          </a:prstGeom>
          <a:solidFill>
            <a:schemeClr val="bg2">
              <a:lumMod val="40000"/>
              <a:lumOff val="60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chemeClr val="tx1"/>
              </a:solidFill>
              <a:effectLst/>
              <a:latin typeface="Times New Roman" panose="02020603050405020304" pitchFamily="18" charset="0"/>
            </a:endParaRPr>
          </a:p>
        </p:txBody>
      </p:sp>
    </p:spTree>
    <p:extLst>
      <p:ext uri="{BB962C8B-B14F-4D97-AF65-F5344CB8AC3E}">
        <p14:creationId xmlns:p14="http://schemas.microsoft.com/office/powerpoint/2010/main" val="18064176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normAutofit fontScale="90000"/>
          </a:bodyPr>
          <a:lstStyle/>
          <a:p>
            <a:r>
              <a:rPr lang="en-US" altLang="en-US"/>
              <a:t>Joy to the World  </a:t>
            </a:r>
            <a:r>
              <a:rPr lang="zh-CN" altLang="en-US"/>
              <a:t>普世喜樂 ！</a:t>
            </a:r>
            <a:endParaRPr lang="en-US" altLang="en-US"/>
          </a:p>
        </p:txBody>
      </p:sp>
      <p:sp>
        <p:nvSpPr>
          <p:cNvPr id="20483" name="Content Placeholder 2"/>
          <p:cNvSpPr>
            <a:spLocks noGrp="1"/>
          </p:cNvSpPr>
          <p:nvPr>
            <p:ph sz="half" idx="1"/>
          </p:nvPr>
        </p:nvSpPr>
        <p:spPr/>
        <p:txBody>
          <a:bodyPr>
            <a:normAutofit fontScale="92500" lnSpcReduction="10000"/>
          </a:bodyPr>
          <a:lstStyle/>
          <a:p>
            <a:r>
              <a:rPr lang="en-US" altLang="en-US" dirty="0"/>
              <a:t>1 </a:t>
            </a:r>
            <a:r>
              <a:rPr lang="en-US" altLang="en-US" dirty="0">
                <a:solidFill>
                  <a:srgbClr val="FF0000"/>
                </a:solidFill>
              </a:rPr>
              <a:t>Joy</a:t>
            </a:r>
            <a:r>
              <a:rPr lang="en-US" altLang="en-US" dirty="0"/>
              <a:t> to the world! </a:t>
            </a:r>
          </a:p>
          <a:p>
            <a:r>
              <a:rPr lang="en-US" altLang="en-US" dirty="0">
                <a:solidFill>
                  <a:srgbClr val="0000CC"/>
                </a:solidFill>
              </a:rPr>
              <a:t>The Lord </a:t>
            </a:r>
            <a:r>
              <a:rPr lang="en-US" altLang="en-US" dirty="0"/>
              <a:t>is come; </a:t>
            </a:r>
          </a:p>
          <a:p>
            <a:r>
              <a:rPr lang="en-US" altLang="en-US" dirty="0"/>
              <a:t>Let earth re-</a:t>
            </a:r>
            <a:r>
              <a:rPr lang="en-US" altLang="en-US" dirty="0" err="1"/>
              <a:t>ceive</a:t>
            </a:r>
            <a:r>
              <a:rPr lang="en-US" altLang="en-US" dirty="0"/>
              <a:t> her </a:t>
            </a:r>
            <a:r>
              <a:rPr lang="en-US" altLang="en-US" dirty="0">
                <a:solidFill>
                  <a:srgbClr val="0000CC"/>
                </a:solidFill>
              </a:rPr>
              <a:t>King</a:t>
            </a:r>
            <a:r>
              <a:rPr lang="en-US" altLang="en-US" dirty="0"/>
              <a:t>; </a:t>
            </a:r>
          </a:p>
          <a:p>
            <a:r>
              <a:rPr lang="en-US" altLang="en-US" dirty="0"/>
              <a:t>Let </a:t>
            </a:r>
            <a:r>
              <a:rPr lang="en-US" altLang="en-US" dirty="0" err="1"/>
              <a:t>ev</a:t>
            </a:r>
            <a:r>
              <a:rPr lang="en-US" altLang="en-US" dirty="0"/>
              <a:t>-'</a:t>
            </a:r>
            <a:r>
              <a:rPr lang="en-US" altLang="en-US" dirty="0" err="1"/>
              <a:t>ry</a:t>
            </a:r>
            <a:r>
              <a:rPr lang="en-US" altLang="en-US" dirty="0"/>
              <a:t> heart </a:t>
            </a:r>
          </a:p>
          <a:p>
            <a:r>
              <a:rPr lang="en-US" altLang="en-US" dirty="0"/>
              <a:t>       pre-pare </a:t>
            </a:r>
            <a:r>
              <a:rPr lang="en-US" altLang="en-US" dirty="0">
                <a:solidFill>
                  <a:srgbClr val="0000CC"/>
                </a:solidFill>
              </a:rPr>
              <a:t>Him </a:t>
            </a:r>
            <a:r>
              <a:rPr lang="en-US" altLang="en-US" dirty="0"/>
              <a:t>room,</a:t>
            </a:r>
          </a:p>
          <a:p>
            <a:r>
              <a:rPr lang="en-US" altLang="en-US" dirty="0"/>
              <a:t>And </a:t>
            </a:r>
            <a:r>
              <a:rPr lang="en-US" altLang="en-US" dirty="0" err="1"/>
              <a:t>heav'n</a:t>
            </a:r>
            <a:r>
              <a:rPr lang="en-US" altLang="en-US" dirty="0"/>
              <a:t> and </a:t>
            </a:r>
            <a:r>
              <a:rPr lang="en-US" altLang="en-US" dirty="0" err="1"/>
              <a:t>na-ture</a:t>
            </a:r>
            <a:r>
              <a:rPr lang="en-US" altLang="en-US" dirty="0"/>
              <a:t> </a:t>
            </a:r>
          </a:p>
          <a:p>
            <a:r>
              <a:rPr lang="en-US" altLang="en-US" dirty="0"/>
              <a:t>        sing (2X),</a:t>
            </a:r>
          </a:p>
          <a:p>
            <a:r>
              <a:rPr lang="en-US" altLang="en-US" dirty="0"/>
              <a:t>And </a:t>
            </a:r>
            <a:r>
              <a:rPr lang="en-US" altLang="en-US" dirty="0" err="1"/>
              <a:t>heav'n</a:t>
            </a:r>
            <a:r>
              <a:rPr lang="en-US" altLang="en-US" dirty="0"/>
              <a:t> and </a:t>
            </a:r>
            <a:r>
              <a:rPr lang="en-US" altLang="en-US" dirty="0" err="1"/>
              <a:t>heav'n</a:t>
            </a:r>
            <a:r>
              <a:rPr lang="en-US" altLang="en-US" dirty="0"/>
              <a:t> </a:t>
            </a:r>
          </a:p>
          <a:p>
            <a:r>
              <a:rPr lang="en-US" altLang="en-US" dirty="0"/>
              <a:t>        and </a:t>
            </a:r>
            <a:r>
              <a:rPr lang="en-US" altLang="en-US" dirty="0" err="1"/>
              <a:t>na-ture</a:t>
            </a:r>
            <a:r>
              <a:rPr lang="en-US" altLang="en-US" dirty="0"/>
              <a:t> sing.</a:t>
            </a:r>
            <a:br>
              <a:rPr lang="en-US" altLang="en-US" dirty="0"/>
            </a:br>
            <a:br>
              <a:rPr lang="en-US" altLang="en-US" dirty="0"/>
            </a:br>
            <a:endParaRPr lang="en-US" altLang="en-US" dirty="0"/>
          </a:p>
        </p:txBody>
      </p:sp>
      <p:sp>
        <p:nvSpPr>
          <p:cNvPr id="20484" name="Content Placeholder 3"/>
          <p:cNvSpPr>
            <a:spLocks noGrp="1"/>
          </p:cNvSpPr>
          <p:nvPr>
            <p:ph sz="half" idx="2"/>
          </p:nvPr>
        </p:nvSpPr>
        <p:spPr/>
        <p:txBody>
          <a:bodyPr>
            <a:normAutofit fontScale="92500" lnSpcReduction="10000"/>
          </a:bodyPr>
          <a:lstStyle/>
          <a:p>
            <a:r>
              <a:rPr lang="en-US" altLang="zh-TW" dirty="0"/>
              <a:t>1 </a:t>
            </a:r>
            <a:r>
              <a:rPr lang="zh-TW" altLang="en-US" dirty="0"/>
              <a:t>普世</a:t>
            </a:r>
            <a:r>
              <a:rPr lang="zh-TW" altLang="en-US" dirty="0">
                <a:solidFill>
                  <a:srgbClr val="FF0000"/>
                </a:solidFill>
              </a:rPr>
              <a:t>喜樂 </a:t>
            </a:r>
            <a:r>
              <a:rPr lang="zh-TW" altLang="en-US" dirty="0"/>
              <a:t>！</a:t>
            </a:r>
            <a:endParaRPr lang="en-US" altLang="zh-TW" dirty="0"/>
          </a:p>
          <a:p>
            <a:r>
              <a:rPr lang="zh-TW" altLang="en-US" dirty="0">
                <a:solidFill>
                  <a:srgbClr val="0000CC"/>
                </a:solidFill>
              </a:rPr>
              <a:t>救主</a:t>
            </a:r>
            <a:r>
              <a:rPr lang="zh-TW" altLang="en-US" dirty="0"/>
              <a:t>下降</a:t>
            </a:r>
            <a:r>
              <a:rPr lang="en-US" altLang="zh-TW" dirty="0"/>
              <a:t>,</a:t>
            </a:r>
          </a:p>
          <a:p>
            <a:r>
              <a:rPr lang="zh-TW" altLang="en-US" dirty="0"/>
              <a:t>大地接她</a:t>
            </a:r>
            <a:r>
              <a:rPr lang="zh-TW" altLang="en-US" dirty="0">
                <a:solidFill>
                  <a:srgbClr val="0000CC"/>
                </a:solidFill>
              </a:rPr>
              <a:t>君王</a:t>
            </a:r>
            <a:r>
              <a:rPr lang="zh-TW" altLang="en-US" dirty="0"/>
              <a:t>；</a:t>
            </a:r>
          </a:p>
          <a:p>
            <a:r>
              <a:rPr lang="zh-TW" altLang="en-US" dirty="0"/>
              <a:t>惟願眾心預備地方</a:t>
            </a:r>
            <a:r>
              <a:rPr lang="en-US" altLang="zh-TW" dirty="0"/>
              <a:t>,</a:t>
            </a:r>
          </a:p>
          <a:p>
            <a:r>
              <a:rPr lang="zh-TW" altLang="en-US" dirty="0"/>
              <a:t>  </a:t>
            </a:r>
            <a:endParaRPr lang="en-US" altLang="zh-TW" dirty="0"/>
          </a:p>
          <a:p>
            <a:r>
              <a:rPr lang="zh-TW" altLang="en-US" dirty="0"/>
              <a:t>諸天萬物歌唱</a:t>
            </a:r>
            <a:r>
              <a:rPr lang="en-US" altLang="zh-TW" dirty="0"/>
              <a:t>, (2X)</a:t>
            </a:r>
          </a:p>
          <a:p>
            <a:r>
              <a:rPr lang="zh-TW" altLang="en-US" dirty="0"/>
              <a:t>  </a:t>
            </a:r>
            <a:endParaRPr lang="en-US" altLang="zh-TW" dirty="0"/>
          </a:p>
          <a:p>
            <a:r>
              <a:rPr lang="zh-TW" altLang="en-US" dirty="0"/>
              <a:t>諸天，諸天</a:t>
            </a:r>
            <a:endParaRPr lang="en-US" altLang="zh-TW" dirty="0"/>
          </a:p>
          <a:p>
            <a:r>
              <a:rPr lang="en-US" altLang="zh-TW" dirty="0"/>
              <a:t>	</a:t>
            </a:r>
            <a:r>
              <a:rPr lang="zh-TW" altLang="en-US" dirty="0"/>
              <a:t>萬物歌唱</a:t>
            </a:r>
            <a:r>
              <a:rPr lang="en-US" altLang="zh-TW" dirty="0"/>
              <a:t>.</a:t>
            </a:r>
          </a:p>
        </p:txBody>
      </p:sp>
      <p:sp>
        <p:nvSpPr>
          <p:cNvPr id="6" name="Action Button: Sound 5">
            <a:hlinkClick r:id="rId2" action="ppaction://hlinkfile" highlightClick="1"/>
          </p:cNvPr>
          <p:cNvSpPr/>
          <p:nvPr/>
        </p:nvSpPr>
        <p:spPr bwMode="auto">
          <a:xfrm>
            <a:off x="7696200" y="6248400"/>
            <a:ext cx="685800" cy="533400"/>
          </a:xfrm>
          <a:prstGeom prst="actionButtonSound">
            <a:avLst/>
          </a:prstGeom>
          <a:solidFill>
            <a:schemeClr val="bg1">
              <a:lumMod val="65000"/>
            </a:schemeClr>
          </a:solidFill>
          <a:ln w="9525" cap="flat" cmpd="sng" algn="ctr">
            <a:solidFill>
              <a:schemeClr val="tx1"/>
            </a:solidFill>
            <a:prstDash val="solid"/>
            <a:round/>
            <a:headEnd type="none" w="med" len="med"/>
            <a:tailEnd type="none" w="med" len="med"/>
          </a:ln>
          <a:effectLst/>
        </p:spPr>
        <p:txBody>
          <a:bodyPr wrap="none" anchor="ctr"/>
          <a:lstStyle/>
          <a:p>
            <a:pPr>
              <a:defRPr/>
            </a:pPr>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4"/>
          <p:cNvSpPr>
            <a:spLocks noGrp="1"/>
          </p:cNvSpPr>
          <p:nvPr>
            <p:ph type="title"/>
          </p:nvPr>
        </p:nvSpPr>
        <p:spPr/>
        <p:txBody>
          <a:bodyPr>
            <a:normAutofit fontScale="90000"/>
          </a:bodyPr>
          <a:lstStyle/>
          <a:p>
            <a:r>
              <a:rPr lang="en-US" altLang="en-US"/>
              <a:t>Benediction: </a:t>
            </a:r>
            <a:r>
              <a:rPr lang="en-US" altLang="en-US">
                <a:latin typeface="Algerian" panose="04020705040A02060702" pitchFamily="82" charset="0"/>
              </a:rPr>
              <a:t>Joy</a:t>
            </a:r>
            <a:r>
              <a:rPr lang="en-US" altLang="en-US"/>
              <a:t> of Jesus</a:t>
            </a:r>
          </a:p>
        </p:txBody>
      </p:sp>
      <p:sp>
        <p:nvSpPr>
          <p:cNvPr id="22531" name="Content Placeholder 1"/>
          <p:cNvSpPr>
            <a:spLocks noGrp="1"/>
          </p:cNvSpPr>
          <p:nvPr>
            <p:ph sz="half" idx="1"/>
          </p:nvPr>
        </p:nvSpPr>
        <p:spPr/>
        <p:txBody>
          <a:bodyPr>
            <a:normAutofit lnSpcReduction="10000"/>
          </a:bodyPr>
          <a:lstStyle/>
          <a:p>
            <a:r>
              <a:rPr lang="en-US" altLang="en-US" dirty="0"/>
              <a:t>Now unto him that is able to keep you from falling, and to present </a:t>
            </a:r>
            <a:r>
              <a:rPr lang="en-US" altLang="en-US" i="1" dirty="0"/>
              <a:t>you</a:t>
            </a:r>
            <a:r>
              <a:rPr lang="en-US" altLang="en-US" dirty="0"/>
              <a:t> faultless before the presence of his glory with </a:t>
            </a:r>
            <a:r>
              <a:rPr lang="en-US" altLang="en-US" b="1" dirty="0">
                <a:solidFill>
                  <a:srgbClr val="FF0000"/>
                </a:solidFill>
              </a:rPr>
              <a:t>exceeding</a:t>
            </a:r>
            <a:r>
              <a:rPr lang="en-US" altLang="en-US" dirty="0"/>
              <a:t> </a:t>
            </a:r>
            <a:r>
              <a:rPr lang="en-US" altLang="en-US" b="1" dirty="0">
                <a:solidFill>
                  <a:srgbClr val="FF0000"/>
                </a:solidFill>
              </a:rPr>
              <a:t>joy</a:t>
            </a:r>
            <a:r>
              <a:rPr lang="en-US" altLang="en-US" dirty="0"/>
              <a:t>, </a:t>
            </a:r>
          </a:p>
          <a:p>
            <a:r>
              <a:rPr lang="en-US" altLang="en-US" dirty="0"/>
              <a:t>To the only wise God our </a:t>
            </a:r>
            <a:r>
              <a:rPr lang="en-US" altLang="en-US" dirty="0" err="1"/>
              <a:t>Saviour</a:t>
            </a:r>
            <a:r>
              <a:rPr lang="en-US" altLang="en-US" dirty="0"/>
              <a:t>, </a:t>
            </a:r>
            <a:r>
              <a:rPr lang="en-US" altLang="en-US" i="1" dirty="0"/>
              <a:t>be</a:t>
            </a:r>
            <a:r>
              <a:rPr lang="en-US" altLang="en-US" dirty="0"/>
              <a:t> glory and majesty, dominion and power, both now and ever. Amen. (Jude 1:24-25)</a:t>
            </a:r>
          </a:p>
        </p:txBody>
      </p:sp>
      <p:sp>
        <p:nvSpPr>
          <p:cNvPr id="22532" name="Content Placeholder 2"/>
          <p:cNvSpPr>
            <a:spLocks noGrp="1"/>
          </p:cNvSpPr>
          <p:nvPr>
            <p:ph sz="half" idx="2"/>
          </p:nvPr>
        </p:nvSpPr>
        <p:spPr/>
        <p:txBody>
          <a:bodyPr>
            <a:normAutofit lnSpcReduction="10000"/>
          </a:bodyPr>
          <a:lstStyle/>
          <a:p>
            <a:r>
              <a:rPr lang="zh-TW" altLang="en-US" dirty="0">
                <a:ea typeface="新細明體" panose="02020500000000000000" pitchFamily="18" charset="-120"/>
              </a:rPr>
              <a:t>那能保守你們不失腳、叫你們無瑕無疵、</a:t>
            </a:r>
            <a:r>
              <a:rPr lang="zh-TW" altLang="en-US" b="1" dirty="0">
                <a:solidFill>
                  <a:srgbClr val="FF0000"/>
                </a:solidFill>
                <a:ea typeface="新細明體" panose="02020500000000000000" pitchFamily="18" charset="-120"/>
              </a:rPr>
              <a:t>歡歡喜喜</a:t>
            </a:r>
            <a:r>
              <a:rPr lang="zh-TW" altLang="en-US" dirty="0">
                <a:ea typeface="新細明體" panose="02020500000000000000" pitchFamily="18" charset="-120"/>
              </a:rPr>
              <a:t>站在他榮耀之前的我們的救主獨一的神， 願榮耀、威嚴、能力、權柄，因我們的主耶穌基督歸與他，從萬古以前並現今，直到永永遠遠。阿們。 </a:t>
            </a:r>
            <a:endParaRPr lang="en-US" altLang="zh-TW" dirty="0">
              <a:ea typeface="新細明體" panose="02020500000000000000" pitchFamily="18" charset="-120"/>
            </a:endParaRPr>
          </a:p>
          <a:p>
            <a:pPr algn="r"/>
            <a:r>
              <a:rPr lang="en-US" altLang="zh-TW" dirty="0">
                <a:ea typeface="新細明體" panose="02020500000000000000" pitchFamily="18" charset="-120"/>
              </a:rPr>
              <a:t>(</a:t>
            </a:r>
            <a:r>
              <a:rPr lang="zh-CN" altLang="en-US" dirty="0">
                <a:ea typeface="新細明體" panose="02020500000000000000" pitchFamily="18" charset="-120"/>
              </a:rPr>
              <a:t>猶大</a:t>
            </a:r>
            <a:r>
              <a:rPr lang="en-US" altLang="zh-CN" dirty="0">
                <a:ea typeface="新細明體" panose="02020500000000000000" pitchFamily="18" charset="-120"/>
              </a:rPr>
              <a:t>1:24-25</a:t>
            </a:r>
            <a:r>
              <a:rPr lang="en-US" altLang="zh-TW" dirty="0">
                <a:ea typeface="新細明體" panose="02020500000000000000" pitchFamily="18" charset="-120"/>
              </a:rPr>
              <a:t>)</a:t>
            </a:r>
            <a:endParaRPr lang="zh-TW" altLang="en-US" dirty="0">
              <a:ea typeface="新細明體" panose="02020500000000000000" pitchFamily="18" charset="-120"/>
            </a:endParaRPr>
          </a:p>
          <a:p>
            <a:endParaRPr lang="en-US" alt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43687-D8D9-4069-8F3F-70ABC28DFCB9}"/>
              </a:ext>
            </a:extLst>
          </p:cNvPr>
          <p:cNvSpPr>
            <a:spLocks noGrp="1"/>
          </p:cNvSpPr>
          <p:nvPr>
            <p:ph type="title"/>
          </p:nvPr>
        </p:nvSpPr>
        <p:spPr/>
        <p:txBody>
          <a:bodyPr>
            <a:normAutofit fontScale="90000"/>
          </a:bodyPr>
          <a:lstStyle/>
          <a:p>
            <a:r>
              <a:rPr lang="en-CA" dirty="0"/>
              <a:t>Notes</a:t>
            </a:r>
          </a:p>
        </p:txBody>
      </p:sp>
      <p:sp>
        <p:nvSpPr>
          <p:cNvPr id="3" name="Content Placeholder 2">
            <a:extLst>
              <a:ext uri="{FF2B5EF4-FFF2-40B4-BE49-F238E27FC236}">
                <a16:creationId xmlns:a16="http://schemas.microsoft.com/office/drawing/2014/main" id="{9F0BBF60-A501-4DDA-90E4-D83E68466A05}"/>
              </a:ext>
            </a:extLst>
          </p:cNvPr>
          <p:cNvSpPr>
            <a:spLocks noGrp="1"/>
          </p:cNvSpPr>
          <p:nvPr>
            <p:ph idx="1"/>
          </p:nvPr>
        </p:nvSpPr>
        <p:spPr>
          <a:xfrm>
            <a:off x="228600" y="700088"/>
            <a:ext cx="8686800" cy="6081712"/>
          </a:xfrm>
        </p:spPr>
        <p:txBody>
          <a:bodyPr>
            <a:noAutofit/>
          </a:bodyPr>
          <a:lstStyle/>
          <a:p>
            <a:r>
              <a:rPr lang="en-US" sz="900" dirty="0"/>
              <a:t>Review: -Joy</a:t>
            </a:r>
            <a:r>
              <a:rPr lang="en-US" sz="900" dirty="0">
                <a:sym typeface="Wingdings" panose="05000000000000000000" pitchFamily="2" charset="2"/>
              </a:rPr>
              <a:t></a:t>
            </a:r>
            <a:r>
              <a:rPr lang="en-US" sz="900" dirty="0"/>
              <a:t>Joy2</a:t>
            </a:r>
            <a:r>
              <a:rPr lang="en-US" sz="900" dirty="0">
                <a:sym typeface="Wingdings" panose="05000000000000000000" pitchFamily="2" charset="2"/>
              </a:rPr>
              <a:t></a:t>
            </a:r>
            <a:r>
              <a:rPr lang="en-US" sz="900" dirty="0"/>
              <a:t>Joy3</a:t>
            </a:r>
            <a:r>
              <a:rPr lang="en-US" sz="900" dirty="0">
                <a:sym typeface="Wingdings" panose="05000000000000000000" pitchFamily="2" charset="2"/>
              </a:rPr>
              <a:t></a:t>
            </a:r>
            <a:r>
              <a:rPr lang="en-US" sz="900" dirty="0"/>
              <a:t>Joy4    time flies: many years have looked at this lets now review.</a:t>
            </a:r>
          </a:p>
          <a:p>
            <a:r>
              <a:rPr lang="en-US" sz="900" dirty="0"/>
              <a:t>-Joy5: Joy -- Joseph and You</a:t>
            </a:r>
          </a:p>
          <a:p>
            <a:r>
              <a:rPr lang="en-US" sz="900" dirty="0"/>
              <a:t>-- 4 case studies -- "put yourself in their shoes.“  OR "walk a mile in Joseph's moccasins.” to  paraphrase a Native American Proverb</a:t>
            </a:r>
          </a:p>
          <a:p>
            <a:r>
              <a:rPr lang="en-US" sz="900" dirty="0"/>
              <a:t>But first some meditation... As the Ruin Falls poem by C S Lewis Author of the Narnia Series, put to music by Phil Keaggy (greatest rock guitarist of the 20</a:t>
            </a:r>
            <a:r>
              <a:rPr lang="en-US" sz="900" baseline="30000" dirty="0"/>
              <a:t>th</a:t>
            </a:r>
            <a:r>
              <a:rPr lang="en-US" sz="900" dirty="0"/>
              <a:t> century) </a:t>
            </a:r>
          </a:p>
          <a:p>
            <a:r>
              <a:rPr lang="en-US" sz="900" dirty="0"/>
              <a:t>It is track #3 from the album Love Broke Thru)</a:t>
            </a:r>
          </a:p>
          <a:p>
            <a:r>
              <a:rPr lang="en-US" sz="900" dirty="0"/>
              <a:t>1.  Joseph of the Old Testament</a:t>
            </a:r>
          </a:p>
          <a:p>
            <a:r>
              <a:rPr lang="en-US" sz="900" dirty="0"/>
              <a:t>-- going to see your brothers (sure you have fights, what family doesn’t?). Suddenly thrown in a pit: "Is this a joke, Judah?"  "Come-on Simeon, let me out"</a:t>
            </a:r>
          </a:p>
          <a:p>
            <a:r>
              <a:rPr lang="en-US" sz="900" dirty="0"/>
              <a:t>-- "Finally...Thanks Guys. What? Why are you selling me?"</a:t>
            </a:r>
          </a:p>
          <a:p>
            <a:r>
              <a:rPr lang="en-US" sz="900" dirty="0"/>
              <a:t>-- Separation from Father</a:t>
            </a:r>
          </a:p>
          <a:p>
            <a:r>
              <a:rPr lang="en-US" sz="900" dirty="0"/>
              <a:t>- years in Egypt...</a:t>
            </a:r>
          </a:p>
          <a:p>
            <a:r>
              <a:rPr lang="en-US" sz="900" dirty="0"/>
              <a:t>-- Joy of reunion and realization that through his suffering he has saved his family! Great Joy!</a:t>
            </a:r>
          </a:p>
          <a:p>
            <a:r>
              <a:rPr lang="en-US" sz="900" dirty="0"/>
              <a:t>2. Joseph of the interim -- father of Jesus</a:t>
            </a:r>
          </a:p>
          <a:p>
            <a:r>
              <a:rPr lang="en-US" sz="900" dirty="0"/>
              <a:t>-- Your pregnant?</a:t>
            </a:r>
          </a:p>
          <a:p>
            <a:r>
              <a:rPr lang="en-US" sz="900" dirty="0"/>
              <a:t>-- In some cases, this is joyous news.  But in others...  </a:t>
            </a:r>
          </a:p>
          <a:p>
            <a:r>
              <a:rPr lang="en-US" sz="900" dirty="0"/>
              <a:t>-- I picture Judy calling her husband in Singapore with the news.  Can you interim imagine his reaction? Especially if she started to try to explain some seemingly crazy story about how this baby was unique -- no earthly father but from God.</a:t>
            </a:r>
          </a:p>
          <a:p>
            <a:r>
              <a:rPr lang="en-US" sz="900" dirty="0"/>
              <a:t>-- What man would take a pregnant girl on a trip to Bethlehem?  Only He needed to go.  There must have been great pressure on the family.</a:t>
            </a:r>
          </a:p>
          <a:p>
            <a:r>
              <a:rPr lang="en-US" sz="900" dirty="0"/>
              <a:t>-- But what joy to know that through his suffering the Messiah was coming to Israel.</a:t>
            </a:r>
          </a:p>
          <a:p>
            <a:r>
              <a:rPr lang="en-US" sz="900" dirty="0"/>
              <a:t>3. Joseph of Arimathea -- we know little about him</a:t>
            </a:r>
          </a:p>
          <a:p>
            <a:r>
              <a:rPr lang="en-US" sz="900" dirty="0"/>
              <a:t>Matthew 27:57 describes him simply as a rich man and disciple of Jesus, but according to Mark 15:43 Joseph of Arimathea was "a respected member of the council, who was also himself looking for the kingdom of God"; Luke 23:50–56 adds that he "had not consented to their decision and action".</a:t>
            </a:r>
          </a:p>
          <a:p>
            <a:r>
              <a:rPr lang="en-US" sz="900" dirty="0"/>
              <a:t>According to John 19:38, upon hearing of Jesus' death, this secret disciple of Jesus "asked Pilate that he might take away the body of Jesus, and Pilate gave him permission." Joseph immediately purchased a linen shroud (Mark 15:46) and proceeded to Golgotha to take the body of Jesus down from the cross. There, according to John 19:39-40, Joseph and Nicodemus took the body and bound it in linen cloths with the spices that Nicodemus had bought.</a:t>
            </a:r>
          </a:p>
          <a:p>
            <a:r>
              <a:rPr lang="en-US" sz="900" dirty="0"/>
              <a:t>The disciples then conveyed the prepared corpse to a man-made cave hewn from rock in a garden of his house nearby. The Gospel of Matthew alone suggests that this was Joseph's own tomb (Matthew 27:60). The burial was undertaken speedily, "for the Sabbath was drawing on".</a:t>
            </a:r>
          </a:p>
          <a:p>
            <a:r>
              <a:rPr lang="en-US" sz="900" dirty="0"/>
              <a:t>-Lets put ourselves in Joseph's shoes.  The man/teacher was now dead. In sorrow he has taken down the body and laid it in his own tomb.  But mixed with sorrow there must be some joy that he can serve the LORD.  </a:t>
            </a:r>
          </a:p>
          <a:p>
            <a:r>
              <a:rPr lang="en-US" sz="900" dirty="0"/>
              <a:t>-- And what great joy when his tomb is found empty. And he sees the risen savior.</a:t>
            </a:r>
          </a:p>
          <a:p>
            <a:r>
              <a:rPr lang="en-US" sz="900" dirty="0"/>
              <a:t>What do we see in common?  Internal pain </a:t>
            </a:r>
            <a:r>
              <a:rPr lang="en-US" sz="900" dirty="0">
                <a:sym typeface="Wingdings" panose="05000000000000000000" pitchFamily="2" charset="2"/>
              </a:rPr>
              <a:t> Joy</a:t>
            </a:r>
            <a:endParaRPr lang="en-US" sz="900" dirty="0"/>
          </a:p>
          <a:p>
            <a:r>
              <a:rPr lang="en-US" sz="900" dirty="0"/>
              <a:t>4. Joseph of the latter days </a:t>
            </a:r>
          </a:p>
          <a:p>
            <a:r>
              <a:rPr lang="en-US" sz="900" dirty="0"/>
              <a:t>-Joseph Shultz was born </a:t>
            </a:r>
            <a:r>
              <a:rPr lang="en-US" sz="900"/>
              <a:t>in 1964 </a:t>
            </a:r>
            <a:r>
              <a:rPr lang="en-US" sz="900" dirty="0"/>
              <a:t>in Ohio.  We do not know what suffering he will go through in his life.  We do not know if he will face the great tribulation.  We do not know whether he will be alive when Jesus returns.  </a:t>
            </a:r>
          </a:p>
          <a:p>
            <a:r>
              <a:rPr lang="en-US" sz="900" dirty="0"/>
              <a:t>- What we do know is that the suffering we receive in this life is a blessing that will result in great joy.</a:t>
            </a:r>
          </a:p>
          <a:p>
            <a:r>
              <a:rPr lang="en-US" sz="900" dirty="0"/>
              <a:t>- Joseph represents us.  </a:t>
            </a:r>
          </a:p>
          <a:p>
            <a:r>
              <a:rPr lang="en-US" sz="900" dirty="0"/>
              <a:t>---We don't know what suffering/pain we will face in the future.   We don't know when Jesus will return -- but he will</a:t>
            </a:r>
          </a:p>
          <a:p>
            <a:r>
              <a:rPr lang="en-US" sz="900" dirty="0"/>
              <a:t>Finally Lets reflect again for a few minutes on CS Lewis’ song which expresses gratitude for suffering.   Sing Joy,   Benediction</a:t>
            </a:r>
          </a:p>
        </p:txBody>
      </p:sp>
    </p:spTree>
    <p:extLst>
      <p:ext uri="{BB962C8B-B14F-4D97-AF65-F5344CB8AC3E}">
        <p14:creationId xmlns:p14="http://schemas.microsoft.com/office/powerpoint/2010/main" val="2649871468"/>
      </p:ext>
    </p:extLst>
  </p:cSld>
  <p:clrMapOvr>
    <a:masterClrMapping/>
  </p:clrMapOvr>
</p:sld>
</file>

<file path=ppt/theme/theme1.xml><?xml version="1.0" encoding="utf-8"?>
<a:theme xmlns:a="http://schemas.openxmlformats.org/drawingml/2006/main" name="ecp1026.pot">
  <a:themeElements>
    <a:clrScheme name="Custom 3">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FF0000"/>
      </a:hlink>
      <a:folHlink>
        <a:srgbClr val="B2B2B2"/>
      </a:folHlink>
    </a:clrScheme>
    <a:fontScheme name="ecp1026.po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ecp1026.po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cp1026.po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ecp1026.po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cp1026.po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cp1026.po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cp1026.po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ecp1026.po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D:\template\MS\ecp1026.pot</Template>
  <TotalTime>2982</TotalTime>
  <Words>2079</Words>
  <Application>Microsoft Office PowerPoint</Application>
  <PresentationFormat>On-screen Show (4:3)</PresentationFormat>
  <Paragraphs>177</Paragraphs>
  <Slides>13</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Times New Roman</vt:lpstr>
      <vt:lpstr>Arial</vt:lpstr>
      <vt:lpstr>Algerian</vt:lpstr>
      <vt:lpstr>Galatia SIL</vt:lpstr>
      <vt:lpstr>ecp1026.pot</vt:lpstr>
      <vt:lpstr>喜樂 Joy5</vt:lpstr>
      <vt:lpstr>Joy</vt:lpstr>
      <vt:lpstr>Joy2: Two Sides of a Coin</vt:lpstr>
      <vt:lpstr>喜樂 Joy3</vt:lpstr>
      <vt:lpstr>Joy4 (2020-12-06)</vt:lpstr>
      <vt:lpstr>PowerPoint Presentation</vt:lpstr>
      <vt:lpstr>As the Ruin Falls (Reflect 思考)</vt:lpstr>
      <vt:lpstr>當廢墟崩塌時 Tr. David Chang</vt:lpstr>
      <vt:lpstr>Four Josephs</vt:lpstr>
      <vt:lpstr>As the Ruin Falls (Reflect 思考)</vt:lpstr>
      <vt:lpstr>Joy to the World  普世喜樂 ！</vt:lpstr>
      <vt:lpstr>Benediction: Joy of Jesus</vt:lpstr>
      <vt:lpstr>Notes</vt:lpstr>
    </vt:vector>
  </TitlesOfParts>
  <Company/>
  <LinksUpToDate>false</LinksUpToDate>
  <SharedDoc>false</SharedDoc>
  <HyperlinkBase>http://rc.xiaotu.com/extra/090729.pps</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Learning to Communicate</dc:title>
  <dc:subject>Research Communication</dc:subject>
  <dc:creator>Jonathon David White</dc:creator>
  <cp:lastModifiedBy>Jonathon David White</cp:lastModifiedBy>
  <cp:revision>157</cp:revision>
  <cp:lastPrinted>2001-10-23T02:48:11Z</cp:lastPrinted>
  <dcterms:created xsi:type="dcterms:W3CDTF">2001-02-20T10:09:37Z</dcterms:created>
  <dcterms:modified xsi:type="dcterms:W3CDTF">2021-12-23T08:56:57Z</dcterms:modified>
</cp:coreProperties>
</file>