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6" r:id="rId3"/>
    <p:sldId id="307" r:id="rId4"/>
    <p:sldId id="309" r:id="rId5"/>
    <p:sldId id="308" r:id="rId6"/>
    <p:sldId id="298" r:id="rId7"/>
    <p:sldId id="310" r:id="rId8"/>
    <p:sldId id="303" r:id="rId9"/>
    <p:sldId id="313" r:id="rId10"/>
    <p:sldId id="311" r:id="rId11"/>
    <p:sldId id="312" r:id="rId12"/>
    <p:sldId id="314" r:id="rId13"/>
  </p:sldIdLst>
  <p:sldSz cx="9144000" cy="6858000" type="screen4x3"/>
  <p:notesSz cx="6661150" cy="9871075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14" autoAdjust="0"/>
  </p:normalViewPr>
  <p:slideViewPr>
    <p:cSldViewPr>
      <p:cViewPr varScale="1">
        <p:scale>
          <a:sx n="127" d="100"/>
          <a:sy n="127" d="100"/>
        </p:scale>
        <p:origin x="916" y="6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676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2021年9月10日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2021年9月10日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2021年9月10日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Spend some time meditating on this putting in peoples name.  Ask people to prayerfully read.   (1) I have been saved by grace (2) I have no reason to boast (3) But I also have no reason to be ashamed.  I am God’s handiwork  (4) God has a purpose for my life  -- that he has planned long ago.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2021年9月10日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370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Spend some time meditating on this putting in Christian’s names close to you  Ask people to prayerfully read thinking of others. HOW NOT TO THINK (1) saved by grace: There is no way she could get </a:t>
            </a:r>
            <a:r>
              <a:rPr lang="en-CA" dirty="0" err="1"/>
              <a:t>inmake</a:t>
            </a:r>
            <a:r>
              <a:rPr lang="en-CA" dirty="0"/>
              <a:t> it without grace.  Not of works: she sure doesn’t have any..  God’s Handiwork: She definitely is “a piece of work.”  Western joke: Translate: “Jon made a joke. It is not funny in Chinese, so I don’t translate.  Please laugh to make him happy.” HOW TO THINK:   (1) My wife has been saved by grace just like me. (3) My wife, that Christian I don’t like, is God’s handiwork – how dare a criticize or look down on God’s handiwork.   (4) God has a purpose for their life  -- that he has planned long ago – how can I contribute to helping them fulfill God’s purpose in their life.  (We too often think of MY purpose in life. What I want God to do through ME. This is self centered </a:t>
            </a:r>
            <a:r>
              <a:rPr lang="en-CA"/>
              <a:t>western thinking.</a:t>
            </a:r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2021年9月10日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132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_No Bullet_Vertical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113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706438"/>
            <a:ext cx="41910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9530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://www.aizhu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7"/>
              </a:rPr>
              <a:t>http://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7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802" r:id="rId7"/>
    <p:sldLayoutId id="2147483792" r:id="rId8"/>
    <p:sldLayoutId id="2147483801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>
            <a:normAutofit/>
          </a:bodyPr>
          <a:lstStyle/>
          <a:p>
            <a:r>
              <a:rPr lang="en-CA" altLang="zh-CN" dirty="0"/>
              <a:t>For we are God’s handiwork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/>
          <a:p>
            <a:r>
              <a:rPr lang="zh-TW" altLang="en-US" dirty="0"/>
              <a:t>“因為我們是他的傑作”</a:t>
            </a:r>
            <a:endParaRPr lang="en-CA" altLang="zh-TW" dirty="0"/>
          </a:p>
          <a:p>
            <a:r>
              <a:rPr lang="el-GR" dirty="0"/>
              <a:t>ποίημα</a:t>
            </a:r>
            <a:endParaRPr lang="en-CA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413ED14-7B1A-459C-A5F7-9CE9BE25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Ephesian 2: 8-10 (</a:t>
            </a:r>
            <a:r>
              <a:rPr lang="zh-TW" altLang="en-US" dirty="0"/>
              <a:t>以弗所書</a:t>
            </a:r>
            <a:r>
              <a:rPr lang="en-CA" altLang="zh-TW" dirty="0"/>
              <a:t>2:8-10</a:t>
            </a:r>
            <a:r>
              <a:rPr lang="en-CA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6A6D9C-BC55-4416-A601-54B109D9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706438"/>
            <a:ext cx="3962400" cy="436562"/>
          </a:xfrm>
        </p:spPr>
        <p:txBody>
          <a:bodyPr/>
          <a:lstStyle/>
          <a:p>
            <a:r>
              <a:rPr lang="en-CA" altLang="zh-CN" dirty="0"/>
              <a:t>For we are God’s handiwork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FBD733-9B83-4DAC-9E65-11C5B7B624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/>
              <a:t>How so?</a:t>
            </a:r>
          </a:p>
          <a:p>
            <a:pPr marL="514350" indent="-514350">
              <a:buAutoNum type="alphaUcPeriod"/>
            </a:pPr>
            <a:r>
              <a:rPr lang="en-US" dirty="0"/>
              <a:t>If so…</a:t>
            </a:r>
          </a:p>
          <a:p>
            <a:r>
              <a:rPr lang="en-US" dirty="0"/>
              <a:t>1. How should I see myself?</a:t>
            </a:r>
          </a:p>
          <a:p>
            <a:r>
              <a:rPr lang="en-US" dirty="0"/>
              <a:t>2. How should I see others?</a:t>
            </a:r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D0E2EB-47AF-4491-B350-0841F888F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dirty="0"/>
              <a:t>因為我們是他的傑作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05290A4-EABE-4912-9968-12D97D6769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5400" y="1143000"/>
            <a:ext cx="4034588" cy="5410200"/>
          </a:xfrm>
        </p:spPr>
        <p:txBody>
          <a:bodyPr/>
          <a:lstStyle/>
          <a:p>
            <a:r>
              <a:rPr lang="zh-TW" altLang="en-US" dirty="0"/>
              <a:t>我們是他的傑作嗎？</a:t>
            </a:r>
            <a:endParaRPr lang="en-CA" altLang="zh-TW" dirty="0"/>
          </a:p>
          <a:p>
            <a:r>
              <a:rPr lang="zh-TW" altLang="en-US" dirty="0"/>
              <a:t>如果是這樣的話</a:t>
            </a:r>
            <a:r>
              <a:rPr lang="en-US" altLang="zh-TW" dirty="0"/>
              <a:t>…</a:t>
            </a:r>
          </a:p>
          <a:p>
            <a:pPr marL="514350" indent="-514350">
              <a:buAutoNum type="arabicPeriod"/>
            </a:pPr>
            <a:r>
              <a:rPr lang="zh-TW" altLang="en-US" dirty="0"/>
              <a:t>我如何看自己？</a:t>
            </a:r>
            <a:endParaRPr lang="en-CA" altLang="zh-TW" dirty="0"/>
          </a:p>
          <a:p>
            <a:pPr marL="514350" indent="-514350">
              <a:buAutoNum type="arabicPeriod"/>
            </a:pPr>
            <a:r>
              <a:rPr lang="zh-TW" altLang="en-US" dirty="0"/>
              <a:t>我如何看別人？</a:t>
            </a:r>
            <a:endParaRPr lang="en-CA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9EC15B5-A7FC-4F49-A9D9-AB97B030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4034588" cy="302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72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1142-380A-490C-AD4A-CEB73BC7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Ephesian 2: 8-10 (</a:t>
            </a:r>
            <a:r>
              <a:rPr lang="zh-TW" altLang="en-US" dirty="0"/>
              <a:t>以弗所書</a:t>
            </a:r>
            <a:r>
              <a:rPr lang="en-CA" altLang="zh-TW" dirty="0"/>
              <a:t>2:8-10</a:t>
            </a:r>
            <a:r>
              <a:rPr lang="en-CA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01F819-D8B7-4363-B672-FE6E2A279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/>
              <a:t>你們得救是靠</a:t>
            </a:r>
            <a:r>
              <a:rPr lang="zh-TW" altLang="en-US" dirty="0">
                <a:solidFill>
                  <a:srgbClr val="FF0000"/>
                </a:solidFill>
              </a:rPr>
              <a:t>恩典</a:t>
            </a:r>
            <a:r>
              <a:rPr lang="zh-TW" altLang="en-US" dirty="0"/>
              <a:t>，憑信心。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這不是出於你們自己，而是上帝的禮物； </a:t>
            </a:r>
            <a:endParaRPr lang="en-US" altLang="zh-TW" dirty="0"/>
          </a:p>
          <a:p>
            <a:r>
              <a:rPr lang="en-US" altLang="zh-TW" dirty="0"/>
              <a:t>		</a:t>
            </a:r>
            <a:r>
              <a:rPr lang="zh-TW" altLang="en-US" dirty="0"/>
              <a:t>也不是由於你們的行為，以免有人自誇。 </a:t>
            </a:r>
            <a:endParaRPr lang="en-US" altLang="zh-TW" dirty="0"/>
          </a:p>
          <a:p>
            <a:r>
              <a:rPr lang="zh-TW" altLang="en-US" dirty="0"/>
              <a:t>我們是上帝的</a:t>
            </a:r>
            <a:r>
              <a:rPr lang="zh-TW" altLang="en-US" dirty="0">
                <a:solidFill>
                  <a:srgbClr val="FF0000"/>
                </a:solidFill>
              </a:rPr>
              <a:t>傑作</a:t>
            </a:r>
            <a:r>
              <a:rPr lang="zh-TW" altLang="en-US" dirty="0"/>
              <a:t>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是在基督耶穌裡創造的，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為要叫我們做祂預先安排給我們的美善之事。</a:t>
            </a:r>
            <a:r>
              <a:rPr lang="en-CA" altLang="zh-TW" dirty="0" err="1"/>
              <a:t>ccbt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88B3CB-3302-4384-956D-C46B17733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For it is by </a:t>
            </a:r>
            <a:r>
              <a:rPr lang="en-US" dirty="0">
                <a:solidFill>
                  <a:srgbClr val="FF0000"/>
                </a:solidFill>
              </a:rPr>
              <a:t>grace</a:t>
            </a:r>
            <a:r>
              <a:rPr lang="en-US" dirty="0"/>
              <a:t> you have been saved, through faith</a:t>
            </a:r>
          </a:p>
          <a:p>
            <a:r>
              <a:rPr lang="en-US" dirty="0"/>
              <a:t>—and this is not from yourselves, it is the gift of God—</a:t>
            </a:r>
          </a:p>
          <a:p>
            <a:r>
              <a:rPr lang="en-US" dirty="0"/>
              <a:t>	not by works, so that no one can boast. </a:t>
            </a:r>
          </a:p>
          <a:p>
            <a:r>
              <a:rPr lang="en-US" dirty="0"/>
              <a:t>For we are God’s </a:t>
            </a:r>
            <a:r>
              <a:rPr lang="en-US" dirty="0">
                <a:solidFill>
                  <a:srgbClr val="FF0000"/>
                </a:solidFill>
              </a:rPr>
              <a:t>handiwork</a:t>
            </a:r>
            <a:r>
              <a:rPr lang="en-US" dirty="0"/>
              <a:t>, </a:t>
            </a:r>
          </a:p>
          <a:p>
            <a:r>
              <a:rPr lang="en-US" dirty="0"/>
              <a:t>	created in Christ Jesus to do good works, </a:t>
            </a:r>
          </a:p>
          <a:p>
            <a:r>
              <a:rPr lang="en-US" dirty="0"/>
              <a:t>		which God prepared in advance for us to do.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232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C2EE-8076-409B-91DA-03C77284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How so? Processing the Logic…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76BB3-024C-4B64-AF33-AC6C9531D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we are God’s handiwork then…</a:t>
            </a:r>
          </a:p>
          <a:p>
            <a:pPr lvl="1"/>
            <a:r>
              <a:rPr lang="en-CA" dirty="0"/>
              <a:t>It can’t be by our works</a:t>
            </a:r>
          </a:p>
          <a:p>
            <a:pPr lvl="2"/>
            <a:r>
              <a:rPr lang="en-CA" dirty="0"/>
              <a:t>If by works then it is not God’s doing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it is our doing</a:t>
            </a:r>
          </a:p>
          <a:p>
            <a:pPr lvl="3"/>
            <a:r>
              <a:rPr lang="en-CA" dirty="0"/>
              <a:t>If it is our doing then how can if be God’s doing?</a:t>
            </a:r>
          </a:p>
          <a:p>
            <a:pPr lvl="2"/>
            <a:r>
              <a:rPr lang="en-CA" dirty="0"/>
              <a:t>If it is our doing we have a right to be proud!</a:t>
            </a:r>
          </a:p>
          <a:p>
            <a:pPr lvl="3"/>
            <a:r>
              <a:rPr lang="en-CA" dirty="0"/>
              <a:t>“If you weren’t so stubborn and proud you would follow Jesus like me” </a:t>
            </a:r>
            <a:r>
              <a:rPr lang="en-CA" dirty="0">
                <a:sym typeface="Wingdings" panose="05000000000000000000" pitchFamily="2" charset="2"/>
              </a:rPr>
              <a:t> see how humble and lovable I am!</a:t>
            </a:r>
          </a:p>
          <a:p>
            <a:pPr lvl="3"/>
            <a:r>
              <a:rPr lang="en-CA" dirty="0">
                <a:sym typeface="Wingdings" panose="05000000000000000000" pitchFamily="2" charset="2"/>
              </a:rPr>
              <a:t>“If you had a brain you would see Jesus is obviously God.”  See how wise I am to follow Jesus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If it is our doing, I have a right to demand compensation</a:t>
            </a:r>
          </a:p>
          <a:p>
            <a:pPr lvl="3"/>
            <a:r>
              <a:rPr lang="en-CA" dirty="0">
                <a:sym typeface="Wingdings" panose="05000000000000000000" pitchFamily="2" charset="2"/>
              </a:rPr>
              <a:t>“I go to church, read my Bible, pray everyday”  God owes me.</a:t>
            </a:r>
          </a:p>
          <a:p>
            <a:pPr lvl="3"/>
            <a:r>
              <a:rPr lang="en-CA" dirty="0">
                <a:sym typeface="Wingdings" panose="05000000000000000000" pitchFamily="2" charset="2"/>
              </a:rPr>
              <a:t>“I even listen to Brother Jon’s sermons’  God owes me big time.</a:t>
            </a:r>
            <a:endParaRPr lang="en-CA" dirty="0"/>
          </a:p>
          <a:p>
            <a:pPr lvl="1"/>
            <a:r>
              <a:rPr lang="en-CA" dirty="0"/>
              <a:t>It must be by grace.</a:t>
            </a:r>
          </a:p>
        </p:txBody>
      </p:sp>
    </p:spTree>
    <p:extLst>
      <p:ext uri="{BB962C8B-B14F-4D97-AF65-F5344CB8AC3E}">
        <p14:creationId xmlns:p14="http://schemas.microsoft.com/office/powerpoint/2010/main" val="113029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C2EE-8076-409B-91DA-03C77284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If we are God’s handiwork…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76BB3-024C-4B64-AF33-AC6C9531D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There is a purpose for our calling…</a:t>
            </a:r>
          </a:p>
          <a:p>
            <a:pPr lvl="1"/>
            <a:r>
              <a:rPr lang="en-CA" dirty="0"/>
              <a:t>If I… </a:t>
            </a:r>
          </a:p>
          <a:p>
            <a:pPr lvl="2"/>
            <a:r>
              <a:rPr lang="en-CA" dirty="0"/>
              <a:t>go to a pottery shop and make a cup…</a:t>
            </a:r>
          </a:p>
          <a:p>
            <a:pPr lvl="2"/>
            <a:r>
              <a:rPr lang="en-CA" dirty="0"/>
              <a:t>make a chair…</a:t>
            </a:r>
          </a:p>
          <a:p>
            <a:pPr lvl="2"/>
            <a:r>
              <a:rPr lang="en-CA" dirty="0"/>
              <a:t>make a painting…</a:t>
            </a:r>
          </a:p>
          <a:p>
            <a:pPr lvl="2"/>
            <a:r>
              <a:rPr lang="en-CA" dirty="0"/>
              <a:t>spend time taking a mounting a picture…</a:t>
            </a:r>
          </a:p>
          <a:p>
            <a:pPr lvl="1"/>
            <a:r>
              <a:rPr lang="en-CA" dirty="0"/>
              <a:t>Similarly if </a:t>
            </a:r>
            <a:r>
              <a:rPr lang="en-CA"/>
              <a:t>God has </a:t>
            </a:r>
            <a:r>
              <a:rPr lang="en-CA" dirty="0"/>
              <a:t>created a masterpiece…</a:t>
            </a:r>
          </a:p>
          <a:p>
            <a:r>
              <a:rPr lang="en-CA" dirty="0"/>
              <a:t>And the purpose is…</a:t>
            </a:r>
          </a:p>
          <a:p>
            <a:pPr lvl="1"/>
            <a:r>
              <a:rPr lang="en-CA" dirty="0"/>
              <a:t>Good works</a:t>
            </a:r>
          </a:p>
          <a:p>
            <a:pPr lvl="1"/>
            <a:r>
              <a:rPr lang="en-CA" dirty="0"/>
              <a:t>Not just any but that God had planned. </a:t>
            </a:r>
          </a:p>
        </p:txBody>
      </p:sp>
    </p:spTree>
    <p:extLst>
      <p:ext uri="{BB962C8B-B14F-4D97-AF65-F5344CB8AC3E}">
        <p14:creationId xmlns:p14="http://schemas.microsoft.com/office/powerpoint/2010/main" val="2341289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C9035A-3643-46CB-B9D6-F035E140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Reflecting</a:t>
            </a:r>
            <a:r>
              <a:rPr lang="en-US" altLang="zh-TW" dirty="0"/>
              <a:t>...</a:t>
            </a:r>
            <a:endParaRPr lang="en-CA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9FDDF8E-7C3E-40F6-B77E-7589723914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66" y="914400"/>
            <a:ext cx="7316468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90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413ED14-7B1A-459C-A5F7-9CE9BE25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Ephesian 2: 8-10 (</a:t>
            </a:r>
            <a:r>
              <a:rPr lang="zh-TW" altLang="en-US" dirty="0"/>
              <a:t>以弗所書</a:t>
            </a:r>
            <a:r>
              <a:rPr lang="en-CA" altLang="zh-TW" dirty="0"/>
              <a:t>2:8-10</a:t>
            </a:r>
            <a:r>
              <a:rPr lang="en-CA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6A6D9C-BC55-4416-A601-54B109D9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706438"/>
            <a:ext cx="3962400" cy="436562"/>
          </a:xfrm>
        </p:spPr>
        <p:txBody>
          <a:bodyPr/>
          <a:lstStyle/>
          <a:p>
            <a:r>
              <a:rPr lang="en-CA" altLang="zh-CN" dirty="0"/>
              <a:t>For we are God’s handiwork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FBD733-9B83-4DAC-9E65-11C5B7B624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/>
              <a:t>How so?</a:t>
            </a:r>
          </a:p>
          <a:p>
            <a:pPr marL="514350" indent="-514350">
              <a:buAutoNum type="alphaUcPeriod"/>
            </a:pPr>
            <a:r>
              <a:rPr lang="en-US" dirty="0"/>
              <a:t>If so…</a:t>
            </a:r>
          </a:p>
          <a:p>
            <a:r>
              <a:rPr lang="en-US" dirty="0"/>
              <a:t>1. How should I see myself?</a:t>
            </a:r>
          </a:p>
          <a:p>
            <a:r>
              <a:rPr lang="en-US" dirty="0"/>
              <a:t>2. How should I see others?</a:t>
            </a:r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D0E2EB-47AF-4491-B350-0841F888F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dirty="0"/>
              <a:t>因為我們是他的傑作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05290A4-EABE-4912-9968-12D97D6769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5400" y="1143000"/>
            <a:ext cx="4034588" cy="5410200"/>
          </a:xfrm>
        </p:spPr>
        <p:txBody>
          <a:bodyPr/>
          <a:lstStyle/>
          <a:p>
            <a:r>
              <a:rPr lang="zh-TW" altLang="en-US" dirty="0"/>
              <a:t>我們是他的傑作嗎？</a:t>
            </a:r>
            <a:endParaRPr lang="en-CA" altLang="zh-TW" dirty="0"/>
          </a:p>
          <a:p>
            <a:r>
              <a:rPr lang="zh-TW" altLang="en-US" dirty="0"/>
              <a:t>如果是這樣的話</a:t>
            </a:r>
            <a:r>
              <a:rPr lang="en-US" altLang="zh-TW" dirty="0"/>
              <a:t>…</a:t>
            </a:r>
          </a:p>
          <a:p>
            <a:pPr marL="514350" indent="-514350">
              <a:buAutoNum type="arabicPeriod"/>
            </a:pPr>
            <a:r>
              <a:rPr lang="zh-TW" altLang="en-US" dirty="0"/>
              <a:t>我如何看自己？</a:t>
            </a:r>
            <a:endParaRPr lang="en-CA" altLang="zh-TW" dirty="0"/>
          </a:p>
          <a:p>
            <a:pPr marL="514350" indent="-514350">
              <a:buAutoNum type="arabicPeriod"/>
            </a:pPr>
            <a:r>
              <a:rPr lang="zh-TW" altLang="en-US" dirty="0"/>
              <a:t>我如何看別人？</a:t>
            </a:r>
            <a:endParaRPr lang="en-CA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9EC15B5-A7FC-4F49-A9D9-AB97B030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4034588" cy="302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467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B8A4C0-E809-440D-A405-72FA8B61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/>
          <a:p>
            <a:r>
              <a:rPr lang="en-US" dirty="0"/>
              <a:t>How should I see myself?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6C89F-10B4-4A81-B7D2-EC89BA0BD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/>
          <a:p>
            <a:r>
              <a:rPr lang="zh-TW" altLang="en-US" dirty="0"/>
              <a:t>我如何看自己？</a:t>
            </a:r>
            <a:endParaRPr lang="en-CA" altLang="zh-TW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2997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1142-380A-490C-AD4A-CEB73BC7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Ephesian 2: 8-10 (</a:t>
            </a:r>
            <a:r>
              <a:rPr lang="zh-TW" altLang="en-US" dirty="0"/>
              <a:t>以弗所書</a:t>
            </a:r>
            <a:r>
              <a:rPr lang="en-CA" altLang="zh-TW" dirty="0"/>
              <a:t>2:8-10</a:t>
            </a:r>
            <a:r>
              <a:rPr lang="en-CA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01F819-D8B7-4363-B672-FE6E2A279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/>
              <a:t>我</a:t>
            </a:r>
            <a:r>
              <a:rPr lang="en-CA" altLang="zh-TW" dirty="0"/>
              <a:t>***</a:t>
            </a:r>
            <a:r>
              <a:rPr lang="zh-TW" altLang="en-US" dirty="0"/>
              <a:t>得救是靠</a:t>
            </a:r>
            <a:r>
              <a:rPr lang="zh-TW" altLang="en-US" dirty="0">
                <a:solidFill>
                  <a:srgbClr val="FF0000"/>
                </a:solidFill>
              </a:rPr>
              <a:t>恩典</a:t>
            </a:r>
            <a:r>
              <a:rPr lang="zh-TW" altLang="en-US" dirty="0"/>
              <a:t>，憑信心。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這不是出於</a:t>
            </a:r>
            <a:r>
              <a:rPr lang="en-CA" altLang="zh-TW" dirty="0"/>
              <a:t>***</a:t>
            </a:r>
            <a:r>
              <a:rPr lang="zh-TW" altLang="en-US" dirty="0"/>
              <a:t>自己，而是上帝的禮物； </a:t>
            </a:r>
            <a:endParaRPr lang="en-US" altLang="zh-TW" dirty="0"/>
          </a:p>
          <a:p>
            <a:r>
              <a:rPr lang="en-US" altLang="zh-TW" dirty="0"/>
              <a:t>		</a:t>
            </a:r>
            <a:r>
              <a:rPr lang="zh-TW" altLang="en-US" dirty="0"/>
              <a:t>也不是由於我</a:t>
            </a:r>
            <a:r>
              <a:rPr lang="en-CA" altLang="zh-TW" dirty="0"/>
              <a:t>***</a:t>
            </a:r>
            <a:r>
              <a:rPr lang="zh-TW" altLang="en-US" dirty="0"/>
              <a:t>的行為，以免有我</a:t>
            </a:r>
            <a:r>
              <a:rPr lang="en-CA" altLang="zh-TW" dirty="0"/>
              <a:t>***</a:t>
            </a:r>
            <a:r>
              <a:rPr lang="zh-TW" altLang="en-US" dirty="0"/>
              <a:t>自誇。 </a:t>
            </a:r>
            <a:endParaRPr lang="en-US" altLang="zh-TW" dirty="0"/>
          </a:p>
          <a:p>
            <a:r>
              <a:rPr lang="zh-TW" altLang="en-US" dirty="0"/>
              <a:t>我</a:t>
            </a:r>
            <a:r>
              <a:rPr lang="en-CA" altLang="zh-TW" dirty="0"/>
              <a:t>***</a:t>
            </a:r>
            <a:r>
              <a:rPr lang="zh-TW" altLang="en-US" dirty="0"/>
              <a:t>是上帝的</a:t>
            </a:r>
            <a:r>
              <a:rPr lang="zh-TW" altLang="en-US" dirty="0">
                <a:solidFill>
                  <a:srgbClr val="FF0000"/>
                </a:solidFill>
              </a:rPr>
              <a:t>傑作</a:t>
            </a:r>
            <a:r>
              <a:rPr lang="zh-TW" altLang="en-US" dirty="0"/>
              <a:t>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是在基督耶穌裡創造的，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為要叫我</a:t>
            </a:r>
            <a:r>
              <a:rPr lang="en-CA" altLang="zh-TW" dirty="0"/>
              <a:t>***</a:t>
            </a:r>
            <a:r>
              <a:rPr lang="zh-TW" altLang="en-US" dirty="0"/>
              <a:t>做祂預先安排給我</a:t>
            </a:r>
            <a:r>
              <a:rPr lang="en-CA" altLang="zh-TW" dirty="0"/>
              <a:t>***</a:t>
            </a:r>
            <a:r>
              <a:rPr lang="zh-TW" altLang="en-US" dirty="0"/>
              <a:t>的美善之事。</a:t>
            </a:r>
            <a:r>
              <a:rPr lang="en-CA" altLang="zh-TW" dirty="0" err="1"/>
              <a:t>ccbt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88B3CB-3302-4384-956D-C46B17733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For it is by </a:t>
            </a:r>
            <a:r>
              <a:rPr lang="en-US" dirty="0">
                <a:solidFill>
                  <a:srgbClr val="FF0000"/>
                </a:solidFill>
              </a:rPr>
              <a:t>grace</a:t>
            </a:r>
            <a:r>
              <a:rPr lang="en-US" dirty="0"/>
              <a:t> that I, **** has been saved, through faith</a:t>
            </a:r>
          </a:p>
          <a:p>
            <a:r>
              <a:rPr lang="en-US" dirty="0"/>
              <a:t>—and this is not from **** him/her self , it is the gift of God—</a:t>
            </a:r>
          </a:p>
          <a:p>
            <a:r>
              <a:rPr lang="en-US" dirty="0"/>
              <a:t>	not by works, so that I,****, can not boast. </a:t>
            </a:r>
          </a:p>
          <a:p>
            <a:r>
              <a:rPr lang="en-US" dirty="0"/>
              <a:t>For I,**** am God’s </a:t>
            </a:r>
            <a:r>
              <a:rPr lang="en-US" dirty="0">
                <a:solidFill>
                  <a:srgbClr val="FF0000"/>
                </a:solidFill>
              </a:rPr>
              <a:t>handiwork</a:t>
            </a:r>
            <a:r>
              <a:rPr lang="en-US" dirty="0"/>
              <a:t>, </a:t>
            </a:r>
          </a:p>
          <a:p>
            <a:r>
              <a:rPr lang="en-US" dirty="0"/>
              <a:t>	created in Christ Jesus to do good works, </a:t>
            </a:r>
          </a:p>
          <a:p>
            <a:r>
              <a:rPr lang="en-US" dirty="0"/>
              <a:t>		which God prepared in advance for me,*** to do.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6546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B8A4C0-E809-440D-A405-72FA8B61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/>
          <a:p>
            <a:r>
              <a:rPr lang="en-US" dirty="0"/>
              <a:t>How should I see others?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6C89F-10B4-4A81-B7D2-EC89BA0BD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zh-TW" altLang="en-US" dirty="0"/>
              <a:t>我如何看別人？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47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1142-380A-490C-AD4A-CEB73BC7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Ephesian 2: 8-10 (</a:t>
            </a:r>
            <a:r>
              <a:rPr lang="zh-TW" altLang="en-US" dirty="0"/>
              <a:t>以弗所書</a:t>
            </a:r>
            <a:r>
              <a:rPr lang="en-CA" altLang="zh-TW" dirty="0"/>
              <a:t>2:8-10</a:t>
            </a:r>
            <a:r>
              <a:rPr lang="en-CA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01F819-D8B7-4363-B672-FE6E2A279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 fontScale="92500" lnSpcReduction="20000"/>
          </a:bodyPr>
          <a:lstStyle/>
          <a:p>
            <a:r>
              <a:rPr lang="en-CA" altLang="zh-TW" dirty="0"/>
              <a:t>---</a:t>
            </a:r>
            <a:r>
              <a:rPr lang="zh-TW" altLang="en-US" dirty="0"/>
              <a:t>得救是靠</a:t>
            </a:r>
            <a:r>
              <a:rPr lang="zh-TW" altLang="en-US" dirty="0">
                <a:solidFill>
                  <a:srgbClr val="FF0000"/>
                </a:solidFill>
              </a:rPr>
              <a:t>恩典</a:t>
            </a:r>
            <a:r>
              <a:rPr lang="zh-TW" altLang="en-US" dirty="0"/>
              <a:t>，憑信心。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這不是出於</a:t>
            </a:r>
            <a:r>
              <a:rPr lang="en-CA" altLang="zh-TW" dirty="0"/>
              <a:t>---</a:t>
            </a:r>
            <a:r>
              <a:rPr lang="zh-TW" altLang="en-US" dirty="0"/>
              <a:t>自己，而是上帝的禮物； </a:t>
            </a:r>
            <a:endParaRPr lang="en-US" altLang="zh-TW" dirty="0"/>
          </a:p>
          <a:p>
            <a:r>
              <a:rPr lang="en-US" altLang="zh-TW" dirty="0"/>
              <a:t>		</a:t>
            </a:r>
            <a:r>
              <a:rPr lang="zh-TW" altLang="en-US" dirty="0"/>
              <a:t>也不是由於</a:t>
            </a:r>
            <a:r>
              <a:rPr lang="en-CA" altLang="zh-TW" dirty="0"/>
              <a:t>---</a:t>
            </a:r>
            <a:r>
              <a:rPr lang="zh-TW" altLang="en-US" dirty="0"/>
              <a:t>的行為，以免有</a:t>
            </a:r>
            <a:r>
              <a:rPr lang="en-CA" altLang="zh-TW" dirty="0"/>
              <a:t>---</a:t>
            </a:r>
            <a:r>
              <a:rPr lang="zh-TW" altLang="en-US" dirty="0"/>
              <a:t>自誇。 </a:t>
            </a:r>
            <a:endParaRPr lang="en-US" altLang="zh-TW" dirty="0"/>
          </a:p>
          <a:p>
            <a:r>
              <a:rPr lang="en-CA" altLang="zh-TW" dirty="0"/>
              <a:t>---</a:t>
            </a:r>
            <a:r>
              <a:rPr lang="zh-TW" altLang="en-US" dirty="0"/>
              <a:t>是上帝的</a:t>
            </a:r>
            <a:r>
              <a:rPr lang="zh-TW" altLang="en-US" dirty="0">
                <a:solidFill>
                  <a:srgbClr val="FF0000"/>
                </a:solidFill>
              </a:rPr>
              <a:t>傑作</a:t>
            </a:r>
            <a:r>
              <a:rPr lang="zh-TW" altLang="en-US" dirty="0"/>
              <a:t>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是在基督耶穌裡創造的，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為要叫</a:t>
            </a:r>
            <a:r>
              <a:rPr lang="en-CA" altLang="zh-TW" dirty="0"/>
              <a:t>--</a:t>
            </a:r>
            <a:r>
              <a:rPr lang="zh-TW" altLang="en-US" dirty="0"/>
              <a:t>做祂預先安排給</a:t>
            </a:r>
            <a:r>
              <a:rPr lang="en-CA" altLang="zh-TW" dirty="0"/>
              <a:t>---</a:t>
            </a:r>
            <a:r>
              <a:rPr lang="zh-TW" altLang="en-US" dirty="0"/>
              <a:t>的美善之事。</a:t>
            </a:r>
            <a:r>
              <a:rPr lang="en-CA" altLang="zh-TW" dirty="0" err="1"/>
              <a:t>ccbt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88B3CB-3302-4384-956D-C46B17733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it is by </a:t>
            </a:r>
            <a:r>
              <a:rPr lang="en-US" dirty="0">
                <a:solidFill>
                  <a:srgbClr val="FF0000"/>
                </a:solidFill>
              </a:rPr>
              <a:t>grace</a:t>
            </a:r>
            <a:r>
              <a:rPr lang="en-US" dirty="0"/>
              <a:t> that --- have been saved, through faith</a:t>
            </a:r>
          </a:p>
          <a:p>
            <a:r>
              <a:rPr lang="en-US" dirty="0"/>
              <a:t>—and this is not from --- himself (herself), it is the gift of God—</a:t>
            </a:r>
          </a:p>
          <a:p>
            <a:r>
              <a:rPr lang="en-US" dirty="0"/>
              <a:t>	not by works, so that ---  can not boast. </a:t>
            </a:r>
          </a:p>
          <a:p>
            <a:r>
              <a:rPr lang="en-US" dirty="0"/>
              <a:t>For --- is God’s </a:t>
            </a:r>
            <a:r>
              <a:rPr lang="en-US" dirty="0">
                <a:solidFill>
                  <a:srgbClr val="FF0000"/>
                </a:solidFill>
              </a:rPr>
              <a:t>handiwork</a:t>
            </a:r>
            <a:r>
              <a:rPr lang="en-US" dirty="0"/>
              <a:t>, </a:t>
            </a:r>
          </a:p>
          <a:p>
            <a:r>
              <a:rPr lang="en-US" dirty="0"/>
              <a:t>	created in Christ Jesus to do good works, </a:t>
            </a:r>
          </a:p>
          <a:p>
            <a:r>
              <a:rPr lang="en-US" dirty="0"/>
              <a:t>		which God prepared in advance for --- to do.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3549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336BBE4-8296-4449-ABD3-375D66B3E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5" t="9091" r="23899"/>
          <a:stretch/>
        </p:blipFill>
        <p:spPr bwMode="auto">
          <a:xfrm>
            <a:off x="2642616" y="10"/>
            <a:ext cx="65013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B8A4C0-E809-440D-A405-72FA8B61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4200">
                <a:solidFill>
                  <a:schemeClr val="tx1"/>
                </a:solidFill>
              </a:rPr>
              <a:t>May we live in grace, showing grace to others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6C89F-10B4-4A81-B7D2-EC89BA0BD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485" y="4872922"/>
            <a:ext cx="301751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1700">
                <a:solidFill>
                  <a:schemeClr val="tx1"/>
                </a:solidFill>
              </a:rPr>
              <a:t>(including those closest to us!)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37291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2959</TotalTime>
  <Words>1453</Words>
  <Application>Microsoft Office PowerPoint</Application>
  <PresentationFormat>On-screen Show (4:3)</PresentationFormat>
  <Paragraphs>108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Times New Roman</vt:lpstr>
      <vt:lpstr>Calibri</vt:lpstr>
      <vt:lpstr>Arial</vt:lpstr>
      <vt:lpstr>ecp1026.pot</vt:lpstr>
      <vt:lpstr>For we are God’s handiwork</vt:lpstr>
      <vt:lpstr>Ephesian 2: 8-10 (以弗所書2:8-10)</vt:lpstr>
      <vt:lpstr>Ephesian 2: 8-10 (以弗所書2:8-10)</vt:lpstr>
      <vt:lpstr>How so? Processing the Logic…</vt:lpstr>
      <vt:lpstr>If we are God’s handiwork…</vt:lpstr>
      <vt:lpstr>Reflecting...</vt:lpstr>
      <vt:lpstr>Ephesian 2: 8-10 (以弗所書2:8-10)</vt:lpstr>
      <vt:lpstr>How should I see myself?</vt:lpstr>
      <vt:lpstr>Ephesian 2: 8-10 (以弗所書2:8-10)</vt:lpstr>
      <vt:lpstr>How should I see others?</vt:lpstr>
      <vt:lpstr>Ephesian 2: 8-10 (以弗所書2:8-10)</vt:lpstr>
      <vt:lpstr>May we live in grace, showing grace to others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154</cp:revision>
  <cp:lastPrinted>2001-10-23T02:48:11Z</cp:lastPrinted>
  <dcterms:created xsi:type="dcterms:W3CDTF">2001-02-20T10:09:37Z</dcterms:created>
  <dcterms:modified xsi:type="dcterms:W3CDTF">2021-09-10T15:50:08Z</dcterms:modified>
</cp:coreProperties>
</file>