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2" r:id="rId3"/>
    <p:sldId id="273" r:id="rId4"/>
    <p:sldId id="279" r:id="rId5"/>
    <p:sldId id="274" r:id="rId6"/>
    <p:sldId id="275" r:id="rId7"/>
    <p:sldId id="276" r:id="rId8"/>
    <p:sldId id="280" r:id="rId9"/>
    <p:sldId id="278" r:id="rId10"/>
    <p:sldId id="281" r:id="rId11"/>
    <p:sldId id="277" r:id="rId12"/>
  </p:sldIdLst>
  <p:sldSz cx="9144000" cy="6858000" type="screen4x3"/>
  <p:notesSz cx="6661150" cy="9871075"/>
  <p:embeddedFontLst>
    <p:embeddedFont>
      <p:font typeface="SimHei" panose="02010609060101010101" pitchFamily="49" charset="-122"/>
      <p:regular r:id="rId1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95" autoAdjust="0"/>
    <p:restoredTop sz="94614" autoAdjust="0"/>
  </p:normalViewPr>
  <p:slideViewPr>
    <p:cSldViewPr>
      <p:cViewPr varScale="1">
        <p:scale>
          <a:sx n="93" d="100"/>
          <a:sy n="93" d="100"/>
        </p:scale>
        <p:origin x="633" y="33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1845" y="60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2021年1月10日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2021年1月10日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2021年1月10日</a:t>
            </a:fld>
            <a:endParaRPr lang="en-US" altLang="zh-TW" sz="1200" dirty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 dirty="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 dirty="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-To be conformed to the image of the Son</a:t>
            </a:r>
          </a:p>
          <a:p>
            <a:r>
              <a:rPr lang="en-CA" dirty="0"/>
              <a:t>-Predestined is a strong word.  Perhaps we better check a more modern translation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2021年1月10日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88383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-To be conformed to the image of the Son</a:t>
            </a:r>
          </a:p>
          <a:p>
            <a:r>
              <a:rPr lang="en-CA" dirty="0"/>
              <a:t>-Predestined is a strong word.  Perhaps we better check a more modern translation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2021年1月10日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30680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-To be conformed to the image of the Son</a:t>
            </a:r>
          </a:p>
          <a:p>
            <a:r>
              <a:rPr lang="en-CA" dirty="0"/>
              <a:t>-Predestined is a strong word.  Perhaps we better check a more modern translation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2021年1月10日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4231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81100" y="4267200"/>
            <a:ext cx="6858000" cy="8382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Series Name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5486400"/>
            <a:ext cx="4038600" cy="4572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pPr lvl="0"/>
            <a:r>
              <a:rPr lang="en-CA" dirty="0"/>
              <a:t>Author Name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5943600"/>
            <a:ext cx="4038600" cy="4572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pPr lvl="0"/>
            <a:r>
              <a:rPr lang="en-CA" dirty="0"/>
              <a:t>Sermon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846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pperL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  <a:noFill/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sz="quarter" idx="10"/>
          </p:nvPr>
        </p:nvSpPr>
        <p:spPr>
          <a:xfrm>
            <a:off x="6172200" y="76200"/>
            <a:ext cx="2819400" cy="6781800"/>
          </a:xfrm>
        </p:spPr>
        <p:txBody>
          <a:bodyPr vert="eaVer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2667000"/>
            <a:ext cx="6477000" cy="419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CA" dirty="0"/>
              <a:t>	level 2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90600" y="76200"/>
            <a:ext cx="4572000" cy="2514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1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aizhu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/11)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Zhong-Li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http://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90" r:id="rId4"/>
    <p:sldLayoutId id="2147483803" r:id="rId5"/>
    <p:sldLayoutId id="2147483791" r:id="rId6"/>
    <p:sldLayoutId id="2147483792" r:id="rId7"/>
    <p:sldLayoutId id="2147483801" r:id="rId8"/>
    <p:sldLayoutId id="2147483793" r:id="rId9"/>
    <p:sldLayoutId id="2147483794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miley Face 2">
            <a:extLst>
              <a:ext uri="{FF2B5EF4-FFF2-40B4-BE49-F238E27FC236}">
                <a16:creationId xmlns:a16="http://schemas.microsoft.com/office/drawing/2014/main" id="{D39F82E8-3909-48C9-B46F-77BA152C0A45}"/>
              </a:ext>
            </a:extLst>
          </p:cNvPr>
          <p:cNvSpPr/>
          <p:nvPr/>
        </p:nvSpPr>
        <p:spPr bwMode="auto">
          <a:xfrm>
            <a:off x="0" y="152401"/>
            <a:ext cx="9144000" cy="6857999"/>
          </a:xfrm>
          <a:prstGeom prst="smileyFace">
            <a:avLst/>
          </a:prstGeom>
          <a:solidFill>
            <a:srgbClr val="FFFF00"/>
          </a:soli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God Doesn’t Want Me to Be Happy?</a:t>
            </a:r>
            <a:endParaRPr lang="en-US" altLang="zh-TW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 </a:t>
            </a:r>
            <a:r>
              <a:rPr lang="en-US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–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上帝不要我幸福嗎？</a:t>
            </a:r>
            <a:r>
              <a:rPr lang="en-US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–</a:t>
            </a:r>
          </a:p>
          <a:p>
            <a:endParaRPr lang="en-US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Brother Jon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2021.01.10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31EC-6E1A-40D4-9E58-0107ED9F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Romans </a:t>
            </a:r>
            <a:r>
              <a:rPr lang="zh-TW" altLang="en-US" dirty="0"/>
              <a:t>羅馬書</a:t>
            </a:r>
            <a:r>
              <a:rPr lang="en-US" altLang="zh-TW" dirty="0"/>
              <a:t> </a:t>
            </a:r>
            <a:r>
              <a:rPr lang="en-CA" dirty="0"/>
              <a:t>8:29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C91805-2B8A-4938-A79A-C378847CB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</p:spPr>
        <p:txBody>
          <a:bodyPr>
            <a:normAutofit/>
          </a:bodyPr>
          <a:lstStyle/>
          <a:p>
            <a:r>
              <a:rPr lang="en-US" dirty="0"/>
              <a:t>For whom he did foreknow, </a:t>
            </a:r>
          </a:p>
          <a:p>
            <a:r>
              <a:rPr lang="en-US" dirty="0"/>
              <a:t>   he also did predestinate </a:t>
            </a:r>
          </a:p>
          <a:p>
            <a:r>
              <a:rPr lang="en-US" dirty="0"/>
              <a:t>	to be conformed to the image of his Son (KJV)</a:t>
            </a:r>
          </a:p>
          <a:p>
            <a:endParaRPr lang="en-US" dirty="0"/>
          </a:p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E5F3A3-0474-4AEF-AF72-7224473D6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</p:spPr>
        <p:txBody>
          <a:bodyPr>
            <a:normAutofit/>
          </a:bodyPr>
          <a:lstStyle/>
          <a:p>
            <a:r>
              <a:rPr lang="zh-TW" altLang="en-US" dirty="0"/>
              <a:t>上帝預先知道誰是屬祂的人，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並預定這些人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要被塑造成祂兒子的形像 </a:t>
            </a:r>
            <a:r>
              <a:rPr lang="en-CA" altLang="zh-TW" dirty="0"/>
              <a:t>(CCVT)</a:t>
            </a:r>
          </a:p>
          <a:p>
            <a:endParaRPr lang="en-CA" altLang="zh-CN" dirty="0"/>
          </a:p>
        </p:txBody>
      </p:sp>
    </p:spTree>
    <p:extLst>
      <p:ext uri="{BB962C8B-B14F-4D97-AF65-F5344CB8AC3E}">
        <p14:creationId xmlns:p14="http://schemas.microsoft.com/office/powerpoint/2010/main" val="183950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5A95-CDCF-435A-A878-C0F72CAC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Wrong Beliefs </a:t>
            </a:r>
            <a:r>
              <a:rPr lang="en-CA" dirty="0">
                <a:sym typeface="Wingdings" panose="05000000000000000000" pitchFamily="2" charset="2"/>
              </a:rPr>
              <a:t> Wrong Behaviour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78A68-E66C-419E-AA53-230995C06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Basic Belief: </a:t>
            </a:r>
          </a:p>
          <a:p>
            <a:pPr lvl="1"/>
            <a:r>
              <a:rPr lang="en-CA" dirty="0"/>
              <a:t>God wants us to be HAPPY! </a:t>
            </a:r>
          </a:p>
          <a:p>
            <a:pPr lvl="1"/>
            <a:r>
              <a:rPr lang="en-CA" dirty="0"/>
              <a:t>God’s main desire is for us to be HAPPY!</a:t>
            </a:r>
          </a:p>
          <a:p>
            <a:r>
              <a:rPr lang="en-CA" dirty="0"/>
              <a:t>Where do you find this in Scripture?</a:t>
            </a:r>
          </a:p>
          <a:p>
            <a:r>
              <a:rPr lang="en-CA" dirty="0"/>
              <a:t>Flawed Theology </a:t>
            </a:r>
            <a:r>
              <a:rPr lang="en-CA" dirty="0">
                <a:sym typeface="Wingdings" panose="05000000000000000000" pitchFamily="2" charset="2"/>
              </a:rPr>
              <a:t> Wrong Expectations</a:t>
            </a:r>
          </a:p>
          <a:p>
            <a:r>
              <a:rPr lang="en-CA" dirty="0">
                <a:sym typeface="Wingdings" panose="05000000000000000000" pitchFamily="2" charset="2"/>
              </a:rPr>
              <a:t>If God primarily wants me to be happy, then…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Prosperity Gospel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Case for Divorce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Positive Thinking </a:t>
            </a:r>
          </a:p>
          <a:p>
            <a:r>
              <a:rPr lang="en-CA" dirty="0">
                <a:sym typeface="Wingdings" panose="05000000000000000000" pitchFamily="2" charset="2"/>
              </a:rPr>
              <a:t>What is God’s Prime Goal?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4740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31EC-6E1A-40D4-9E58-0107ED9F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Romans </a:t>
            </a:r>
            <a:r>
              <a:rPr lang="zh-TW" altLang="en-US" dirty="0"/>
              <a:t>羅馬書</a:t>
            </a:r>
            <a:r>
              <a:rPr lang="en-US" altLang="zh-TW" dirty="0"/>
              <a:t> </a:t>
            </a:r>
            <a:r>
              <a:rPr lang="en-CA" dirty="0"/>
              <a:t>8:29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C91805-2B8A-4938-A79A-C378847CB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For whom he did foreknow, </a:t>
            </a:r>
          </a:p>
          <a:p>
            <a:r>
              <a:rPr lang="en-US" dirty="0"/>
              <a:t>	he also did predestinate </a:t>
            </a:r>
          </a:p>
          <a:p>
            <a:r>
              <a:rPr lang="en-US" dirty="0"/>
              <a:t>		to be conformed to the image of his Son (KJV)</a:t>
            </a:r>
          </a:p>
          <a:p>
            <a:endParaRPr lang="en-US" dirty="0"/>
          </a:p>
          <a:p>
            <a:r>
              <a:rPr lang="en-US" dirty="0"/>
              <a:t>For whom he foreknew,</a:t>
            </a:r>
          </a:p>
          <a:p>
            <a:r>
              <a:rPr lang="en-US" dirty="0"/>
              <a:t>	he also predestined </a:t>
            </a:r>
          </a:p>
          <a:p>
            <a:r>
              <a:rPr lang="en-US" dirty="0"/>
              <a:t>		to be conformed to the image of his Son (WEB)</a:t>
            </a:r>
          </a:p>
          <a:p>
            <a:endParaRPr lang="en-US" dirty="0"/>
          </a:p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E5F3A3-0474-4AEF-AF72-7224473D6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dirty="0"/>
              <a:t>上帝預先知道誰是屬祂的人，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並預定這些人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要被塑造成祂兒子的形像 </a:t>
            </a:r>
            <a:r>
              <a:rPr lang="en-CA" altLang="zh-TW" dirty="0"/>
              <a:t>(CCVT)</a:t>
            </a:r>
          </a:p>
          <a:p>
            <a:endParaRPr lang="en-CA" altLang="zh-CN" dirty="0"/>
          </a:p>
          <a:p>
            <a:r>
              <a:rPr lang="zh-TW" altLang="en-US" dirty="0"/>
              <a:t>上帝在創世之前就知道那些人，</a:t>
            </a:r>
          </a:p>
          <a:p>
            <a:r>
              <a:rPr lang="en-CA" altLang="zh-TW" dirty="0"/>
              <a:t>	</a:t>
            </a:r>
            <a:r>
              <a:rPr lang="zh-TW" altLang="en-US" dirty="0"/>
              <a:t>上帝決定了他們</a:t>
            </a:r>
          </a:p>
          <a:p>
            <a:r>
              <a:rPr lang="en-CA" altLang="zh-TW" dirty="0"/>
              <a:t>		</a:t>
            </a:r>
            <a:r>
              <a:rPr lang="zh-TW" altLang="en-US" dirty="0"/>
              <a:t>將會像自己的兒子（耶穌）一樣 </a:t>
            </a:r>
            <a:r>
              <a:rPr lang="en-US" altLang="zh-TW" dirty="0"/>
              <a:t>(ECV</a:t>
            </a:r>
            <a:endParaRPr lang="en-CA" altLang="zh-CN" dirty="0"/>
          </a:p>
        </p:txBody>
      </p:sp>
    </p:spTree>
    <p:extLst>
      <p:ext uri="{BB962C8B-B14F-4D97-AF65-F5344CB8AC3E}">
        <p14:creationId xmlns:p14="http://schemas.microsoft.com/office/powerpoint/2010/main" val="2368932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3603-4B17-424C-A785-7DDCF779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is God’s Prime Goal for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D2370-3194-430F-B885-188306752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“to be conformed to the image of his Son (Jesus)”</a:t>
            </a:r>
          </a:p>
          <a:p>
            <a:r>
              <a:rPr lang="en-US" dirty="0"/>
              <a:t>Creation – Created in His Image</a:t>
            </a:r>
          </a:p>
          <a:p>
            <a:r>
              <a:rPr lang="en-CA" dirty="0"/>
              <a:t>Rebellion – The Image is marred by Sin</a:t>
            </a:r>
          </a:p>
          <a:p>
            <a:r>
              <a:rPr lang="en-CA" dirty="0"/>
              <a:t>Death of Jesus – Deal with sin</a:t>
            </a:r>
          </a:p>
          <a:p>
            <a:r>
              <a:rPr lang="en-CA" dirty="0"/>
              <a:t>Restoration </a:t>
            </a:r>
            <a:r>
              <a:rPr lang="en-CA" dirty="0">
                <a:sym typeface="Wingdings" panose="05000000000000000000" pitchFamily="2" charset="2"/>
              </a:rPr>
              <a:t> Image of His Son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42431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13C8-0DD4-4545-A44F-B5099A63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If this be true, So what?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913C5-C64A-4F53-9CE0-76B3080A6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To Be Happy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1AE86-3C64-42B1-B42C-3D8DE25D47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Marital Status</a:t>
            </a:r>
          </a:p>
          <a:p>
            <a:r>
              <a:rPr lang="en-CA" dirty="0"/>
              <a:t>Job Satisfaction</a:t>
            </a:r>
          </a:p>
          <a:p>
            <a:r>
              <a:rPr lang="en-CA" dirty="0"/>
              <a:t>Church Life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48418-60E2-4435-B02A-53EF3EFED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Conformed to </a:t>
            </a:r>
            <a:r>
              <a:rPr lang="en-CA" dirty="0" err="1"/>
              <a:t>Jesus’Image</a:t>
            </a:r>
            <a:r>
              <a:rPr lang="en-CA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8A38B4-C01D-41C3-A7EC-541DD241822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/>
              <a:t>Marital Status</a:t>
            </a:r>
          </a:p>
          <a:p>
            <a:r>
              <a:rPr lang="en-CA" dirty="0"/>
              <a:t>Job Satisfaction</a:t>
            </a:r>
          </a:p>
          <a:p>
            <a:r>
              <a:rPr lang="en-CA" dirty="0"/>
              <a:t>Church Life</a:t>
            </a:r>
          </a:p>
        </p:txBody>
      </p:sp>
    </p:spTree>
    <p:extLst>
      <p:ext uri="{BB962C8B-B14F-4D97-AF65-F5344CB8AC3E}">
        <p14:creationId xmlns:p14="http://schemas.microsoft.com/office/powerpoint/2010/main" val="259296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13C8-0DD4-4545-A44F-B5099A63B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Predestination is a Strong Word!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1AE86-3C64-42B1-B42C-3D8DE25D4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86400"/>
          </a:xfrm>
        </p:spPr>
        <p:txBody>
          <a:bodyPr/>
          <a:lstStyle/>
          <a:p>
            <a:r>
              <a:rPr lang="en-CA" dirty="0"/>
              <a:t>From the Greeks (Homer) – man cannot escape his destiny</a:t>
            </a:r>
          </a:p>
          <a:p>
            <a:r>
              <a:rPr lang="en-CA" dirty="0"/>
              <a:t>To Shakespeare: Cassius: </a:t>
            </a:r>
            <a:r>
              <a:rPr lang="en-US" dirty="0"/>
              <a:t>fate is not in our stars  but in ourselves”</a:t>
            </a:r>
            <a:r>
              <a:rPr lang="en-CA" dirty="0"/>
              <a:t> </a:t>
            </a:r>
          </a:p>
          <a:p>
            <a:r>
              <a:rPr lang="en-CA" dirty="0"/>
              <a:t>Many theological arguments about this word vs “free choice”  but these are not our concern.</a:t>
            </a:r>
          </a:p>
          <a:p>
            <a:r>
              <a:rPr lang="en-CA" dirty="0"/>
              <a:t>NOT “might”, “hope for”, “desire”</a:t>
            </a:r>
          </a:p>
          <a:p>
            <a:r>
              <a:rPr lang="en-CA" dirty="0"/>
              <a:t>He will accomplish it!</a:t>
            </a:r>
          </a:p>
        </p:txBody>
      </p:sp>
    </p:spTree>
    <p:extLst>
      <p:ext uri="{BB962C8B-B14F-4D97-AF65-F5344CB8AC3E}">
        <p14:creationId xmlns:p14="http://schemas.microsoft.com/office/powerpoint/2010/main" val="1913023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31EC-6E1A-40D4-9E58-0107ED9F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Romans </a:t>
            </a:r>
            <a:r>
              <a:rPr lang="zh-TW" altLang="en-US" dirty="0"/>
              <a:t>羅馬書</a:t>
            </a:r>
            <a:r>
              <a:rPr lang="en-US" altLang="zh-TW" dirty="0"/>
              <a:t> </a:t>
            </a:r>
            <a:r>
              <a:rPr lang="en-CA" dirty="0"/>
              <a:t>8:29b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C91805-2B8A-4938-A79A-C378847CB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</p:spPr>
        <p:txBody>
          <a:bodyPr>
            <a:normAutofit/>
          </a:bodyPr>
          <a:lstStyle/>
          <a:p>
            <a:r>
              <a:rPr lang="en-US" dirty="0"/>
              <a:t>to be conformed to the image of his Son (KJV)</a:t>
            </a:r>
          </a:p>
          <a:p>
            <a:endParaRPr lang="en-US" dirty="0"/>
          </a:p>
          <a:p>
            <a:r>
              <a:rPr lang="en-US" dirty="0"/>
              <a:t>be not conformed to this world (Romans 12:2)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E5F3A3-0474-4AEF-AF72-7224473D6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</p:spPr>
        <p:txBody>
          <a:bodyPr>
            <a:normAutofit/>
          </a:bodyPr>
          <a:lstStyle/>
          <a:p>
            <a:r>
              <a:rPr lang="zh-TW" altLang="en-US" dirty="0"/>
              <a:t>要被塑造成祂兒子的形像 </a:t>
            </a:r>
            <a:r>
              <a:rPr lang="en-CA" altLang="zh-TW" dirty="0"/>
              <a:t>(CCVT)</a:t>
            </a:r>
          </a:p>
          <a:p>
            <a:endParaRPr lang="en-CA" altLang="zh-CN" dirty="0"/>
          </a:p>
          <a:p>
            <a:r>
              <a:rPr lang="zh-TW" altLang="en-US" dirty="0"/>
              <a:t>不要效法這個世界 </a:t>
            </a:r>
            <a:r>
              <a:rPr lang="en-CA" altLang="zh-TW" dirty="0"/>
              <a:t>(</a:t>
            </a:r>
            <a:r>
              <a:rPr lang="zh-TW" altLang="en-US" dirty="0"/>
              <a:t>羅馬書</a:t>
            </a:r>
            <a:r>
              <a:rPr lang="en-US" altLang="zh-TW" dirty="0"/>
              <a:t> </a:t>
            </a:r>
            <a:r>
              <a:rPr lang="en-CA" altLang="zh-TW" dirty="0"/>
              <a:t>12:2)</a:t>
            </a:r>
            <a:endParaRPr lang="en-CA" altLang="zh-CN" dirty="0"/>
          </a:p>
        </p:txBody>
      </p:sp>
    </p:spTree>
    <p:extLst>
      <p:ext uri="{BB962C8B-B14F-4D97-AF65-F5344CB8AC3E}">
        <p14:creationId xmlns:p14="http://schemas.microsoft.com/office/powerpoint/2010/main" val="99180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B25C3-D4DF-4C0A-8627-9DCBEA14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Attitude </a:t>
            </a:r>
            <a:r>
              <a:rPr lang="zh-TW" altLang="en-US" dirty="0"/>
              <a:t>態度 </a:t>
            </a:r>
            <a:r>
              <a:rPr lang="en-CA" altLang="zh-TW" dirty="0"/>
              <a:t>(James </a:t>
            </a:r>
            <a:r>
              <a:rPr lang="zh-TW" altLang="en-US" dirty="0"/>
              <a:t>雅各書 </a:t>
            </a:r>
            <a:r>
              <a:rPr lang="en-CA" altLang="zh-TW" dirty="0"/>
              <a:t>1:2-4)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94A4F-7E0D-44CD-9AA2-8B701B459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My brethren, count it all joy when ye fall into divers temptations; Knowing this, that the trying of your faith worketh patience. But let patience have her perfect work, that ye may be perfect and entire, wanting nothing. (KJV)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29594A-EB0E-4949-B384-8FAA28165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 我的弟兄姊妹，當你們遭遇各種磨煉的時候，都要認為是喜樂的事。 要知道你們的信心經過考驗會產生堅忍。 你們要堅忍到底，使你們纯全、完備、毫無缺欠。</a:t>
            </a:r>
            <a:r>
              <a:rPr lang="en-CA" altLang="zh-TW" dirty="0"/>
              <a:t>(CCVT)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5193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31EC-6E1A-40D4-9E58-0107ED9F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He Will Accomplish It…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C91805-2B8A-4938-A79A-C378847CB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8915400" cy="2438400"/>
          </a:xfrm>
        </p:spPr>
        <p:txBody>
          <a:bodyPr>
            <a:normAutofit/>
          </a:bodyPr>
          <a:lstStyle/>
          <a:p>
            <a:r>
              <a:rPr lang="en-US" dirty="0"/>
              <a:t>For whom he did foreknow, </a:t>
            </a:r>
          </a:p>
          <a:p>
            <a:r>
              <a:rPr lang="en-US" dirty="0"/>
              <a:t>   he also did predestinate </a:t>
            </a:r>
          </a:p>
          <a:p>
            <a:r>
              <a:rPr lang="en-US" dirty="0"/>
              <a:t>	to be conformed to the image of his Son (KJV)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E5F3A3-0474-4AEF-AF72-7224473D6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3571240"/>
            <a:ext cx="8839200" cy="2829560"/>
          </a:xfrm>
        </p:spPr>
        <p:txBody>
          <a:bodyPr>
            <a:normAutofit/>
          </a:bodyPr>
          <a:lstStyle/>
          <a:p>
            <a:r>
              <a:rPr lang="zh-TW" altLang="en-US" dirty="0"/>
              <a:t>上帝預先知道誰是屬祂的人，</a:t>
            </a:r>
            <a:endParaRPr lang="en-CA" altLang="zh-TW" dirty="0"/>
          </a:p>
          <a:p>
            <a:r>
              <a:rPr lang="en-CA" altLang="zh-TW" dirty="0"/>
              <a:t>	</a:t>
            </a:r>
            <a:r>
              <a:rPr lang="zh-TW" altLang="en-US" dirty="0"/>
              <a:t>並預定這些人</a:t>
            </a:r>
            <a:endParaRPr lang="en-CA" altLang="zh-TW" dirty="0"/>
          </a:p>
          <a:p>
            <a:r>
              <a:rPr lang="en-CA" altLang="zh-TW" dirty="0"/>
              <a:t>		</a:t>
            </a:r>
            <a:r>
              <a:rPr lang="zh-TW" altLang="en-US" dirty="0"/>
              <a:t>要被塑造成祂兒子的形像 </a:t>
            </a:r>
            <a:r>
              <a:rPr lang="en-CA" altLang="zh-TW" dirty="0"/>
              <a:t>(CCVT)</a:t>
            </a:r>
          </a:p>
          <a:p>
            <a:endParaRPr lang="en-CA" altLang="zh-CN" dirty="0"/>
          </a:p>
        </p:txBody>
      </p:sp>
    </p:spTree>
    <p:extLst>
      <p:ext uri="{BB962C8B-B14F-4D97-AF65-F5344CB8AC3E}">
        <p14:creationId xmlns:p14="http://schemas.microsoft.com/office/powerpoint/2010/main" val="183593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13C8-0DD4-4545-A44F-B5099A63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How will He accomplish it?`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39105-9F87-485A-9F8F-1FD0880E1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With our Compliance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0CD414-4CFB-44FE-9093-F2D670FD6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Despite our Objections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7A23CB2-C0F2-4598-AD42-70FEC4E808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629150" y="1704975"/>
            <a:ext cx="4286250" cy="428625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45C2BDC-FA95-4642-99E2-81129CA98E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04800" y="2624799"/>
            <a:ext cx="4194175" cy="244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0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Calibri Light"/>
        <a:ea typeface="SimHei"/>
        <a:cs typeface=""/>
      </a:majorFont>
      <a:minorFont>
        <a:latin typeface="Calibri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3860</TotalTime>
  <Words>1035</Words>
  <Application>Microsoft Office PowerPoint</Application>
  <PresentationFormat>On-screen Show (4:3)</PresentationFormat>
  <Paragraphs>101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SimHei</vt:lpstr>
      <vt:lpstr>Arial</vt:lpstr>
      <vt:lpstr>Times New Roman</vt:lpstr>
      <vt:lpstr>ecp1026.pot</vt:lpstr>
      <vt:lpstr>God Doesn’t Want Me to Be Happy?</vt:lpstr>
      <vt:lpstr>Romans 羅馬書 8:29</vt:lpstr>
      <vt:lpstr>Wrong Beliefs  Wrong Behaviour</vt:lpstr>
      <vt:lpstr>Romans 羅馬書 8:29</vt:lpstr>
      <vt:lpstr>What is God’s Prime Goal for Us?</vt:lpstr>
      <vt:lpstr>If this be true, So what?</vt:lpstr>
      <vt:lpstr>Predestination is a Strong Word!</vt:lpstr>
      <vt:lpstr>Romans 羅馬書 8:29b</vt:lpstr>
      <vt:lpstr>Attitude 態度 (James 雅各書 1:2-4)</vt:lpstr>
      <vt:lpstr>He Will Accomplish It…</vt:lpstr>
      <vt:lpstr>How will He accomplish it?`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189</cp:revision>
  <cp:lastPrinted>2001-10-23T02:48:11Z</cp:lastPrinted>
  <dcterms:created xsi:type="dcterms:W3CDTF">2001-02-20T10:09:37Z</dcterms:created>
  <dcterms:modified xsi:type="dcterms:W3CDTF">2021-01-10T14:38:05Z</dcterms:modified>
</cp:coreProperties>
</file>