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9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</p:sldIdLst>
  <p:sldSz cx="9144000" cy="6858000" type="screen4x3"/>
  <p:notesSz cx="6661150" cy="9871075"/>
  <p:embeddedFontLst>
    <p:embeddedFont>
      <p:font typeface="SimHei" panose="02010609060101010101" pitchFamily="49" charset="-122"/>
      <p:regular r:id="rId19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09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CC"/>
    <a:srgbClr val="FF0000"/>
    <a:srgbClr val="FF0066"/>
    <a:srgbClr val="CC6600"/>
    <a:srgbClr val="FF5050"/>
    <a:srgbClr val="EAEAEA"/>
    <a:srgbClr val="DDDDDD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332" autoAdjust="0"/>
    <p:restoredTop sz="94614" autoAdjust="0"/>
  </p:normalViewPr>
  <p:slideViewPr>
    <p:cSldViewPr>
      <p:cViewPr varScale="1">
        <p:scale>
          <a:sx n="82" d="100"/>
          <a:sy n="82" d="100"/>
        </p:scale>
        <p:origin x="30" y="180"/>
      </p:cViewPr>
      <p:guideLst>
        <p:guide orient="horz" pos="211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1845" y="60"/>
      </p:cViewPr>
      <p:guideLst>
        <p:guide orient="horz" pos="3109"/>
        <p:guide pos="209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8FCD680-CDDE-4C89-AAB0-6CDBAEED8050}" type="datetime2">
              <a:rPr lang="zh-TW" altLang="en-US"/>
              <a:pPr>
                <a:defRPr/>
              </a:pPr>
              <a:t>2020年10月4日</a:t>
            </a:fld>
            <a:endParaRPr lang="en-US" altLang="zh-TW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F8901DC-67C2-4E25-8B5D-1914534C332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08516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50193E4-F2CC-4DB4-87AF-1FA2A0BA0618}" type="datetime2">
              <a:rPr lang="zh-TW" altLang="en-US"/>
              <a:pPr>
                <a:defRPr/>
              </a:pPr>
              <a:t>2020年10月4日</a:t>
            </a:fld>
            <a:endParaRPr lang="en-US" altLang="zh-TW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2013" y="739775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413" y="4689475"/>
            <a:ext cx="4886325" cy="444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/>
              <a:t>Click to edit Master text styles</a:t>
            </a:r>
          </a:p>
          <a:p>
            <a:pPr lvl="1"/>
            <a:r>
              <a:rPr lang="en-US" altLang="zh-TW" noProof="0"/>
              <a:t>Second level</a:t>
            </a:r>
          </a:p>
          <a:p>
            <a:pPr lvl="2"/>
            <a:r>
              <a:rPr lang="en-US" altLang="zh-TW" noProof="0"/>
              <a:t>Third level</a:t>
            </a:r>
          </a:p>
          <a:p>
            <a:pPr lvl="3"/>
            <a:r>
              <a:rPr lang="en-US" altLang="zh-TW" noProof="0"/>
              <a:t>Fourth level</a:t>
            </a:r>
          </a:p>
          <a:p>
            <a:pPr lvl="4"/>
            <a:r>
              <a:rPr lang="en-US" altLang="zh-TW" noProof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552A38B-BF28-49C6-8E2B-C17FFCACC47D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21042290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/>
              <a:t>Learning to Communicate</a:t>
            </a:r>
            <a:endParaRPr lang="en-US" altLang="zh-TW" sz="120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20814C9-B41C-492E-8B5A-A1150CC5FD90}" type="datetime2">
              <a:rPr lang="zh-TW" altLang="en-US" sz="1200" smtClean="0"/>
              <a:pPr/>
              <a:t>2020年10月4日</a:t>
            </a:fld>
            <a:endParaRPr lang="en-US" altLang="zh-TW" sz="1200"/>
          </a:p>
        </p:txBody>
      </p:sp>
      <p:sp>
        <p:nvSpPr>
          <p:cNvPr id="61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/>
              <a:t>(c)2009, Jonathon David White http://rc.xiaotu.com</a:t>
            </a:r>
            <a:endParaRPr lang="en-US" altLang="zh-TW" sz="1200"/>
          </a:p>
        </p:txBody>
      </p:sp>
      <p:sp>
        <p:nvSpPr>
          <p:cNvPr id="61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E905377-BB74-4E53-A88F-AAFD74BD059B}" type="slidenum">
              <a:rPr lang="zh-TW" altLang="en-US" sz="1200" smtClean="0"/>
              <a:pPr/>
              <a:t>1</a:t>
            </a:fld>
            <a:endParaRPr lang="en-US" altLang="zh-TW" sz="1200"/>
          </a:p>
        </p:txBody>
      </p:sp>
      <p:sp>
        <p:nvSpPr>
          <p:cNvPr id="61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85404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Not </a:t>
            </a:r>
            <a:r>
              <a:rPr lang="en-CA" dirty="0" err="1"/>
              <a:t>tormoo</a:t>
            </a:r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2020年10月4日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76821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505200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800" y="1828800"/>
            <a:ext cx="8610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Main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81100" y="4267200"/>
            <a:ext cx="6858000" cy="8382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Series Name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953000" y="5486400"/>
            <a:ext cx="4038600" cy="457200"/>
          </a:xfrm>
        </p:spPr>
        <p:txBody>
          <a:bodyPr/>
          <a:lstStyle>
            <a:lvl1pPr marL="0" indent="0" algn="r">
              <a:buFontTx/>
              <a:buNone/>
              <a:defRPr baseline="0"/>
            </a:lvl1pPr>
          </a:lstStyle>
          <a:p>
            <a:pPr lvl="0"/>
            <a:r>
              <a:rPr lang="en-CA" dirty="0"/>
              <a:t>Author Name</a:t>
            </a:r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953000" y="5943600"/>
            <a:ext cx="4038600" cy="457200"/>
          </a:xfrm>
        </p:spPr>
        <p:txBody>
          <a:bodyPr/>
          <a:lstStyle>
            <a:lvl1pPr marL="0" indent="0" algn="r">
              <a:buFontTx/>
              <a:buNone/>
              <a:defRPr baseline="0"/>
            </a:lvl1pPr>
          </a:lstStyle>
          <a:p>
            <a:pPr lvl="0"/>
            <a:r>
              <a:rPr lang="en-CA" dirty="0"/>
              <a:t>Sermon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923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53454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17440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50292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914400"/>
            <a:ext cx="38862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43142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_No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5029200" cy="5486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914400"/>
            <a:ext cx="3886200" cy="54864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88462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UpperLow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8773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914400"/>
            <a:ext cx="8915400" cy="24384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3571240"/>
            <a:ext cx="8839200" cy="2829560"/>
          </a:xfrm>
          <a:noFill/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53368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63"/>
            <a:ext cx="8606589" cy="7016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04801" y="706438"/>
            <a:ext cx="4203138" cy="4365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143000"/>
            <a:ext cx="4194175" cy="54102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38114" y="706438"/>
            <a:ext cx="4277286" cy="4365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143000"/>
            <a:ext cx="4286250" cy="54102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79144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_No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63"/>
            <a:ext cx="8606589" cy="7016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5800" y="706438"/>
            <a:ext cx="4648200" cy="4365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143000"/>
            <a:ext cx="5257800" cy="54102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5334000" y="706438"/>
            <a:ext cx="3581400" cy="4365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1143000"/>
            <a:ext cx="3805988" cy="54102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15751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25148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517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iptureBiling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sz="quarter" idx="10"/>
          </p:nvPr>
        </p:nvSpPr>
        <p:spPr>
          <a:xfrm>
            <a:off x="6172200" y="76200"/>
            <a:ext cx="2819400" cy="6781800"/>
          </a:xfrm>
        </p:spPr>
        <p:txBody>
          <a:bodyPr vert="eaVer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76200" y="2667000"/>
            <a:ext cx="6477000" cy="4191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0"/>
            <a:r>
              <a:rPr lang="en-CA" dirty="0"/>
              <a:t>	level 2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990600" y="76200"/>
            <a:ext cx="4572000" cy="25146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16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://www.aizhu.com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0"/>
            <a:ext cx="84582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Text Box 9"/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27760D3E-7DFD-4E3A-9912-1455634BB3C1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/)</a:t>
            </a:r>
          </a:p>
        </p:txBody>
      </p:sp>
      <p:sp>
        <p:nvSpPr>
          <p:cNvPr id="1029" name="Text Box 10"/>
          <p:cNvSpPr txBox="1">
            <a:spLocks noChangeArrowheads="1"/>
          </p:cNvSpPr>
          <p:nvPr userDrawn="1"/>
        </p:nvSpPr>
        <p:spPr bwMode="auto">
          <a:xfrm>
            <a:off x="228600" y="6561138"/>
            <a:ext cx="81534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200" dirty="0" err="1">
                <a:solidFill>
                  <a:schemeClr val="tx2"/>
                </a:solidFill>
                <a:ea typeface="新細明體" panose="02020500000000000000" pitchFamily="18" charset="-120"/>
              </a:rPr>
              <a:t>Zhong</a:t>
            </a:r>
            <a:r>
              <a:rPr lang="en-US" altLang="zh-TW" sz="1200" dirty="0">
                <a:solidFill>
                  <a:schemeClr val="tx2"/>
                </a:solidFill>
                <a:ea typeface="新細明體" panose="02020500000000000000" pitchFamily="18" charset="-120"/>
              </a:rPr>
              <a:t>-Li Christian Bible Church </a:t>
            </a:r>
            <a:r>
              <a:rPr lang="en-US" altLang="zh-TW" sz="1200" dirty="0">
                <a:solidFill>
                  <a:schemeClr val="accent4"/>
                </a:solidFill>
                <a:ea typeface="新細明體" panose="02020500000000000000" pitchFamily="18" charset="-120"/>
                <a:hlinkClick r:id="rId13"/>
              </a:rPr>
              <a:t>http://</a:t>
            </a:r>
            <a:r>
              <a:rPr lang="en-US" altLang="zh-TW" sz="1200" u="sng" dirty="0">
                <a:solidFill>
                  <a:schemeClr val="accent4"/>
                </a:solidFill>
                <a:ea typeface="新細明體" panose="02020500000000000000" pitchFamily="18" charset="-120"/>
                <a:hlinkClick r:id="rId13"/>
              </a:rPr>
              <a:t>www.aizhu.com</a:t>
            </a:r>
            <a:r>
              <a:rPr lang="en-US" altLang="zh-TW" sz="1200" u="sng" dirty="0">
                <a:solidFill>
                  <a:schemeClr val="accent4"/>
                </a:solidFill>
                <a:ea typeface="新細明體" panose="02020500000000000000" pitchFamily="18" charset="-120"/>
              </a:rPr>
              <a:t>/zcbc</a:t>
            </a:r>
          </a:p>
        </p:txBody>
      </p:sp>
      <p:pic>
        <p:nvPicPr>
          <p:cNvPr id="1030" name="Picture 1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36513"/>
            <a:ext cx="841375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788" r:id="rId2"/>
    <p:sldLayoutId id="2147483800" r:id="rId3"/>
    <p:sldLayoutId id="2147483790" r:id="rId4"/>
    <p:sldLayoutId id="2147483803" r:id="rId5"/>
    <p:sldLayoutId id="2147483791" r:id="rId6"/>
    <p:sldLayoutId id="2147483792" r:id="rId7"/>
    <p:sldLayoutId id="2147483801" r:id="rId8"/>
    <p:sldLayoutId id="2147483793" r:id="rId9"/>
    <p:sldLayoutId id="2147483794" r:id="rId10"/>
    <p:sldLayoutId id="214748380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Cherish Today</a:t>
            </a:r>
            <a:endParaRPr lang="en-US" altLang="zh-TW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 </a:t>
            </a:r>
            <a:r>
              <a:rPr lang="en-US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– </a:t>
            </a:r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珍惜今天</a:t>
            </a:r>
            <a:r>
              <a:rPr lang="en-US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 –</a:t>
            </a:r>
          </a:p>
          <a:p>
            <a:endParaRPr lang="en-US" alt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/>
              <a:t>Brother Jon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2020.10.04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AA5233-DC9E-4B22-B11C-B6399CA9B9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65011"/>
            <a:ext cx="3543300" cy="161138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60364BC-5044-4FA3-BD9C-2A0023B59F84}"/>
              </a:ext>
            </a:extLst>
          </p:cNvPr>
          <p:cNvSpPr txBox="1"/>
          <p:nvPr/>
        </p:nvSpPr>
        <p:spPr>
          <a:xfrm>
            <a:off x="3505200" y="5047559"/>
            <a:ext cx="2514600" cy="6783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lnSpc>
                <a:spcPct val="115000"/>
              </a:lnSpc>
            </a:pPr>
            <a:r>
              <a:rPr lang="en-US" sz="3600" b="1" dirty="0" err="1">
                <a:solidFill>
                  <a:srgbClr val="000000"/>
                </a:solidFill>
                <a:effectLst/>
              </a:rPr>
              <a:t>σήμερον</a:t>
            </a:r>
            <a:endParaRPr lang="en-US" sz="3600" dirty="0">
              <a:solidFill>
                <a:srgbClr val="000000"/>
              </a:solidFill>
              <a:effectLst/>
            </a:endParaRP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1A40C-502C-4028-BA58-7DFBB81BB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Today </a:t>
            </a:r>
            <a:r>
              <a:rPr lang="zh-TW" altLang="en-US" dirty="0"/>
              <a:t>今天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B568B0-5C46-46E3-A218-391BDB558C6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Moses said, “Consecrate yourselves </a:t>
            </a:r>
            <a:r>
              <a:rPr lang="en-US" b="1" dirty="0"/>
              <a:t>today</a:t>
            </a:r>
            <a:r>
              <a:rPr lang="en-US" dirty="0"/>
              <a:t> to Yahweh, yes, every man against his son, and against his brother; that he may give you a blessing </a:t>
            </a:r>
            <a:r>
              <a:rPr lang="en-US" b="1" dirty="0"/>
              <a:t>today</a:t>
            </a:r>
            <a:r>
              <a:rPr lang="en-US" dirty="0"/>
              <a:t>.” [Ex 32:29]</a:t>
            </a:r>
          </a:p>
          <a:p>
            <a:endParaRPr lang="en-CA" dirty="0"/>
          </a:p>
          <a:p>
            <a:r>
              <a:rPr lang="en-CA" dirty="0"/>
              <a:t>Jesus said to him, “Assuredly I tell you, </a:t>
            </a:r>
            <a:r>
              <a:rPr lang="en-CA" b="1" dirty="0"/>
              <a:t>today</a:t>
            </a:r>
            <a:r>
              <a:rPr lang="en-CA" dirty="0"/>
              <a:t> you will be with me in Paradise.” [Lk23:43]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2D6C28-2F4D-4FF8-B8D8-7CF59ED780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 摩西說：「今天你們要自潔，歸耶和華為聖，各人攻擊他的兒子和弟兄，使耶和華賜福與你們。</a:t>
            </a:r>
            <a:endParaRPr lang="en-CA" altLang="zh-TW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endParaRPr lang="en-CA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耶穌對他說：「我實在告訴你，今日你要同我在樂園裏了。」</a:t>
            </a:r>
            <a:endParaRPr lang="en-CA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67276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9560E-4B40-436D-A0AF-C9B5B8134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Perhaps you (or a friend)…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75FACDC-8FCB-4EDC-9908-A0647376FE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0">
              <a:lnSpc>
                <a:spcPct val="115000"/>
              </a:lnSpc>
            </a:pPr>
            <a:r>
              <a:rPr lang="en-US" dirty="0">
                <a:solidFill>
                  <a:srgbClr val="000000"/>
                </a:solidFill>
                <a:effectLst/>
              </a:rPr>
              <a:t>Live in the Past</a:t>
            </a:r>
          </a:p>
          <a:p>
            <a:pPr lvl="1">
              <a:lnSpc>
                <a:spcPct val="115000"/>
              </a:lnSpc>
            </a:pPr>
            <a:r>
              <a:rPr lang="en-US" dirty="0">
                <a:solidFill>
                  <a:srgbClr val="000000"/>
                </a:solidFill>
                <a:effectLst/>
              </a:rPr>
              <a:t>If only I had…</a:t>
            </a:r>
          </a:p>
          <a:p>
            <a:pPr lvl="1">
              <a:lnSpc>
                <a:spcPct val="115000"/>
              </a:lnSpc>
            </a:pPr>
            <a:r>
              <a:rPr lang="en-US" dirty="0">
                <a:solidFill>
                  <a:srgbClr val="000000"/>
                </a:solidFill>
                <a:effectLst/>
              </a:rPr>
              <a:t>When I was young I led…</a:t>
            </a:r>
          </a:p>
          <a:p>
            <a:pPr>
              <a:lnSpc>
                <a:spcPct val="115000"/>
              </a:lnSpc>
            </a:pPr>
            <a:r>
              <a:rPr lang="en-US" dirty="0">
                <a:solidFill>
                  <a:srgbClr val="000000"/>
                </a:solidFill>
                <a:effectLst/>
              </a:rPr>
              <a:t>Live in the Future</a:t>
            </a:r>
          </a:p>
          <a:p>
            <a:pPr lvl="1">
              <a:lnSpc>
                <a:spcPct val="115000"/>
              </a:lnSpc>
            </a:pPr>
            <a:r>
              <a:rPr lang="en-US" dirty="0">
                <a:solidFill>
                  <a:srgbClr val="000000"/>
                </a:solidFill>
                <a:effectLst/>
              </a:rPr>
              <a:t>Next year I will... serve Jesus</a:t>
            </a:r>
          </a:p>
          <a:p>
            <a:pPr lvl="1">
              <a:lnSpc>
                <a:spcPct val="115000"/>
              </a:lnSpc>
            </a:pPr>
            <a:r>
              <a:rPr lang="en-US" dirty="0">
                <a:solidFill>
                  <a:srgbClr val="000000"/>
                </a:solidFill>
                <a:effectLst/>
              </a:rPr>
              <a:t>After I retire, I want to read the Bible...</a:t>
            </a:r>
          </a:p>
          <a:p>
            <a:pPr>
              <a:lnSpc>
                <a:spcPct val="115000"/>
              </a:lnSpc>
            </a:pPr>
            <a:endParaRPr lang="en-US" dirty="0">
              <a:solidFill>
                <a:srgbClr val="000000"/>
              </a:solidFill>
              <a:effectLst/>
            </a:endParaRPr>
          </a:p>
          <a:p>
            <a:pPr>
              <a:lnSpc>
                <a:spcPct val="115000"/>
              </a:lnSpc>
            </a:pPr>
            <a:endParaRPr lang="en-US" dirty="0">
              <a:solidFill>
                <a:srgbClr val="000000"/>
              </a:solidFill>
              <a:effectLst/>
            </a:endParaRPr>
          </a:p>
          <a:p>
            <a:endParaRPr lang="en-CA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8A52AB1-97E4-44DB-B157-70A279FDF4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990600"/>
            <a:ext cx="3543300" cy="1611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838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9A06F-277E-4F03-9365-E0D1D3679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Past Regrets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E8AFAEF-B2BF-4FA6-95AD-ADBC567F222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000000"/>
                </a:solidFill>
                <a:effectLst/>
              </a:rPr>
              <a:t>2 Cor 5:17 Therefore if anyone is in Christ, he is a new creation. The old things have passed away. Behold, all things have become new.  </a:t>
            </a:r>
          </a:p>
          <a:p>
            <a:r>
              <a:rPr lang="zh-TW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若有人在基督裡，他就是新造的人，舊事已過，都變成新的了。</a:t>
            </a:r>
            <a:endParaRPr lang="en-US" dirty="0">
              <a:solidFill>
                <a:srgbClr val="000000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endParaRPr lang="en-CA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20DDEC-BE94-4380-9E2E-BEBA8CD3818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514350" indent="-514350" rtl="0">
              <a:lnSpc>
                <a:spcPct val="115000"/>
              </a:lnSpc>
              <a:buAutoNum type="alphaLcPeriod"/>
            </a:pPr>
            <a:r>
              <a:rPr lang="en-US" dirty="0">
                <a:solidFill>
                  <a:srgbClr val="000000"/>
                </a:solidFill>
                <a:effectLst/>
              </a:rPr>
              <a:t>No possibility to change it </a:t>
            </a:r>
            <a:r>
              <a:rPr lang="en-US" dirty="0">
                <a:solidFill>
                  <a:srgbClr val="000000"/>
                </a:solidFill>
                <a:effectLst/>
                <a:sym typeface="Wingdings" panose="05000000000000000000" pitchFamily="2" charset="2"/>
              </a:rPr>
              <a:t> stupid to hold on</a:t>
            </a:r>
            <a:endParaRPr lang="en-US" dirty="0">
              <a:solidFill>
                <a:srgbClr val="000000"/>
              </a:solidFill>
              <a:effectLst/>
            </a:endParaRPr>
          </a:p>
          <a:p>
            <a:pPr marL="514350" indent="-514350" rtl="0">
              <a:lnSpc>
                <a:spcPct val="115000"/>
              </a:lnSpc>
              <a:buAutoNum type="alphaLcPeriod"/>
            </a:pPr>
            <a:r>
              <a:rPr lang="en-US" dirty="0">
                <a:solidFill>
                  <a:srgbClr val="000000"/>
                </a:solidFill>
                <a:effectLst/>
              </a:rPr>
              <a:t>FCRRR</a:t>
            </a:r>
          </a:p>
          <a:p>
            <a:pPr marL="514350" indent="-514350" rtl="0">
              <a:lnSpc>
                <a:spcPct val="115000"/>
              </a:lnSpc>
              <a:buAutoNum type="alphaLcPeriod"/>
            </a:pPr>
            <a:r>
              <a:rPr lang="en-US" dirty="0">
                <a:solidFill>
                  <a:srgbClr val="000000"/>
                </a:solidFill>
                <a:effectLst/>
              </a:rPr>
              <a:t>New creatures</a:t>
            </a:r>
          </a:p>
          <a:p>
            <a:pPr marL="514350" indent="-514350" rtl="0">
              <a:lnSpc>
                <a:spcPct val="115000"/>
              </a:lnSpc>
              <a:buAutoNum type="alphaLcPeriod"/>
            </a:pPr>
            <a:r>
              <a:rPr lang="en-US" dirty="0">
                <a:solidFill>
                  <a:srgbClr val="000000"/>
                </a:solidFill>
              </a:rPr>
              <a:t>D</a:t>
            </a:r>
            <a:r>
              <a:rPr lang="en-US" dirty="0">
                <a:solidFill>
                  <a:srgbClr val="000000"/>
                </a:solidFill>
                <a:effectLst/>
              </a:rPr>
              <a:t>on’t have to be enslaved by past</a:t>
            </a:r>
          </a:p>
        </p:txBody>
      </p:sp>
    </p:spTree>
    <p:extLst>
      <p:ext uri="{BB962C8B-B14F-4D97-AF65-F5344CB8AC3E}">
        <p14:creationId xmlns:p14="http://schemas.microsoft.com/office/powerpoint/2010/main" val="4254021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9A06F-277E-4F03-9365-E0D1D3679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Future Plans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E8AFAEF-B2BF-4FA6-95AD-ADBC567F222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rtl="0">
              <a:lnSpc>
                <a:spcPct val="115000"/>
              </a:lnSpc>
            </a:pPr>
            <a:r>
              <a:rPr lang="en-US" dirty="0">
                <a:solidFill>
                  <a:srgbClr val="000000"/>
                </a:solidFill>
                <a:effectLst/>
              </a:rPr>
              <a:t>Pro 27:1  Don’t boast about tomorrow; for you don’t know what a day may bring.</a:t>
            </a:r>
          </a:p>
          <a:p>
            <a:pPr rtl="0">
              <a:lnSpc>
                <a:spcPct val="115000"/>
              </a:lnSpc>
            </a:pPr>
            <a:endParaRPr lang="en-US" dirty="0">
              <a:solidFill>
                <a:srgbClr val="000000"/>
              </a:solidFill>
            </a:endParaRPr>
          </a:p>
          <a:p>
            <a:pPr rtl="0">
              <a:lnSpc>
                <a:spcPct val="115000"/>
              </a:lnSpc>
            </a:pPr>
            <a:r>
              <a:rPr lang="en-US" dirty="0">
                <a:solidFill>
                  <a:srgbClr val="000000"/>
                </a:solidFill>
              </a:rPr>
              <a:t>Jas 4:13  Come now, you who say, “Today or tomorrow let’s go into this city, and spend a year there, trade, and make a profit.” Whereas you don’t know what your life will be like tomorrow. For what is your life? For you are a vapor that appears for a little time, and then vanishes away.</a:t>
            </a:r>
            <a:endParaRPr lang="en-US" dirty="0">
              <a:solidFill>
                <a:srgbClr val="000000"/>
              </a:solidFill>
              <a:effectLst/>
            </a:endParaRPr>
          </a:p>
          <a:p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134B9-7F41-48A1-8669-E2B97E87501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zh-TW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不要為明日自誇，</a:t>
            </a:r>
            <a:endParaRPr lang="en-CA" altLang="zh-TW" dirty="0">
              <a:solidFill>
                <a:srgbClr val="000000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因為一日要生何事，</a:t>
            </a:r>
            <a:endParaRPr lang="en-CA" altLang="zh-TW" dirty="0">
              <a:solidFill>
                <a:srgbClr val="000000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你尚且不能知道。 </a:t>
            </a:r>
            <a:endParaRPr lang="en-US" dirty="0">
              <a:solidFill>
                <a:srgbClr val="000000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endParaRPr lang="en-CA" altLang="zh-TW" dirty="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嗐！你們有話說：「今天明天我們要往某城裡去，在那裡住一年，作買賣得利。」   其實明天如何，你們還不知道。你們的生命是什麼呢？你們原來是一片雲霧，出現少時就不見了。</a:t>
            </a:r>
            <a:endParaRPr lang="en-US" dirty="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23380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D105D-1DE4-41A4-A15F-110C472AE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The Bible also speaks to…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45E280-204B-4646-9C7B-F734E5FC27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Past Glories</a:t>
            </a:r>
          </a:p>
          <a:p>
            <a:r>
              <a:rPr lang="en-CA" dirty="0"/>
              <a:t>Future Fears</a:t>
            </a:r>
          </a:p>
        </p:txBody>
      </p:sp>
    </p:spTree>
    <p:extLst>
      <p:ext uri="{BB962C8B-B14F-4D97-AF65-F5344CB8AC3E}">
        <p14:creationId xmlns:p14="http://schemas.microsoft.com/office/powerpoint/2010/main" val="2628854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7DE48091-4907-47A7-A238-A677DC6E7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Solution: Cherish Today</a:t>
            </a:r>
          </a:p>
        </p:txBody>
      </p:sp>
      <p:pic>
        <p:nvPicPr>
          <p:cNvPr id="19" name="Content Placeholder 18">
            <a:extLst>
              <a:ext uri="{FF2B5EF4-FFF2-40B4-BE49-F238E27FC236}">
                <a16:creationId xmlns:a16="http://schemas.microsoft.com/office/drawing/2014/main" id="{C049AC91-E497-4AC7-BA1C-46332ABB65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45" y="1752600"/>
            <a:ext cx="8555667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4649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90E72-0DF1-47B5-AF40-9E9D174B1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Why Important?  Satan’s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C9D745-E0C3-434B-8D49-2819521250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/>
              <a:t>Jesus has defeated Satan – but he still seeks to ruin what God has created – Just as Saruman in the Tolkien’s Lord of the Rings.</a:t>
            </a:r>
          </a:p>
          <a:p>
            <a:r>
              <a:rPr lang="en-US" dirty="0"/>
              <a:t>Attack based on future possibility → </a:t>
            </a:r>
          </a:p>
          <a:p>
            <a:pPr lvl="1"/>
            <a:r>
              <a:rPr lang="en-US" dirty="0"/>
              <a:t>He is not stupid, he can see at least vaguely God’s plans.  </a:t>
            </a:r>
          </a:p>
          <a:p>
            <a:pPr lvl="1"/>
            <a:r>
              <a:rPr lang="en-US" dirty="0"/>
              <a:t>He knows God better than we do – even though he has rejected God.</a:t>
            </a:r>
          </a:p>
          <a:p>
            <a:r>
              <a:rPr lang="en-US" dirty="0"/>
              <a:t>Uses your past sins to condemn you (even though forgiven)</a:t>
            </a:r>
          </a:p>
          <a:p>
            <a:r>
              <a:rPr lang="en-US" dirty="0"/>
              <a:t>He attacks today.</a:t>
            </a:r>
          </a:p>
          <a:p>
            <a:r>
              <a:rPr lang="en-US" dirty="0"/>
              <a:t>But as in the Lord of the Rings → from the valley of dead cannot hurt you but only fear.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8483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6ED97-7E99-44BE-982F-47B65040C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Today affects tomorrow (Jos 22#18)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2121A5-CFD4-4A53-91EB-55CE206A385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/>
              <a:t>… that you must turn away</a:t>
            </a:r>
            <a:r>
              <a:rPr lang="en-CA" dirty="0">
                <a:solidFill>
                  <a:srgbClr val="FF0000"/>
                </a:solidFill>
              </a:rPr>
              <a:t> today </a:t>
            </a:r>
            <a:r>
              <a:rPr lang="en-CA" dirty="0"/>
              <a:t>from following Yahweh? </a:t>
            </a:r>
          </a:p>
          <a:p>
            <a:r>
              <a:rPr lang="en-CA" dirty="0"/>
              <a:t>It will be, since you rebel </a:t>
            </a:r>
            <a:r>
              <a:rPr lang="en-CA" dirty="0">
                <a:solidFill>
                  <a:srgbClr val="FF0000"/>
                </a:solidFill>
              </a:rPr>
              <a:t>today</a:t>
            </a:r>
            <a:r>
              <a:rPr lang="en-CA" dirty="0"/>
              <a:t> against Yahweh, </a:t>
            </a:r>
          </a:p>
          <a:p>
            <a:r>
              <a:rPr lang="en-CA" dirty="0"/>
              <a:t>that </a:t>
            </a:r>
            <a:r>
              <a:rPr lang="en-CA" dirty="0">
                <a:solidFill>
                  <a:srgbClr val="FF0000"/>
                </a:solidFill>
              </a:rPr>
              <a:t>tomorrow</a:t>
            </a:r>
            <a:r>
              <a:rPr lang="en-CA" dirty="0"/>
              <a:t> he will be angry with the whole congregation of Israel. 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3B75FC6-0D7F-4E3E-B36C-6AA55CC0023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你們</a:t>
            </a:r>
            <a:r>
              <a:rPr lang="zh-TW" altLang="en-US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今日</a:t>
            </a:r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竟轉去不跟從耶和華嗎？</a:t>
            </a:r>
            <a:endParaRPr lang="en-CA" altLang="zh-TW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你們</a:t>
            </a:r>
            <a:r>
              <a:rPr lang="zh-TW" altLang="en-US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今日</a:t>
            </a:r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既悖逆耶和華，</a:t>
            </a:r>
            <a:endParaRPr lang="en-CA" altLang="zh-TW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明日</a:t>
            </a:r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他必向以色列全會眾發怒。 </a:t>
            </a:r>
            <a:endParaRPr lang="en-CA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097393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6ED97-7E99-44BE-982F-47B65040C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God Promise of Care (Lk 12:24)</a:t>
            </a:r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2121A5-CFD4-4A53-91EB-55CE206A385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  <a:effectLst/>
              </a:rPr>
              <a:t>Consider the ravens: they don’t sow, they don’t reap, they have no warehouse or barn, and God feeds them. </a:t>
            </a:r>
          </a:p>
          <a:p>
            <a:r>
              <a:rPr lang="en-US" dirty="0">
                <a:solidFill>
                  <a:srgbClr val="000000"/>
                </a:solidFill>
                <a:effectLst/>
              </a:rPr>
              <a:t>How much more valuable are you than birds! </a:t>
            </a:r>
            <a:endParaRPr lang="en-CA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3B75FC6-0D7F-4E3E-B36C-6AA55CC0023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 err="1">
                <a:solidFill>
                  <a:srgbClr val="000000"/>
                </a:solidFill>
                <a:effectLst/>
                <a:latin typeface="新細明體, PMingLiU, serif"/>
              </a:rPr>
              <a:t>你想烏鴉，也不種也不收，又沒有倉又沒有庫，神尚且養活他</a:t>
            </a:r>
            <a:r>
              <a:rPr lang="en-CA" dirty="0">
                <a:solidFill>
                  <a:srgbClr val="000000"/>
                </a:solidFill>
                <a:effectLst/>
                <a:latin typeface="新細明體, PMingLiU, serif"/>
              </a:rPr>
              <a:t>。</a:t>
            </a:r>
          </a:p>
          <a:p>
            <a:r>
              <a:rPr lang="en-CA" dirty="0" err="1">
                <a:solidFill>
                  <a:srgbClr val="000000"/>
                </a:solidFill>
                <a:effectLst/>
                <a:latin typeface="新細明體, PMingLiU, serif"/>
              </a:rPr>
              <a:t>你們比飛鳥是何等的貴重呢</a:t>
            </a:r>
            <a:r>
              <a:rPr lang="en-CA" dirty="0">
                <a:solidFill>
                  <a:srgbClr val="000000"/>
                </a:solidFill>
                <a:effectLst/>
                <a:latin typeface="新細明體, PMingLiU, serif"/>
              </a:rPr>
              <a:t>！</a:t>
            </a:r>
            <a:endParaRPr lang="en-US" dirty="0">
              <a:solidFill>
                <a:srgbClr val="000000"/>
              </a:solidFill>
              <a:effectLst/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109618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6ED97-7E99-44BE-982F-47B65040C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Lord’s Prayer is for today (Mt 6:11)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34FB9F-7058-4CEC-8E9D-B6B668E2F27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  <a:effectLst/>
              </a:rPr>
              <a:t>Give us </a:t>
            </a:r>
            <a:r>
              <a:rPr lang="en-US" dirty="0">
                <a:solidFill>
                  <a:srgbClr val="000000"/>
                </a:solidFill>
                <a:effectLst/>
                <a:highlight>
                  <a:srgbClr val="FFFF00"/>
                </a:highlight>
              </a:rPr>
              <a:t>today</a:t>
            </a:r>
            <a:r>
              <a:rPr lang="en-US" dirty="0">
                <a:solidFill>
                  <a:srgbClr val="000000"/>
                </a:solidFill>
                <a:effectLst/>
              </a:rPr>
              <a:t> our daily bread.</a:t>
            </a:r>
          </a:p>
          <a:p>
            <a:r>
              <a:rPr lang="en-CA" dirty="0" err="1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們日用的飲食，</a:t>
            </a:r>
            <a:r>
              <a:rPr lang="en-CA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SimHei" panose="02010609060101010101" pitchFamily="49" charset="-122"/>
                <a:ea typeface="SimHei" panose="02010609060101010101" pitchFamily="49" charset="-122"/>
              </a:rPr>
              <a:t>今日</a:t>
            </a:r>
            <a:r>
              <a:rPr lang="en-CA" dirty="0" err="1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賜給我們</a:t>
            </a:r>
            <a:r>
              <a:rPr lang="en-CA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。 </a:t>
            </a:r>
            <a:endParaRPr lang="en-US" dirty="0">
              <a:solidFill>
                <a:srgbClr val="000000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endParaRPr lang="en-CA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022B06-9816-402A-A680-019D1DE8BD1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721125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7DE48091-4907-47A7-A238-A677DC6E7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Cherish Today: Connect with Eternity</a:t>
            </a:r>
          </a:p>
        </p:txBody>
      </p:sp>
      <p:pic>
        <p:nvPicPr>
          <p:cNvPr id="19" name="Content Placeholder 18">
            <a:extLst>
              <a:ext uri="{FF2B5EF4-FFF2-40B4-BE49-F238E27FC236}">
                <a16:creationId xmlns:a16="http://schemas.microsoft.com/office/drawing/2014/main" id="{C049AC91-E497-4AC7-BA1C-46332ABB65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45" y="1752600"/>
            <a:ext cx="8555667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6465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32A53-77D5-4E54-AFC4-BAA8C1D94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Response? (Ph 3:13)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08D802-EC47-468A-BC0A-F479C3164E7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000000"/>
                </a:solidFill>
                <a:effectLst/>
              </a:rPr>
              <a:t>Ph 3:13 but one thing I do. Forgetting the things which are behind, and stretching forward to the things which are before, I press on toward the goal for the prize of the high calling of God in Christ Jesus. </a:t>
            </a:r>
            <a:r>
              <a:rPr lang="en-US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 </a:t>
            </a:r>
            <a:r>
              <a:rPr lang="zh-TW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我只有一件事，就是忘記背後，努力面前的，</a:t>
            </a:r>
            <a:r>
              <a:rPr lang="zh-TW" altLang="en-US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向著標竿直跑，要得神在基督耶穌裡從上面召我來得的獎賞。 </a:t>
            </a:r>
            <a:endParaRPr lang="en-US" dirty="0">
              <a:solidFill>
                <a:srgbClr val="000000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endParaRPr lang="en-CA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A4D172D-2437-4695-92D3-B572CABFE2B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1. Break the Power of the Past (FCRRR)</a:t>
            </a:r>
          </a:p>
          <a:p>
            <a:r>
              <a:rPr lang="en-CA" dirty="0"/>
              <a:t>2. Stretch forward to the future</a:t>
            </a:r>
          </a:p>
          <a:p>
            <a:r>
              <a:rPr lang="en-CA" dirty="0"/>
              <a:t>3. CHERISH TODAY</a:t>
            </a:r>
          </a:p>
        </p:txBody>
      </p:sp>
    </p:spTree>
    <p:extLst>
      <p:ext uri="{BB962C8B-B14F-4D97-AF65-F5344CB8AC3E}">
        <p14:creationId xmlns:p14="http://schemas.microsoft.com/office/powerpoint/2010/main" val="39418516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32A53-77D5-4E54-AFC4-BAA8C1D94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Cherish Today: Respond Today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08D802-EC47-468A-BC0A-F479C3164E7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Exhort one another day by day, so long as it is called “</a:t>
            </a:r>
            <a:r>
              <a:rPr lang="en-US" dirty="0">
                <a:solidFill>
                  <a:srgbClr val="FF0000"/>
                </a:solidFill>
              </a:rPr>
              <a:t>today</a:t>
            </a:r>
            <a:r>
              <a:rPr lang="en-US" dirty="0"/>
              <a:t>”; lest any one of you be hardened by the deceitfulness of sin.</a:t>
            </a:r>
          </a:p>
          <a:p>
            <a:r>
              <a:rPr lang="en-US" dirty="0"/>
              <a:t>  </a:t>
            </a:r>
          </a:p>
          <a:p>
            <a:r>
              <a:rPr lang="en-US" dirty="0"/>
              <a:t>“</a:t>
            </a:r>
            <a:r>
              <a:rPr lang="en-US" dirty="0">
                <a:solidFill>
                  <a:srgbClr val="FF0000"/>
                </a:solidFill>
              </a:rPr>
              <a:t>Today</a:t>
            </a:r>
            <a:r>
              <a:rPr lang="en-US" dirty="0"/>
              <a:t> if you will hear his voice, don’t harden your hearts, as in the rebellion.”</a:t>
            </a:r>
          </a:p>
          <a:p>
            <a:endParaRPr lang="en-CA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A4D172D-2437-4695-92D3-B572CABFE2B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總要趁著還有</a:t>
            </a:r>
            <a:r>
              <a:rPr lang="zh-TW" altLang="en-US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今日</a:t>
            </a:r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，天天彼此相勸，免得你們中間有人被罪迷惑，心裡就剛硬了。 </a:t>
            </a:r>
            <a:endParaRPr lang="en-CA" altLang="zh-TW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endParaRPr lang="en-CA" altLang="zh-TW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「你們</a:t>
            </a:r>
            <a:r>
              <a:rPr lang="zh-TW" altLang="en-US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今日</a:t>
            </a:r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若聽他的話，就不可硬著心，像惹他發怒的日子一樣。」 </a:t>
            </a:r>
            <a:endParaRPr lang="en-CA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479915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8DA7952-FBEE-49D8-A381-BB2866A0C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Cherish Today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E1FBF26-6BE4-426D-B556-A98A94CDA0E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/>
              <a:t>So ma-</a:t>
            </a:r>
            <a:r>
              <a:rPr lang="en-US" dirty="0" err="1"/>
              <a:t>ny</a:t>
            </a:r>
            <a:r>
              <a:rPr lang="en-US" dirty="0"/>
              <a:t> to-days have </a:t>
            </a:r>
            <a:r>
              <a:rPr lang="en-US" dirty="0" err="1"/>
              <a:t>pass'd</a:t>
            </a:r>
            <a:r>
              <a:rPr lang="en-US" dirty="0"/>
              <a:t>,</a:t>
            </a:r>
          </a:p>
          <a:p>
            <a:r>
              <a:rPr lang="en-US" dirty="0"/>
              <a:t>Didn't know how to </a:t>
            </a:r>
            <a:r>
              <a:rPr lang="en-US" dirty="0" err="1"/>
              <a:t>cher-ish</a:t>
            </a:r>
            <a:r>
              <a:rPr lang="en-US" dirty="0"/>
              <a:t>,</a:t>
            </a:r>
          </a:p>
          <a:p>
            <a:r>
              <a:rPr lang="en-US" dirty="0"/>
              <a:t>Deep re-</a:t>
            </a:r>
            <a:r>
              <a:rPr lang="en-US" dirty="0" err="1"/>
              <a:t>gret</a:t>
            </a:r>
            <a:r>
              <a:rPr lang="en-US" dirty="0"/>
              <a:t>, I long to turn back all the years.</a:t>
            </a:r>
          </a:p>
          <a:p>
            <a:r>
              <a:rPr lang="en-US" dirty="0"/>
              <a:t>But that time's long gone a-way, </a:t>
            </a:r>
            <a:r>
              <a:rPr lang="en-US" dirty="0" err="1"/>
              <a:t>ne'r</a:t>
            </a:r>
            <a:r>
              <a:rPr lang="en-US" dirty="0"/>
              <a:t> to re-turn</a:t>
            </a:r>
          </a:p>
          <a:p>
            <a:r>
              <a:rPr lang="en-US" dirty="0"/>
              <a:t>The days of youth, </a:t>
            </a:r>
            <a:r>
              <a:rPr lang="en-US" dirty="0" err="1"/>
              <a:t>forev</a:t>
            </a:r>
            <a:r>
              <a:rPr lang="en-US" dirty="0"/>
              <a:t>-er gone</a:t>
            </a:r>
          </a:p>
          <a:p>
            <a:endParaRPr lang="en-US" dirty="0"/>
          </a:p>
          <a:p>
            <a:r>
              <a:rPr lang="en-US" dirty="0"/>
              <a:t>Now the sky is clear and blue</a:t>
            </a:r>
          </a:p>
          <a:p>
            <a:r>
              <a:rPr lang="en-US" dirty="0"/>
              <a:t>with clouds </a:t>
            </a:r>
            <a:r>
              <a:rPr lang="en-US" dirty="0" err="1"/>
              <a:t>fluf-fy</a:t>
            </a:r>
            <a:r>
              <a:rPr lang="en-US" dirty="0"/>
              <a:t> and white</a:t>
            </a:r>
          </a:p>
          <a:p>
            <a:r>
              <a:rPr lang="en-US" dirty="0"/>
              <a:t>Let me feel the was-ted days are</a:t>
            </a:r>
          </a:p>
          <a:p>
            <a:r>
              <a:rPr lang="en-US" dirty="0"/>
              <a:t>blown far a-way</a:t>
            </a:r>
          </a:p>
          <a:p>
            <a:endParaRPr lang="en-US" dirty="0"/>
          </a:p>
          <a:p>
            <a:r>
              <a:rPr lang="en-US" dirty="0"/>
              <a:t>I will firm-</a:t>
            </a:r>
            <a:r>
              <a:rPr lang="en-US" dirty="0" err="1"/>
              <a:t>ly</a:t>
            </a:r>
            <a:r>
              <a:rPr lang="en-US" dirty="0"/>
              <a:t> grasp to-day</a:t>
            </a:r>
          </a:p>
          <a:p>
            <a:r>
              <a:rPr lang="en-US" dirty="0"/>
              <a:t>each min-</a:t>
            </a:r>
            <a:r>
              <a:rPr lang="en-US" dirty="0" err="1"/>
              <a:t>ute</a:t>
            </a:r>
            <a:r>
              <a:rPr lang="en-US" dirty="0"/>
              <a:t>, each se-</a:t>
            </a:r>
            <a:r>
              <a:rPr lang="en-US" dirty="0" err="1"/>
              <a:t>cond</a:t>
            </a:r>
            <a:endParaRPr lang="en-US" dirty="0"/>
          </a:p>
          <a:p>
            <a:r>
              <a:rPr lang="en-US" dirty="0"/>
              <a:t>While it's to-day, I'll shine forth</a:t>
            </a:r>
          </a:p>
          <a:p>
            <a:r>
              <a:rPr lang="en-US" dirty="0"/>
              <a:t>the </a:t>
            </a:r>
            <a:r>
              <a:rPr lang="en-US" dirty="0" err="1"/>
              <a:t>bea</a:t>
            </a:r>
            <a:r>
              <a:rPr lang="en-US" dirty="0"/>
              <a:t>-con of hope</a:t>
            </a:r>
          </a:p>
          <a:p>
            <a:endParaRPr lang="en-US" dirty="0"/>
          </a:p>
          <a:p>
            <a:r>
              <a:rPr lang="en-US" dirty="0"/>
              <a:t>May God come and lead,</a:t>
            </a:r>
          </a:p>
          <a:p>
            <a:r>
              <a:rPr lang="en-US" dirty="0"/>
              <a:t>set-ting on fire wis-</a:t>
            </a:r>
            <a:r>
              <a:rPr lang="en-US" dirty="0" err="1"/>
              <a:t>dom's</a:t>
            </a:r>
            <a:r>
              <a:rPr lang="en-US" dirty="0"/>
              <a:t> light</a:t>
            </a:r>
          </a:p>
          <a:p>
            <a:r>
              <a:rPr lang="en-US" dirty="0"/>
              <a:t>So that I will, a-long life's path,</a:t>
            </a:r>
          </a:p>
          <a:p>
            <a:r>
              <a:rPr lang="en-US" dirty="0" err="1"/>
              <a:t>cher-ish</a:t>
            </a:r>
            <a:r>
              <a:rPr lang="en-US" dirty="0"/>
              <a:t> to-day.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4B27777-90E0-4C78-AD63-E713C68A260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47500" lnSpcReduction="20000"/>
          </a:bodyPr>
          <a:lstStyle/>
          <a:p>
            <a:r>
              <a:rPr lang="zh-CN" altLang="en-US" dirty="0"/>
              <a:t>失去多少个今天</a:t>
            </a:r>
          </a:p>
          <a:p>
            <a:r>
              <a:rPr lang="zh-CN" altLang="en-US" dirty="0"/>
              <a:t>不知道去珍惜</a:t>
            </a:r>
          </a:p>
          <a:p>
            <a:r>
              <a:rPr lang="zh-CN" altLang="en-US" dirty="0"/>
              <a:t>真后悔我多想</a:t>
            </a:r>
          </a:p>
          <a:p>
            <a:r>
              <a:rPr lang="zh-CN" altLang="en-US" dirty="0"/>
              <a:t>再 倒 退 几 岁</a:t>
            </a:r>
          </a:p>
          <a:p>
            <a:r>
              <a:rPr lang="zh-CN" altLang="en-US" dirty="0"/>
              <a:t>可 时 光 已 经 走 过</a:t>
            </a:r>
          </a:p>
          <a:p>
            <a:r>
              <a:rPr lang="zh-CN" altLang="en-US" dirty="0"/>
              <a:t>不 再 复 返</a:t>
            </a:r>
          </a:p>
          <a:p>
            <a:r>
              <a:rPr lang="zh-CN" altLang="en-US" dirty="0"/>
              <a:t>光 阴 一 去 永 不 回</a:t>
            </a:r>
          </a:p>
          <a:p>
            <a:endParaRPr lang="zh-CN" altLang="en-US" dirty="0"/>
          </a:p>
          <a:p>
            <a:r>
              <a:rPr lang="zh-CN" altLang="en-US" dirty="0"/>
              <a:t>此 时 我 面 向 蓝 天</a:t>
            </a:r>
          </a:p>
          <a:p>
            <a:r>
              <a:rPr lang="zh-CN" altLang="en-US" dirty="0"/>
              <a:t>面 向 白 云 长 叹</a:t>
            </a:r>
          </a:p>
          <a:p>
            <a:r>
              <a:rPr lang="zh-CN" altLang="en-US" dirty="0"/>
              <a:t>让 过 去 的 无 知 愚 昧</a:t>
            </a:r>
          </a:p>
          <a:p>
            <a:r>
              <a:rPr lang="zh-CN" altLang="en-US" dirty="0"/>
              <a:t>随 风 飘 远</a:t>
            </a:r>
          </a:p>
          <a:p>
            <a:r>
              <a:rPr lang="zh-CN" altLang="en-US" dirty="0"/>
              <a:t>我 要 把 握 着 今 天</a:t>
            </a:r>
          </a:p>
          <a:p>
            <a:r>
              <a:rPr lang="zh-CN" altLang="en-US" dirty="0"/>
              <a:t>每 一 分 每 一 秒</a:t>
            </a:r>
          </a:p>
          <a:p>
            <a:r>
              <a:rPr lang="zh-CN" altLang="en-US" dirty="0"/>
              <a:t>让 它 真 正 闪 耀 出</a:t>
            </a:r>
          </a:p>
          <a:p>
            <a:r>
              <a:rPr lang="zh-CN" altLang="en-US" dirty="0"/>
              <a:t>希 望 的 光 点</a:t>
            </a:r>
          </a:p>
          <a:p>
            <a:endParaRPr lang="zh-CN" altLang="en-US" dirty="0"/>
          </a:p>
          <a:p>
            <a:r>
              <a:rPr lang="zh-CN" altLang="en-US" dirty="0"/>
              <a:t>让 神 来 指 引</a:t>
            </a:r>
          </a:p>
          <a:p>
            <a:r>
              <a:rPr lang="zh-CN" altLang="en-US" dirty="0"/>
              <a:t>把 智 慧 明 灯 点 燃</a:t>
            </a:r>
          </a:p>
          <a:p>
            <a:r>
              <a:rPr lang="zh-CN" altLang="en-US" dirty="0"/>
              <a:t>知 道 在 人 生 的 路 上</a:t>
            </a:r>
          </a:p>
          <a:p>
            <a:r>
              <a:rPr lang="zh-CN" altLang="en-US" dirty="0"/>
              <a:t>珍 惜 今 天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89714285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.pot">
  <a:themeElements>
    <a:clrScheme name="Custom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ustom 2">
      <a:majorFont>
        <a:latin typeface="Calibri Light"/>
        <a:ea typeface="SimHei"/>
        <a:cs typeface=""/>
      </a:majorFont>
      <a:minorFont>
        <a:latin typeface="Calibri"/>
        <a:ea typeface="Sim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D:\template\MS\ecp1026.pot</Template>
  <TotalTime>3402</TotalTime>
  <Words>1343</Words>
  <Application>Microsoft Office PowerPoint</Application>
  <PresentationFormat>On-screen Show (4:3)</PresentationFormat>
  <Paragraphs>127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Times New Roman</vt:lpstr>
      <vt:lpstr>新細明體, PMingLiU, serif</vt:lpstr>
      <vt:lpstr>SimHei</vt:lpstr>
      <vt:lpstr>ecp1026.pot</vt:lpstr>
      <vt:lpstr>Cherish Today</vt:lpstr>
      <vt:lpstr>Today 今天</vt:lpstr>
      <vt:lpstr>Perhaps you (or a friend)…</vt:lpstr>
      <vt:lpstr>Past Regrets</vt:lpstr>
      <vt:lpstr>Future Plans</vt:lpstr>
      <vt:lpstr>The Bible also speaks to…</vt:lpstr>
      <vt:lpstr>Solution: Cherish Today</vt:lpstr>
      <vt:lpstr>Why Important?  Satan’s methodology</vt:lpstr>
      <vt:lpstr>Today affects tomorrow (Jos 22#18)</vt:lpstr>
      <vt:lpstr>God Promise of Care (Lk 12:24)</vt:lpstr>
      <vt:lpstr>Lord’s Prayer is for today (Mt 6:11)</vt:lpstr>
      <vt:lpstr>Cherish Today: Connect with Eternity</vt:lpstr>
      <vt:lpstr>Response? (Ph 3:13)</vt:lpstr>
      <vt:lpstr>Cherish Today: Respond Today</vt:lpstr>
      <vt:lpstr>Cherish Today</vt:lpstr>
    </vt:vector>
  </TitlesOfParts>
  <Company/>
  <LinksUpToDate>false</LinksUpToDate>
  <SharedDoc>false</SharedDoc>
  <HyperlinkBase>http://rc.xiaotu.com/extra/090729.pps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to Communicate</dc:title>
  <dc:subject>Research Communication</dc:subject>
  <dc:creator>Jonathon David White</dc:creator>
  <cp:lastModifiedBy>Jonathon David</cp:lastModifiedBy>
  <cp:revision>172</cp:revision>
  <cp:lastPrinted>2001-10-23T02:48:11Z</cp:lastPrinted>
  <dcterms:created xsi:type="dcterms:W3CDTF">2001-02-20T10:09:37Z</dcterms:created>
  <dcterms:modified xsi:type="dcterms:W3CDTF">2020-10-04T10:35:05Z</dcterms:modified>
</cp:coreProperties>
</file>