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6661150" cy="9871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00"/>
    <a:srgbClr val="FF0066"/>
    <a:srgbClr val="CC6600"/>
    <a:srgbClr val="FF5050"/>
    <a:srgbClr val="EAEAEA"/>
    <a:srgbClr val="DDDDD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32" autoAdjust="0"/>
    <p:restoredTop sz="94614" autoAdjust="0"/>
  </p:normalViewPr>
  <p:slideViewPr>
    <p:cSldViewPr>
      <p:cViewPr varScale="1">
        <p:scale>
          <a:sx n="96" d="100"/>
          <a:sy n="96" d="100"/>
        </p:scale>
        <p:origin x="52" y="1368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1794" y="78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FCD680-CDDE-4C89-AAB0-6CDBAEED8050}" type="datetime2">
              <a:rPr lang="zh-TW" altLang="en-US"/>
              <a:pPr>
                <a:defRPr/>
              </a:pPr>
              <a:t>2023年9月12日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8901DC-67C2-4E25-8B5D-1914534C332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085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0193E4-F2CC-4DB4-87AF-1FA2A0BA0618}" type="datetime2">
              <a:rPr lang="zh-TW" altLang="en-US"/>
              <a:pPr>
                <a:defRPr/>
              </a:pPr>
              <a:t>2023年9月12日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2A38B-BF28-49C6-8E2B-C17FFCACC47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104229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0814C9-B41C-492E-8B5A-A1150CC5FD90}" type="datetime2">
              <a:rPr lang="zh-TW" altLang="en-US" sz="1200" smtClean="0"/>
              <a:pPr/>
              <a:t>2023年9月12日</a:t>
            </a:fld>
            <a:endParaRPr lang="en-US" altLang="zh-TW" sz="120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905377-BB74-4E53-A88F-AAFD74BD059B}" type="slidenum">
              <a:rPr lang="zh-TW" altLang="en-US" sz="1200" smtClean="0"/>
              <a:pPr/>
              <a:t>1</a:t>
            </a:fld>
            <a:endParaRPr lang="en-US" altLang="zh-TW" sz="120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8540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2B41269-0535-48FC-BCBD-F2ABFFDA29E3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hangingPunct="1">
              <a:buFontTx/>
              <a:buChar char="-"/>
            </a:pPr>
            <a:endParaRPr lang="en-US" altLang="zh-CN"/>
          </a:p>
          <a:p>
            <a:pPr marL="228600" indent="-228600" eaLnBrk="1" hangingPunct="1">
              <a:buFontTx/>
              <a:buChar char="-"/>
            </a:pPr>
            <a:r>
              <a:rPr lang="en-US" altLang="zh-CN"/>
              <a:t>Example: My son</a:t>
            </a:r>
          </a:p>
        </p:txBody>
      </p:sp>
    </p:spTree>
    <p:extLst>
      <p:ext uri="{BB962C8B-B14F-4D97-AF65-F5344CB8AC3E}">
        <p14:creationId xmlns:p14="http://schemas.microsoft.com/office/powerpoint/2010/main" val="1022614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2B41269-0535-48FC-BCBD-F2ABFFDA29E3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hangingPunct="1">
              <a:buFontTx/>
              <a:buChar char="-"/>
            </a:pPr>
            <a:endParaRPr lang="en-US" altLang="zh-CN"/>
          </a:p>
          <a:p>
            <a:pPr marL="228600" indent="-228600" eaLnBrk="1" hangingPunct="1">
              <a:buFontTx/>
              <a:buChar char="-"/>
            </a:pPr>
            <a:r>
              <a:rPr lang="en-US" altLang="zh-CN"/>
              <a:t>Example: My son</a:t>
            </a:r>
          </a:p>
        </p:txBody>
      </p:sp>
    </p:spTree>
    <p:extLst>
      <p:ext uri="{BB962C8B-B14F-4D97-AF65-F5344CB8AC3E}">
        <p14:creationId xmlns:p14="http://schemas.microsoft.com/office/powerpoint/2010/main" val="4256771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2B41269-0535-48FC-BCBD-F2ABFFDA29E3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hangingPunct="1">
              <a:buFontTx/>
              <a:buChar char="-"/>
            </a:pPr>
            <a:endParaRPr lang="en-US" altLang="zh-CN"/>
          </a:p>
          <a:p>
            <a:pPr marL="228600" indent="-228600" eaLnBrk="1" hangingPunct="1">
              <a:buFontTx/>
              <a:buChar char="-"/>
            </a:pPr>
            <a:r>
              <a:rPr lang="en-US" altLang="zh-CN"/>
              <a:t>Example: My son</a:t>
            </a:r>
          </a:p>
        </p:txBody>
      </p:sp>
    </p:spTree>
    <p:extLst>
      <p:ext uri="{BB962C8B-B14F-4D97-AF65-F5344CB8AC3E}">
        <p14:creationId xmlns:p14="http://schemas.microsoft.com/office/powerpoint/2010/main" val="318431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05200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81100" y="4267200"/>
            <a:ext cx="6858000" cy="8382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Series Name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953000" y="5486400"/>
            <a:ext cx="4038600" cy="457200"/>
          </a:xfrm>
        </p:spPr>
        <p:txBody>
          <a:bodyPr/>
          <a:lstStyle>
            <a:lvl1pPr marL="0" indent="0" algn="r">
              <a:buFontTx/>
              <a:buNone/>
              <a:defRPr baseline="0"/>
            </a:lvl1pPr>
          </a:lstStyle>
          <a:p>
            <a:pPr lvl="0"/>
            <a:r>
              <a:rPr lang="en-CA" dirty="0"/>
              <a:t>Author Name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953000" y="5943600"/>
            <a:ext cx="4038600" cy="457200"/>
          </a:xfrm>
        </p:spPr>
        <p:txBody>
          <a:bodyPr/>
          <a:lstStyle>
            <a:lvl1pPr marL="0" indent="0" algn="r">
              <a:buFontTx/>
              <a:buNone/>
              <a:defRPr baseline="0"/>
            </a:lvl1pPr>
          </a:lstStyle>
          <a:p>
            <a:pPr lvl="0"/>
            <a:r>
              <a:rPr lang="en-CA" dirty="0"/>
              <a:t>Sermon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923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,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3454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744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5029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86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3142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51816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100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3368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4801" y="706438"/>
            <a:ext cx="4203138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43000"/>
            <a:ext cx="4194175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38114" y="706438"/>
            <a:ext cx="4277286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143000"/>
            <a:ext cx="4286250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9144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No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706438"/>
            <a:ext cx="46482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143000"/>
            <a:ext cx="5257800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334000" y="706438"/>
            <a:ext cx="35814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1143000"/>
            <a:ext cx="3805988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5751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51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17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Biling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sz="quarter" idx="10"/>
          </p:nvPr>
        </p:nvSpPr>
        <p:spPr>
          <a:xfrm>
            <a:off x="6172200" y="76200"/>
            <a:ext cx="2819400" cy="6781800"/>
          </a:xfrm>
        </p:spPr>
        <p:txBody>
          <a:bodyPr vert="eaVer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76200" y="2667000"/>
            <a:ext cx="6477000" cy="4191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CA" dirty="0"/>
              <a:t>	level 2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990600" y="76200"/>
            <a:ext cx="4572000" cy="2514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16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://www.aizhu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8458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27760D3E-7DFD-4E3A-9912-1455634BB3C1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/)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 err="1">
                <a:solidFill>
                  <a:schemeClr val="tx2"/>
                </a:solidFill>
                <a:ea typeface="新細明體" panose="02020500000000000000" pitchFamily="18" charset="-120"/>
              </a:rPr>
              <a:t>Zhong</a:t>
            </a: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-Li Christian Bible Church </a:t>
            </a:r>
            <a:r>
              <a:rPr lang="en-US" altLang="zh-TW" sz="1200" dirty="0">
                <a:solidFill>
                  <a:schemeClr val="accent4"/>
                </a:solidFill>
                <a:ea typeface="新細明體" panose="02020500000000000000" pitchFamily="18" charset="-120"/>
                <a:hlinkClick r:id="rId12"/>
              </a:rPr>
              <a:t>http://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  <a:hlinkClick r:id="rId12"/>
              </a:rPr>
              <a:t>www.aizhu.com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</a:rPr>
              <a:t>/zcbc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800" r:id="rId3"/>
    <p:sldLayoutId id="2147483790" r:id="rId4"/>
    <p:sldLayoutId id="2147483791" r:id="rId5"/>
    <p:sldLayoutId id="2147483792" r:id="rId6"/>
    <p:sldLayoutId id="2147483801" r:id="rId7"/>
    <p:sldLayoutId id="2147483793" r:id="rId8"/>
    <p:sldLayoutId id="2147483794" r:id="rId9"/>
    <p:sldLayoutId id="2147483802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A Tale of 2 Coins</a:t>
            </a:r>
            <a:endParaRPr lang="en-US" altLang="zh-TW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 – Modern Parable Series –</a:t>
            </a:r>
          </a:p>
          <a:p>
            <a:endParaRPr lang="en-US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/>
              <a:t>Brother Jon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/>
              <a:t>2020.06.21</a:t>
            </a:r>
          </a:p>
          <a:p>
            <a:endParaRPr lang="en-US" dirty="0"/>
          </a:p>
        </p:txBody>
      </p:sp>
      <p:pic>
        <p:nvPicPr>
          <p:cNvPr id="7" name="Picture Placeholder 6"/>
          <p:cNvPicPr>
            <a:picLocks noChangeAspect="1"/>
          </p:cNvPicPr>
          <p:nvPr/>
        </p:nvPicPr>
        <p:blipFill>
          <a:blip r:embed="rId3"/>
          <a:srcRect t="6522" b="6522"/>
          <a:stretch>
            <a:fillRect/>
          </a:stretch>
        </p:blipFill>
        <p:spPr>
          <a:xfrm>
            <a:off x="2400300" y="718180"/>
            <a:ext cx="4572000" cy="25146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lang="zh-TW" altLang="en-US"/>
              <a:t>不要把聖物給狗，也</a:t>
            </a:r>
            <a:endParaRPr lang="en-CA" altLang="zh-TW"/>
          </a:p>
          <a:p>
            <a:r>
              <a:rPr lang="zh-TW" altLang="en-US"/>
              <a:t>不要把你們的珍珠丟在豬前，</a:t>
            </a:r>
            <a:endParaRPr lang="en-CA" altLang="zh-TW"/>
          </a:p>
          <a:p>
            <a:r>
              <a:rPr lang="zh-TW" altLang="en-US"/>
              <a:t>恐怕他踐踏了珍珠，</a:t>
            </a:r>
            <a:endParaRPr lang="en-CA" altLang="zh-TW"/>
          </a:p>
          <a:p>
            <a:r>
              <a:rPr lang="zh-TW" altLang="en-US"/>
              <a:t>轉過來咬你們。」</a:t>
            </a:r>
            <a:r>
              <a:rPr lang="zh-CN" altLang="en-US"/>
              <a:t>馬太福音七</a:t>
            </a:r>
            <a:r>
              <a:rPr lang="zh-TW" altLang="en-US"/>
              <a:t>章六節</a:t>
            </a:r>
            <a:endParaRPr lang="en-US" altLang="en-US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/>
              <a:t>Don’t give that which is holy to the dogs, </a:t>
            </a:r>
          </a:p>
          <a:p>
            <a:r>
              <a:rPr lang="en-US" altLang="en-US" sz="2800" dirty="0"/>
              <a:t>Don’t throw your pearls before the pigs, </a:t>
            </a:r>
          </a:p>
          <a:p>
            <a:r>
              <a:rPr lang="en-US" altLang="en-US" sz="2800" dirty="0"/>
              <a:t>lest perhaps </a:t>
            </a:r>
          </a:p>
          <a:p>
            <a:r>
              <a:rPr lang="en-US" altLang="en-US" sz="2800" dirty="0"/>
              <a:t>    they trample them under their feet, </a:t>
            </a:r>
          </a:p>
          <a:p>
            <a:r>
              <a:rPr lang="en-US" altLang="en-US" sz="2800" dirty="0"/>
              <a:t>    and turn and tear you to pieces.  </a:t>
            </a:r>
          </a:p>
          <a:p>
            <a:r>
              <a:rPr lang="en-US" altLang="en-US" sz="2800" dirty="0"/>
              <a:t>(Matthew 7:6 WEB) </a:t>
            </a:r>
          </a:p>
        </p:txBody>
      </p:sp>
      <p:pic>
        <p:nvPicPr>
          <p:cNvPr id="16" name="Picture Placeholder 6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6522" b="6522"/>
          <a:stretch>
            <a:fillRect/>
          </a:stretch>
        </p:blipFill>
        <p:spPr/>
      </p:pic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2270125" y="24749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009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ertical Text Placeholder 5"/>
          <p:cNvSpPr>
            <a:spLocks noGrp="1"/>
          </p:cNvSpPr>
          <p:nvPr>
            <p:ph type="body" orient="vert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TW" altLang="en-US"/>
              <a:t>耶穌對銀庫坐著，</a:t>
            </a:r>
            <a:endParaRPr lang="en-CA" altLang="zh-TW"/>
          </a:p>
          <a:p>
            <a:r>
              <a:rPr lang="zh-TW" altLang="en-US"/>
              <a:t>看眾人怎樣投錢入庫。</a:t>
            </a:r>
            <a:endParaRPr lang="en-CA" altLang="zh-TW"/>
          </a:p>
          <a:p>
            <a:r>
              <a:rPr lang="zh-TW" altLang="en-US"/>
              <a:t>有好些財主往裡投了若干的錢。</a:t>
            </a:r>
            <a:endParaRPr lang="en-CA" altLang="zh-TW"/>
          </a:p>
          <a:p>
            <a:r>
              <a:rPr lang="zh-TW" altLang="en-US"/>
              <a:t> 有一個窮寡婦來，</a:t>
            </a:r>
            <a:endParaRPr lang="en-CA" altLang="zh-TW"/>
          </a:p>
          <a:p>
            <a:r>
              <a:rPr lang="zh-TW" altLang="en-US"/>
              <a:t>往裡投了兩個小錢，</a:t>
            </a:r>
            <a:endParaRPr lang="en-CA" altLang="zh-TW"/>
          </a:p>
          <a:p>
            <a:r>
              <a:rPr lang="zh-TW" altLang="en-US"/>
              <a:t>就是一個大錢。</a:t>
            </a:r>
            <a:r>
              <a:rPr lang="zh-CN" altLang="en-US"/>
              <a:t>馬可福音福音</a:t>
            </a:r>
            <a:r>
              <a:rPr lang="zh-TW" altLang="en-US"/>
              <a:t>十二章四十一節</a:t>
            </a:r>
            <a:endParaRPr lang="en-US" altLang="en-US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en-US" dirty="0"/>
              <a:t>Jesus sat down opposite the treasury, and saw how the multitude cast money into the treasury. </a:t>
            </a:r>
          </a:p>
          <a:p>
            <a:r>
              <a:rPr lang="en-US" altLang="en-US" dirty="0"/>
              <a:t>Many who were rich cast in much.  </a:t>
            </a:r>
          </a:p>
          <a:p>
            <a:r>
              <a:rPr lang="en-US" altLang="en-US" dirty="0"/>
              <a:t>A poor widow came, and she cast in two small brass coins. </a:t>
            </a:r>
          </a:p>
          <a:p>
            <a:r>
              <a:rPr lang="en-US" altLang="en-US" dirty="0"/>
              <a:t>(Mark 12:41-42 WEB) </a:t>
            </a:r>
          </a:p>
          <a:p>
            <a:endParaRPr lang="en-US" dirty="0"/>
          </a:p>
        </p:txBody>
      </p:sp>
      <p:pic>
        <p:nvPicPr>
          <p:cNvPr id="14" name="Picture Placeholder 6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6522" b="6522"/>
          <a:stretch>
            <a:fillRect/>
          </a:stretch>
        </p:blipFill>
        <p:spPr/>
      </p:pic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2270125" y="24749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895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tical Text Placeholder 3"/>
          <p:cNvSpPr>
            <a:spLocks noGrp="1"/>
          </p:cNvSpPr>
          <p:nvPr>
            <p:ph type="body" orient="vert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zh-TW" altLang="en-US" dirty="0"/>
              <a:t>耶穌叫門徒來，說：「我實在告訴你們</a:t>
            </a:r>
            <a:endParaRPr lang="en-CA" altLang="zh-TW" dirty="0"/>
          </a:p>
          <a:p>
            <a:r>
              <a:rPr lang="zh-TW" altLang="en-US" dirty="0"/>
              <a:t>這窮寡婦投入庫裡的，比眾人所投的更多。 </a:t>
            </a:r>
          </a:p>
          <a:p>
            <a:r>
              <a:rPr lang="zh-TW" altLang="en-US" dirty="0"/>
              <a:t>因為，他們都是自己有餘，</a:t>
            </a:r>
            <a:endParaRPr lang="en-CA" altLang="zh-TW" dirty="0"/>
          </a:p>
          <a:p>
            <a:r>
              <a:rPr lang="en-CA" altLang="zh-TW" dirty="0"/>
              <a:t>    </a:t>
            </a:r>
            <a:r>
              <a:rPr lang="zh-TW" altLang="en-US" dirty="0"/>
              <a:t>拿出來投在裡頭；</a:t>
            </a:r>
            <a:endParaRPr lang="en-CA" altLang="zh-TW" dirty="0"/>
          </a:p>
          <a:p>
            <a:r>
              <a:rPr lang="zh-TW" altLang="en-US" dirty="0"/>
              <a:t>但這寡婦是自己不足，</a:t>
            </a:r>
            <a:endParaRPr lang="en-CA" altLang="zh-TW" dirty="0"/>
          </a:p>
          <a:p>
            <a:r>
              <a:rPr lang="zh-TW" altLang="en-US" dirty="0"/>
              <a:t>把他一切養生的都投上了。」。</a:t>
            </a:r>
            <a:r>
              <a:rPr lang="zh-TW" altLang="en-US" sz="1900" dirty="0"/>
              <a:t>馬可十二章四十三節</a:t>
            </a:r>
            <a:endParaRPr lang="zh-TW" alt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/>
              <a:t>He called his disciples to himself, and said to them, </a:t>
            </a:r>
          </a:p>
          <a:p>
            <a:r>
              <a:rPr lang="en-US" altLang="en-US"/>
              <a:t>“Most certainly I tell you, </a:t>
            </a:r>
          </a:p>
          <a:p>
            <a:r>
              <a:rPr lang="en-US" altLang="en-US" dirty="0"/>
              <a:t>this poor widow gave more than all</a:t>
            </a:r>
          </a:p>
          <a:p>
            <a:r>
              <a:rPr lang="en-US" altLang="en-US" dirty="0"/>
              <a:t>those who are giving into the treasury,</a:t>
            </a:r>
          </a:p>
          <a:p>
            <a:r>
              <a:rPr lang="en-US" altLang="en-US" dirty="0"/>
              <a:t>for they all gave out of their abundance, </a:t>
            </a:r>
          </a:p>
          <a:p>
            <a:r>
              <a:rPr lang="en-US" altLang="en-US" dirty="0"/>
              <a:t>but she, out of her poverty, </a:t>
            </a:r>
          </a:p>
          <a:p>
            <a:r>
              <a:rPr lang="en-US" altLang="en-US" dirty="0"/>
              <a:t>gave all that she had to live on.” </a:t>
            </a:r>
          </a:p>
          <a:p>
            <a:r>
              <a:rPr lang="en-US" altLang="en-US" dirty="0"/>
              <a:t>(Mark 12:43-44 WEB) 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6522" b="6522"/>
          <a:stretch>
            <a:fillRect/>
          </a:stretch>
        </p:blipFill>
        <p:spPr/>
      </p:pic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2270125" y="24749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272004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2819</TotalTime>
  <Words>457</Words>
  <Application>Microsoft Office PowerPoint</Application>
  <PresentationFormat>On-screen Show (4:3)</PresentationFormat>
  <Paragraphs>51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Times New Roman</vt:lpstr>
      <vt:lpstr>Arial</vt:lpstr>
      <vt:lpstr>ecp1026.pot</vt:lpstr>
      <vt:lpstr>A Tale of 2 Coins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Jonathon David White</cp:lastModifiedBy>
  <cp:revision>163</cp:revision>
  <cp:lastPrinted>2001-10-23T02:48:11Z</cp:lastPrinted>
  <dcterms:created xsi:type="dcterms:W3CDTF">2001-02-20T10:09:37Z</dcterms:created>
  <dcterms:modified xsi:type="dcterms:W3CDTF">2023-09-12T01:30:35Z</dcterms:modified>
</cp:coreProperties>
</file>