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49" r:id="rId1"/>
  </p:sldMasterIdLst>
  <p:notesMasterIdLst>
    <p:notesMasterId r:id="rId17"/>
  </p:notesMasterIdLst>
  <p:handoutMasterIdLst>
    <p:handoutMasterId r:id="rId18"/>
  </p:handoutMasterIdLst>
  <p:sldIdLst>
    <p:sldId id="256" r:id="rId2"/>
    <p:sldId id="257" r:id="rId3"/>
    <p:sldId id="258" r:id="rId4"/>
    <p:sldId id="259" r:id="rId5"/>
    <p:sldId id="260" r:id="rId6"/>
    <p:sldId id="268" r:id="rId7"/>
    <p:sldId id="269" r:id="rId8"/>
    <p:sldId id="270" r:id="rId9"/>
    <p:sldId id="263" r:id="rId10"/>
    <p:sldId id="265" r:id="rId11"/>
    <p:sldId id="261" r:id="rId12"/>
    <p:sldId id="267" r:id="rId13"/>
    <p:sldId id="262" r:id="rId14"/>
    <p:sldId id="266" r:id="rId15"/>
    <p:sldId id="264" r:id="rId16"/>
  </p:sldIdLst>
  <p:sldSz cx="9144000" cy="6858000" type="screen4x3"/>
  <p:notesSz cx="6661150" cy="9871075"/>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12">
          <p15:clr>
            <a:srgbClr val="A4A3A4"/>
          </p15:clr>
        </p15:guide>
        <p15:guide id="2" pos="2880">
          <p15:clr>
            <a:srgbClr val="A4A3A4"/>
          </p15:clr>
        </p15:guide>
      </p15:sldGuideLst>
    </p:ext>
    <p:ext uri="{2D200454-40CA-4A62-9FC3-DE9A4176ACB9}">
      <p15:notesGuideLst xmlns:p15="http://schemas.microsoft.com/office/powerpoint/2012/main">
        <p15:guide id="1" orient="horz" pos="3109">
          <p15:clr>
            <a:srgbClr val="A4A3A4"/>
          </p15:clr>
        </p15:guide>
        <p15:guide id="2" pos="209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CC"/>
    <a:srgbClr val="FF0000"/>
    <a:srgbClr val="FF0066"/>
    <a:srgbClr val="CC6600"/>
    <a:srgbClr val="FF5050"/>
    <a:srgbClr val="EAEAEA"/>
    <a:srgbClr val="DDDDDD"/>
    <a:srgbClr val="8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332" autoAdjust="0"/>
    <p:restoredTop sz="94614" autoAdjust="0"/>
  </p:normalViewPr>
  <p:slideViewPr>
    <p:cSldViewPr>
      <p:cViewPr varScale="1">
        <p:scale>
          <a:sx n="156" d="100"/>
          <a:sy n="156" d="100"/>
        </p:scale>
        <p:origin x="980" y="100"/>
      </p:cViewPr>
      <p:guideLst>
        <p:guide orient="horz" pos="2112"/>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p:cViewPr varScale="1">
        <p:scale>
          <a:sx n="75" d="100"/>
          <a:sy n="75" d="100"/>
        </p:scale>
        <p:origin x="1794" y="78"/>
      </p:cViewPr>
      <p:guideLst>
        <p:guide orient="horz" pos="3109"/>
        <p:guide pos="209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hdr" sz="quarter"/>
          </p:nvPr>
        </p:nvSpPr>
        <p:spPr bwMode="auto">
          <a:xfrm>
            <a:off x="0" y="0"/>
            <a:ext cx="28860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r>
              <a:rPr lang="zh-TW" altLang="en-US"/>
              <a:t>Learning to Communicate</a:t>
            </a:r>
            <a:endParaRPr lang="en-US" altLang="zh-TW"/>
          </a:p>
        </p:txBody>
      </p:sp>
      <p:sp>
        <p:nvSpPr>
          <p:cNvPr id="54275" name="Rectangle 3"/>
          <p:cNvSpPr>
            <a:spLocks noGrp="1" noChangeArrowheads="1"/>
          </p:cNvSpPr>
          <p:nvPr>
            <p:ph type="dt" sz="quarter" idx="1"/>
          </p:nvPr>
        </p:nvSpPr>
        <p:spPr bwMode="auto">
          <a:xfrm>
            <a:off x="3775075" y="0"/>
            <a:ext cx="28860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fld id="{58FCD680-CDDE-4C89-AAB0-6CDBAEED8050}" type="datetime2">
              <a:rPr lang="zh-TW" altLang="en-US"/>
              <a:pPr>
                <a:defRPr/>
              </a:pPr>
              <a:t>2020年6月30日</a:t>
            </a:fld>
            <a:endParaRPr lang="en-US" altLang="zh-TW"/>
          </a:p>
        </p:txBody>
      </p:sp>
      <p:sp>
        <p:nvSpPr>
          <p:cNvPr id="54276" name="Rectangle 4"/>
          <p:cNvSpPr>
            <a:spLocks noGrp="1" noChangeArrowheads="1"/>
          </p:cNvSpPr>
          <p:nvPr>
            <p:ph type="ftr" sz="quarter" idx="2"/>
          </p:nvPr>
        </p:nvSpPr>
        <p:spPr bwMode="auto">
          <a:xfrm>
            <a:off x="0" y="9377363"/>
            <a:ext cx="288607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r>
              <a:rPr lang="zh-TW" altLang="en-US"/>
              <a:t>(c)2009, Jonathon David White http://rc.xiaotu.com</a:t>
            </a:r>
            <a:endParaRPr lang="en-US" altLang="zh-TW"/>
          </a:p>
        </p:txBody>
      </p:sp>
      <p:sp>
        <p:nvSpPr>
          <p:cNvPr id="54277" name="Rectangle 5"/>
          <p:cNvSpPr>
            <a:spLocks noGrp="1" noChangeArrowheads="1"/>
          </p:cNvSpPr>
          <p:nvPr>
            <p:ph type="sldNum" sz="quarter" idx="3"/>
          </p:nvPr>
        </p:nvSpPr>
        <p:spPr bwMode="auto">
          <a:xfrm>
            <a:off x="3775075" y="9377363"/>
            <a:ext cx="288607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3F8901DC-67C2-4E25-8B5D-1914534C3322}" type="slidenum">
              <a:rPr lang="zh-TW" altLang="en-US"/>
              <a:pPr>
                <a:defRPr/>
              </a:pPr>
              <a:t>‹#›</a:t>
            </a:fld>
            <a:endParaRPr lang="en-US" altLang="zh-TW"/>
          </a:p>
        </p:txBody>
      </p:sp>
    </p:spTree>
    <p:extLst>
      <p:ext uri="{BB962C8B-B14F-4D97-AF65-F5344CB8AC3E}">
        <p14:creationId xmlns:p14="http://schemas.microsoft.com/office/powerpoint/2010/main" val="1308516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8860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r>
              <a:rPr lang="zh-TW" altLang="en-US"/>
              <a:t>Learning to Communicate</a:t>
            </a:r>
            <a:endParaRPr lang="en-US" altLang="zh-TW"/>
          </a:p>
        </p:txBody>
      </p:sp>
      <p:sp>
        <p:nvSpPr>
          <p:cNvPr id="17411" name="Rectangle 3"/>
          <p:cNvSpPr>
            <a:spLocks noGrp="1" noChangeArrowheads="1"/>
          </p:cNvSpPr>
          <p:nvPr>
            <p:ph type="dt" idx="1"/>
          </p:nvPr>
        </p:nvSpPr>
        <p:spPr bwMode="auto">
          <a:xfrm>
            <a:off x="3775075" y="0"/>
            <a:ext cx="28860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fld id="{A50193E4-F2CC-4DB4-87AF-1FA2A0BA0618}" type="datetime2">
              <a:rPr lang="zh-TW" altLang="en-US"/>
              <a:pPr>
                <a:defRPr/>
              </a:pPr>
              <a:t>2020年6月30日</a:t>
            </a:fld>
            <a:endParaRPr lang="en-US" altLang="zh-TW"/>
          </a:p>
        </p:txBody>
      </p:sp>
      <p:sp>
        <p:nvSpPr>
          <p:cNvPr id="3076" name="Rectangle 4"/>
          <p:cNvSpPr>
            <a:spLocks noGrp="1" noRot="1" noChangeAspect="1" noChangeArrowheads="1" noTextEdit="1"/>
          </p:cNvSpPr>
          <p:nvPr>
            <p:ph type="sldImg" idx="2"/>
          </p:nvPr>
        </p:nvSpPr>
        <p:spPr bwMode="auto">
          <a:xfrm>
            <a:off x="862013" y="739775"/>
            <a:ext cx="4937125" cy="37020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7413" name="Rectangle 5"/>
          <p:cNvSpPr>
            <a:spLocks noGrp="1" noChangeArrowheads="1"/>
          </p:cNvSpPr>
          <p:nvPr>
            <p:ph type="body" sz="quarter" idx="3"/>
          </p:nvPr>
        </p:nvSpPr>
        <p:spPr bwMode="auto">
          <a:xfrm>
            <a:off x="887413" y="4689475"/>
            <a:ext cx="4886325" cy="4441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TW" noProof="0"/>
              <a:t>Click to edit Master text styles</a:t>
            </a:r>
          </a:p>
          <a:p>
            <a:pPr lvl="1"/>
            <a:r>
              <a:rPr lang="en-US" altLang="zh-TW" noProof="0"/>
              <a:t>Second level</a:t>
            </a:r>
          </a:p>
          <a:p>
            <a:pPr lvl="2"/>
            <a:r>
              <a:rPr lang="en-US" altLang="zh-TW" noProof="0"/>
              <a:t>Third level</a:t>
            </a:r>
          </a:p>
          <a:p>
            <a:pPr lvl="3"/>
            <a:r>
              <a:rPr lang="en-US" altLang="zh-TW" noProof="0"/>
              <a:t>Fourth level</a:t>
            </a:r>
          </a:p>
          <a:p>
            <a:pPr lvl="4"/>
            <a:r>
              <a:rPr lang="en-US" altLang="zh-TW" noProof="0"/>
              <a:t>Fifth level</a:t>
            </a:r>
          </a:p>
        </p:txBody>
      </p:sp>
      <p:sp>
        <p:nvSpPr>
          <p:cNvPr id="17414" name="Rectangle 6"/>
          <p:cNvSpPr>
            <a:spLocks noGrp="1" noChangeArrowheads="1"/>
          </p:cNvSpPr>
          <p:nvPr>
            <p:ph type="ftr" sz="quarter" idx="4"/>
          </p:nvPr>
        </p:nvSpPr>
        <p:spPr bwMode="auto">
          <a:xfrm>
            <a:off x="0" y="9377363"/>
            <a:ext cx="288607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r>
              <a:rPr lang="zh-TW" altLang="en-US"/>
              <a:t>(c)2009, Jonathon David White http://rc.xiaotu.com</a:t>
            </a:r>
            <a:endParaRPr lang="en-US" altLang="zh-TW"/>
          </a:p>
        </p:txBody>
      </p:sp>
      <p:sp>
        <p:nvSpPr>
          <p:cNvPr id="17415" name="Rectangle 7"/>
          <p:cNvSpPr>
            <a:spLocks noGrp="1" noChangeArrowheads="1"/>
          </p:cNvSpPr>
          <p:nvPr>
            <p:ph type="sldNum" sz="quarter" idx="5"/>
          </p:nvPr>
        </p:nvSpPr>
        <p:spPr bwMode="auto">
          <a:xfrm>
            <a:off x="3775075" y="9377363"/>
            <a:ext cx="288607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9552A38B-BF28-49C6-8E2B-C17FFCACC47D}" type="slidenum">
              <a:rPr lang="zh-TW" altLang="en-US"/>
              <a:pPr>
                <a:defRPr/>
              </a:pPr>
              <a:t>‹#›</a:t>
            </a:fld>
            <a:endParaRPr lang="en-US" altLang="zh-TW"/>
          </a:p>
        </p:txBody>
      </p:sp>
    </p:spTree>
    <p:extLst>
      <p:ext uri="{BB962C8B-B14F-4D97-AF65-F5344CB8AC3E}">
        <p14:creationId xmlns:p14="http://schemas.microsoft.com/office/powerpoint/2010/main" val="2221042290"/>
      </p:ext>
    </p:extLst>
  </p:cSld>
  <p:clrMap bg1="lt1" tx1="dk1" bg2="lt2" tx2="dk2" accent1="accent1" accent2="accent2" accent3="accent3" accent4="accent4" accent5="accent5" accent6="accent6" hlink="hlink" folHlink="folHlink"/>
  <p:hf/>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zh-TW" altLang="en-US" sz="1200"/>
              <a:t>Learning to Communicate</a:t>
            </a:r>
            <a:endParaRPr lang="en-US" altLang="zh-TW" sz="1200" dirty="0"/>
          </a:p>
        </p:txBody>
      </p:sp>
      <p:sp>
        <p:nvSpPr>
          <p:cNvPr id="6147" name="Rectangle 3"/>
          <p:cNvSpPr>
            <a:spLocks noGrp="1" noChangeArrowheads="1"/>
          </p:cNvSpPr>
          <p:nvPr>
            <p:ph type="dt" sz="quarter" idx="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20814C9-B41C-492E-8B5A-A1150CC5FD90}" type="datetime2">
              <a:rPr lang="zh-TW" altLang="en-US" sz="1200" smtClean="0"/>
              <a:pPr/>
              <a:t>2020年6月30日</a:t>
            </a:fld>
            <a:endParaRPr lang="en-US" altLang="zh-TW" sz="1200" dirty="0"/>
          </a:p>
        </p:txBody>
      </p:sp>
      <p:sp>
        <p:nvSpPr>
          <p:cNvPr id="6148" name="Rectangle 6"/>
          <p:cNvSpPr>
            <a:spLocks noGrp="1" noChangeArrowheads="1"/>
          </p:cNvSpPr>
          <p:nvPr>
            <p:ph type="ftr" sz="quarter" idx="4"/>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zh-TW" altLang="en-US" sz="1200"/>
              <a:t>(c)2009, Jonathon David White http://rc.xiaotu.com</a:t>
            </a:r>
            <a:endParaRPr lang="en-US" altLang="zh-TW" sz="1200" dirty="0"/>
          </a:p>
        </p:txBody>
      </p:sp>
      <p:sp>
        <p:nvSpPr>
          <p:cNvPr id="6149" name="Rectangle 7"/>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E905377-BB74-4E53-A88F-AAFD74BD059B}" type="slidenum">
              <a:rPr lang="zh-TW" altLang="en-US" sz="1200" smtClean="0"/>
              <a:pPr/>
              <a:t>1</a:t>
            </a:fld>
            <a:endParaRPr lang="en-US" altLang="zh-TW" sz="1200" dirty="0"/>
          </a:p>
        </p:txBody>
      </p:sp>
      <p:sp>
        <p:nvSpPr>
          <p:cNvPr id="6150" name="Rectangle 2"/>
          <p:cNvSpPr>
            <a:spLocks noGrp="1" noRot="1" noChangeAspect="1" noChangeArrowheads="1" noTextEdit="1"/>
          </p:cNvSpPr>
          <p:nvPr>
            <p:ph type="sldImg"/>
          </p:nvPr>
        </p:nvSpPr>
        <p:spPr>
          <a:ln/>
        </p:spPr>
      </p:sp>
      <p:sp>
        <p:nvSpPr>
          <p:cNvPr id="6151" name="Rectangle 3"/>
          <p:cNvSpPr>
            <a:spLocks noGrp="1" noChangeArrowheads="1"/>
          </p:cNvSpPr>
          <p:nvPr>
            <p:ph type="body" idx="1"/>
          </p:nvPr>
        </p:nvSpPr>
        <p:spPr>
          <a:noFill/>
        </p:spPr>
        <p:txBody>
          <a:bodyPr/>
          <a:lstStyle/>
          <a:p>
            <a:endParaRPr lang="zh-TW" altLang="en-US" dirty="0"/>
          </a:p>
        </p:txBody>
      </p:sp>
    </p:spTree>
    <p:extLst>
      <p:ext uri="{BB962C8B-B14F-4D97-AF65-F5344CB8AC3E}">
        <p14:creationId xmlns:p14="http://schemas.microsoft.com/office/powerpoint/2010/main" val="485404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Introduction</a:t>
            </a:r>
          </a:p>
          <a:p>
            <a:r>
              <a:rPr lang="en-US" dirty="0"/>
              <a:t>- Very proud to be a Canadian.  NOT American</a:t>
            </a:r>
          </a:p>
          <a:p>
            <a:r>
              <a:rPr lang="en-US" dirty="0"/>
              <a:t>- South Korean Friend: Cannot be a Canadian and a Christian --&gt; you must choose. of the world or of the God.</a:t>
            </a:r>
          </a:p>
          <a:p>
            <a:r>
              <a:rPr lang="en-US" dirty="0"/>
              <a:t>- is this true?</a:t>
            </a:r>
          </a:p>
          <a:p>
            <a:r>
              <a:rPr lang="en-US" dirty="0"/>
              <a:t>- What about being a Christian American?  or and American Christian? Or a Chinese Christian? Or a Christian Chinese? </a:t>
            </a:r>
          </a:p>
          <a:p>
            <a:r>
              <a:rPr lang="en-US" dirty="0"/>
              <a:t>-What is my identity?</a:t>
            </a:r>
          </a:p>
        </p:txBody>
      </p:sp>
      <p:sp>
        <p:nvSpPr>
          <p:cNvPr id="4" name="Header Placeholder 3"/>
          <p:cNvSpPr>
            <a:spLocks noGrp="1"/>
          </p:cNvSpPr>
          <p:nvPr>
            <p:ph type="hdr" sz="quarter" idx="10"/>
          </p:nvPr>
        </p:nvSpPr>
        <p:spPr/>
        <p:txBody>
          <a:bodyPr/>
          <a:lstStyle/>
          <a:p>
            <a:pPr>
              <a:defRPr/>
            </a:pPr>
            <a:r>
              <a:rPr lang="zh-TW" altLang="en-US"/>
              <a:t>Learning to Communicate</a:t>
            </a:r>
            <a:endParaRPr lang="en-US" altLang="zh-TW"/>
          </a:p>
        </p:txBody>
      </p:sp>
      <p:sp>
        <p:nvSpPr>
          <p:cNvPr id="5" name="Date Placeholder 4"/>
          <p:cNvSpPr>
            <a:spLocks noGrp="1"/>
          </p:cNvSpPr>
          <p:nvPr>
            <p:ph type="dt" idx="11"/>
          </p:nvPr>
        </p:nvSpPr>
        <p:spPr/>
        <p:txBody>
          <a:bodyPr/>
          <a:lstStyle/>
          <a:p>
            <a:pPr>
              <a:defRPr/>
            </a:pPr>
            <a:fld id="{A50193E4-F2CC-4DB4-87AF-1FA2A0BA0618}" type="datetime2">
              <a:rPr lang="zh-TW" altLang="en-US" smtClean="0"/>
              <a:pPr>
                <a:defRPr/>
              </a:pPr>
              <a:t>2020年6月30日</a:t>
            </a:fld>
            <a:endParaRPr lang="en-US" altLang="zh-TW"/>
          </a:p>
        </p:txBody>
      </p:sp>
      <p:sp>
        <p:nvSpPr>
          <p:cNvPr id="6" name="Footer Placeholder 5"/>
          <p:cNvSpPr>
            <a:spLocks noGrp="1"/>
          </p:cNvSpPr>
          <p:nvPr>
            <p:ph type="ftr" sz="quarter" idx="12"/>
          </p:nvPr>
        </p:nvSpPr>
        <p:spPr/>
        <p:txBody>
          <a:bodyPr/>
          <a:lstStyle/>
          <a:p>
            <a:pPr>
              <a:defRPr/>
            </a:pPr>
            <a:r>
              <a:rPr lang="zh-TW" altLang="en-US"/>
              <a:t>(c)2009, Jonathon David White http://rc.xiaotu.com</a:t>
            </a:r>
            <a:endParaRPr lang="en-US" altLang="zh-TW"/>
          </a:p>
        </p:txBody>
      </p:sp>
      <p:sp>
        <p:nvSpPr>
          <p:cNvPr id="7" name="Slide Number Placeholder 6"/>
          <p:cNvSpPr>
            <a:spLocks noGrp="1"/>
          </p:cNvSpPr>
          <p:nvPr>
            <p:ph type="sldNum" sz="quarter" idx="13"/>
          </p:nvPr>
        </p:nvSpPr>
        <p:spPr/>
        <p:txBody>
          <a:bodyPr/>
          <a:lstStyle/>
          <a:p>
            <a:pPr>
              <a:defRPr/>
            </a:pPr>
            <a:fld id="{9552A38B-BF28-49C6-8E2B-C17FFCACC47D}" type="slidenum">
              <a:rPr lang="zh-TW" altLang="en-US" smtClean="0"/>
              <a:pPr>
                <a:defRPr/>
              </a:pPr>
              <a:t>3</a:t>
            </a:fld>
            <a:endParaRPr lang="en-US" altLang="zh-TW"/>
          </a:p>
        </p:txBody>
      </p:sp>
    </p:spTree>
    <p:extLst>
      <p:ext uri="{BB962C8B-B14F-4D97-AF65-F5344CB8AC3E}">
        <p14:creationId xmlns:p14="http://schemas.microsoft.com/office/powerpoint/2010/main" val="3507163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jonathondavid@gmail.com;JesusLovesUs</a:t>
            </a:r>
            <a:r>
              <a:rPr lang="en-US" dirty="0"/>
              <a:t>/77</a:t>
            </a:r>
          </a:p>
        </p:txBody>
      </p:sp>
      <p:sp>
        <p:nvSpPr>
          <p:cNvPr id="4" name="Header Placeholder 3"/>
          <p:cNvSpPr>
            <a:spLocks noGrp="1"/>
          </p:cNvSpPr>
          <p:nvPr>
            <p:ph type="hdr" sz="quarter" idx="10"/>
          </p:nvPr>
        </p:nvSpPr>
        <p:spPr/>
        <p:txBody>
          <a:bodyPr/>
          <a:lstStyle/>
          <a:p>
            <a:pPr>
              <a:defRPr/>
            </a:pPr>
            <a:r>
              <a:rPr lang="zh-TW" altLang="en-US"/>
              <a:t>Learning to Communicate</a:t>
            </a:r>
            <a:endParaRPr lang="en-US" altLang="zh-TW"/>
          </a:p>
        </p:txBody>
      </p:sp>
      <p:sp>
        <p:nvSpPr>
          <p:cNvPr id="5" name="Date Placeholder 4"/>
          <p:cNvSpPr>
            <a:spLocks noGrp="1"/>
          </p:cNvSpPr>
          <p:nvPr>
            <p:ph type="dt" idx="11"/>
          </p:nvPr>
        </p:nvSpPr>
        <p:spPr/>
        <p:txBody>
          <a:bodyPr/>
          <a:lstStyle/>
          <a:p>
            <a:pPr>
              <a:defRPr/>
            </a:pPr>
            <a:fld id="{A50193E4-F2CC-4DB4-87AF-1FA2A0BA0618}" type="datetime2">
              <a:rPr lang="zh-TW" altLang="en-US" smtClean="0"/>
              <a:pPr>
                <a:defRPr/>
              </a:pPr>
              <a:t>2020年6月30日</a:t>
            </a:fld>
            <a:endParaRPr lang="en-US" altLang="zh-TW"/>
          </a:p>
        </p:txBody>
      </p:sp>
      <p:sp>
        <p:nvSpPr>
          <p:cNvPr id="6" name="Footer Placeholder 5"/>
          <p:cNvSpPr>
            <a:spLocks noGrp="1"/>
          </p:cNvSpPr>
          <p:nvPr>
            <p:ph type="ftr" sz="quarter" idx="12"/>
          </p:nvPr>
        </p:nvSpPr>
        <p:spPr/>
        <p:txBody>
          <a:bodyPr/>
          <a:lstStyle/>
          <a:p>
            <a:pPr>
              <a:defRPr/>
            </a:pPr>
            <a:r>
              <a:rPr lang="zh-TW" altLang="en-US"/>
              <a:t>(c)2009, Jonathon David White http://rc.xiaotu.com</a:t>
            </a:r>
            <a:endParaRPr lang="en-US" altLang="zh-TW"/>
          </a:p>
        </p:txBody>
      </p:sp>
      <p:sp>
        <p:nvSpPr>
          <p:cNvPr id="7" name="Slide Number Placeholder 6"/>
          <p:cNvSpPr>
            <a:spLocks noGrp="1"/>
          </p:cNvSpPr>
          <p:nvPr>
            <p:ph type="sldNum" sz="quarter" idx="13"/>
          </p:nvPr>
        </p:nvSpPr>
        <p:spPr/>
        <p:txBody>
          <a:bodyPr/>
          <a:lstStyle/>
          <a:p>
            <a:pPr>
              <a:defRPr/>
            </a:pPr>
            <a:fld id="{9552A38B-BF28-49C6-8E2B-C17FFCACC47D}" type="slidenum">
              <a:rPr lang="zh-TW" altLang="en-US" smtClean="0"/>
              <a:pPr>
                <a:defRPr/>
              </a:pPr>
              <a:t>4</a:t>
            </a:fld>
            <a:endParaRPr lang="en-US" altLang="zh-TW"/>
          </a:p>
        </p:txBody>
      </p:sp>
    </p:spTree>
    <p:extLst>
      <p:ext uri="{BB962C8B-B14F-4D97-AF65-F5344CB8AC3E}">
        <p14:creationId xmlns:p14="http://schemas.microsoft.com/office/powerpoint/2010/main" val="36111448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3505200"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hasCustomPrompt="1"/>
          </p:nvPr>
        </p:nvSpPr>
        <p:spPr>
          <a:xfrm>
            <a:off x="304800" y="1828800"/>
            <a:ext cx="8610600" cy="2387600"/>
          </a:xfrm>
        </p:spPr>
        <p:txBody>
          <a:bodyPr anchor="b"/>
          <a:lstStyle>
            <a:lvl1pPr algn="ctr">
              <a:defRPr sz="6000"/>
            </a:lvl1pPr>
          </a:lstStyle>
          <a:p>
            <a:r>
              <a:rPr lang="en-US" dirty="0"/>
              <a:t>Main Title</a:t>
            </a:r>
          </a:p>
        </p:txBody>
      </p:sp>
      <p:sp>
        <p:nvSpPr>
          <p:cNvPr id="3" name="Subtitle 2"/>
          <p:cNvSpPr>
            <a:spLocks noGrp="1"/>
          </p:cNvSpPr>
          <p:nvPr>
            <p:ph type="subTitle" idx="1" hasCustomPrompt="1"/>
          </p:nvPr>
        </p:nvSpPr>
        <p:spPr>
          <a:xfrm>
            <a:off x="1181100" y="4267200"/>
            <a:ext cx="6858000" cy="838200"/>
          </a:xfrm>
        </p:spPr>
        <p:txBody>
          <a:bodyPr>
            <a:normAutofit/>
          </a:bodyPr>
          <a:lstStyle>
            <a:lvl1pPr marL="0" indent="0" algn="ctr">
              <a:buNone/>
              <a:defRPr sz="40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Series Name</a:t>
            </a:r>
          </a:p>
        </p:txBody>
      </p:sp>
      <p:sp>
        <p:nvSpPr>
          <p:cNvPr id="6" name="Text Placeholder 5"/>
          <p:cNvSpPr>
            <a:spLocks noGrp="1"/>
          </p:cNvSpPr>
          <p:nvPr>
            <p:ph type="body" sz="quarter" idx="10" hasCustomPrompt="1"/>
          </p:nvPr>
        </p:nvSpPr>
        <p:spPr>
          <a:xfrm>
            <a:off x="4953000" y="5486400"/>
            <a:ext cx="4038600" cy="457200"/>
          </a:xfrm>
        </p:spPr>
        <p:txBody>
          <a:bodyPr/>
          <a:lstStyle>
            <a:lvl1pPr marL="0" indent="0" algn="r">
              <a:buFontTx/>
              <a:buNone/>
              <a:defRPr baseline="0"/>
            </a:lvl1pPr>
          </a:lstStyle>
          <a:p>
            <a:pPr lvl="0"/>
            <a:r>
              <a:rPr lang="en-CA" dirty="0"/>
              <a:t>Author Name</a:t>
            </a:r>
            <a:endParaRPr lang="en-US" dirty="0"/>
          </a:p>
        </p:txBody>
      </p:sp>
      <p:sp>
        <p:nvSpPr>
          <p:cNvPr id="7" name="Text Placeholder 5"/>
          <p:cNvSpPr>
            <a:spLocks noGrp="1"/>
          </p:cNvSpPr>
          <p:nvPr>
            <p:ph type="body" sz="quarter" idx="11" hasCustomPrompt="1"/>
          </p:nvPr>
        </p:nvSpPr>
        <p:spPr>
          <a:xfrm>
            <a:off x="4953000" y="5943600"/>
            <a:ext cx="4038600" cy="457200"/>
          </a:xfrm>
        </p:spPr>
        <p:txBody>
          <a:bodyPr/>
          <a:lstStyle>
            <a:lvl1pPr marL="0" indent="0" algn="r">
              <a:buFontTx/>
              <a:buNone/>
              <a:defRPr baseline="0"/>
            </a:lvl1pPr>
          </a:lstStyle>
          <a:p>
            <a:pPr lvl="0"/>
            <a:r>
              <a:rPr lang="en-CA" dirty="0"/>
              <a:t>Sermon Date</a:t>
            </a:r>
            <a:endParaRPr lang="en-US" dirty="0"/>
          </a:p>
        </p:txBody>
      </p:sp>
    </p:spTree>
    <p:extLst>
      <p:ext uri="{BB962C8B-B14F-4D97-AF65-F5344CB8AC3E}">
        <p14:creationId xmlns:p14="http://schemas.microsoft.com/office/powerpoint/2010/main" val="4082923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53454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 No Bulle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marL="0" indent="0">
              <a:buFontTx/>
              <a:buNone/>
              <a:defRPr/>
            </a:lvl1pPr>
            <a:lvl2pPr marL="457200" indent="0">
              <a:buFontTx/>
              <a:buNone/>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17440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8458200" cy="685800"/>
          </a:xfrm>
        </p:spPr>
        <p:txBody>
          <a:bodyPr/>
          <a:lstStyle/>
          <a:p>
            <a:r>
              <a:rPr lang="en-US"/>
              <a:t>Click to edit Master title style</a:t>
            </a:r>
          </a:p>
        </p:txBody>
      </p:sp>
      <p:sp>
        <p:nvSpPr>
          <p:cNvPr id="3" name="Content Placeholder 2"/>
          <p:cNvSpPr>
            <a:spLocks noGrp="1"/>
          </p:cNvSpPr>
          <p:nvPr>
            <p:ph sz="half" idx="1"/>
          </p:nvPr>
        </p:nvSpPr>
        <p:spPr>
          <a:xfrm>
            <a:off x="228600" y="914400"/>
            <a:ext cx="50292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57800" y="914400"/>
            <a:ext cx="38862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43142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1_Two Content_No Bullet">
    <p:spTree>
      <p:nvGrpSpPr>
        <p:cNvPr id="1" name=""/>
        <p:cNvGrpSpPr/>
        <p:nvPr/>
      </p:nvGrpSpPr>
      <p:grpSpPr>
        <a:xfrm>
          <a:off x="0" y="0"/>
          <a:ext cx="0" cy="0"/>
          <a:chOff x="0" y="0"/>
          <a:chExt cx="0" cy="0"/>
        </a:xfrm>
      </p:grpSpPr>
      <p:sp>
        <p:nvSpPr>
          <p:cNvPr id="2" name="Title 1"/>
          <p:cNvSpPr>
            <a:spLocks noGrp="1"/>
          </p:cNvSpPr>
          <p:nvPr>
            <p:ph type="title"/>
          </p:nvPr>
        </p:nvSpPr>
        <p:spPr>
          <a:xfrm>
            <a:off x="266700" y="0"/>
            <a:ext cx="8877300" cy="685800"/>
          </a:xfrm>
        </p:spPr>
        <p:txBody>
          <a:bodyPr/>
          <a:lstStyle/>
          <a:p>
            <a:r>
              <a:rPr lang="en-US"/>
              <a:t>Click to edit Master title style</a:t>
            </a:r>
          </a:p>
        </p:txBody>
      </p:sp>
      <p:sp>
        <p:nvSpPr>
          <p:cNvPr id="3" name="Content Placeholder 2"/>
          <p:cNvSpPr>
            <a:spLocks noGrp="1"/>
          </p:cNvSpPr>
          <p:nvPr>
            <p:ph sz="half" idx="1"/>
          </p:nvPr>
        </p:nvSpPr>
        <p:spPr>
          <a:xfrm>
            <a:off x="76200" y="914400"/>
            <a:ext cx="5181600" cy="54864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57800" y="914400"/>
            <a:ext cx="3810000" cy="54864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533680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4763"/>
            <a:ext cx="8606589" cy="701675"/>
          </a:xfrm>
        </p:spPr>
        <p:txBody>
          <a:bodyPr/>
          <a:lstStyle/>
          <a:p>
            <a:r>
              <a:rPr lang="en-US" dirty="0"/>
              <a:t>Click to edit Master title style</a:t>
            </a:r>
          </a:p>
        </p:txBody>
      </p:sp>
      <p:sp>
        <p:nvSpPr>
          <p:cNvPr id="3" name="Text Placeholder 2"/>
          <p:cNvSpPr>
            <a:spLocks noGrp="1"/>
          </p:cNvSpPr>
          <p:nvPr>
            <p:ph type="body" idx="1" hasCustomPrompt="1"/>
          </p:nvPr>
        </p:nvSpPr>
        <p:spPr>
          <a:xfrm>
            <a:off x="304801" y="706438"/>
            <a:ext cx="4203138" cy="4365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4" name="Content Placeholder 3"/>
          <p:cNvSpPr>
            <a:spLocks noGrp="1"/>
          </p:cNvSpPr>
          <p:nvPr>
            <p:ph sz="half" idx="2"/>
          </p:nvPr>
        </p:nvSpPr>
        <p:spPr>
          <a:xfrm>
            <a:off x="304800" y="1143000"/>
            <a:ext cx="4194175" cy="5410200"/>
          </a:xfrm>
        </p:spPr>
        <p:txBody>
          <a:bodyPr/>
          <a:lstStyle>
            <a:lvl1pPr marL="514350" indent="-514350">
              <a:buFont typeface="+mj-lt"/>
              <a:buAutoNum type="arabicPeriod"/>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hasCustomPrompt="1"/>
          </p:nvPr>
        </p:nvSpPr>
        <p:spPr>
          <a:xfrm>
            <a:off x="4638114" y="706438"/>
            <a:ext cx="4277286" cy="4365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6" name="Content Placeholder 5"/>
          <p:cNvSpPr>
            <a:spLocks noGrp="1"/>
          </p:cNvSpPr>
          <p:nvPr>
            <p:ph sz="quarter" idx="4"/>
          </p:nvPr>
        </p:nvSpPr>
        <p:spPr>
          <a:xfrm>
            <a:off x="4629150" y="1143000"/>
            <a:ext cx="4286250" cy="5410200"/>
          </a:xfrm>
        </p:spPr>
        <p:txBody>
          <a:bodyPr/>
          <a:lstStyle>
            <a:lvl1pPr marL="514350" indent="-514350">
              <a:buFont typeface="+mj-lt"/>
              <a:buAutoNum type="arabicPeriod"/>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791447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_NoBullet">
    <p:spTree>
      <p:nvGrpSpPr>
        <p:cNvPr id="1" name=""/>
        <p:cNvGrpSpPr/>
        <p:nvPr/>
      </p:nvGrpSpPr>
      <p:grpSpPr>
        <a:xfrm>
          <a:off x="0" y="0"/>
          <a:ext cx="0" cy="0"/>
          <a:chOff x="0" y="0"/>
          <a:chExt cx="0" cy="0"/>
        </a:xfrm>
      </p:grpSpPr>
      <p:sp>
        <p:nvSpPr>
          <p:cNvPr id="2" name="Title 1"/>
          <p:cNvSpPr>
            <a:spLocks noGrp="1"/>
          </p:cNvSpPr>
          <p:nvPr>
            <p:ph type="title"/>
          </p:nvPr>
        </p:nvSpPr>
        <p:spPr>
          <a:xfrm>
            <a:off x="533400" y="4763"/>
            <a:ext cx="8606589" cy="701675"/>
          </a:xfrm>
        </p:spPr>
        <p:txBody>
          <a:bodyPr/>
          <a:lstStyle/>
          <a:p>
            <a:r>
              <a:rPr lang="en-US" dirty="0"/>
              <a:t>Click to edit Master title style</a:t>
            </a:r>
          </a:p>
        </p:txBody>
      </p:sp>
      <p:sp>
        <p:nvSpPr>
          <p:cNvPr id="3" name="Text Placeholder 2"/>
          <p:cNvSpPr>
            <a:spLocks noGrp="1"/>
          </p:cNvSpPr>
          <p:nvPr>
            <p:ph type="body" idx="1" hasCustomPrompt="1"/>
          </p:nvPr>
        </p:nvSpPr>
        <p:spPr>
          <a:xfrm>
            <a:off x="685800" y="706438"/>
            <a:ext cx="4648200" cy="4365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4" name="Content Placeholder 3"/>
          <p:cNvSpPr>
            <a:spLocks noGrp="1"/>
          </p:cNvSpPr>
          <p:nvPr>
            <p:ph sz="half" idx="2"/>
          </p:nvPr>
        </p:nvSpPr>
        <p:spPr>
          <a:xfrm>
            <a:off x="76200" y="1143000"/>
            <a:ext cx="5257800" cy="5410200"/>
          </a:xfrm>
        </p:spPr>
        <p:txBody>
          <a:bodyPr/>
          <a:lstStyle>
            <a:lvl1pPr marL="0" indent="0">
              <a:buFontTx/>
              <a:buNone/>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hasCustomPrompt="1"/>
          </p:nvPr>
        </p:nvSpPr>
        <p:spPr>
          <a:xfrm>
            <a:off x="5334000" y="706438"/>
            <a:ext cx="3581400" cy="4365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6" name="Content Placeholder 5"/>
          <p:cNvSpPr>
            <a:spLocks noGrp="1"/>
          </p:cNvSpPr>
          <p:nvPr>
            <p:ph sz="quarter" idx="4"/>
          </p:nvPr>
        </p:nvSpPr>
        <p:spPr>
          <a:xfrm>
            <a:off x="5334000" y="1143000"/>
            <a:ext cx="3805988" cy="5410200"/>
          </a:xfrm>
        </p:spPr>
        <p:txBody>
          <a:bodyPr/>
          <a:lstStyle>
            <a:lvl1pPr marL="0" indent="0">
              <a:buFontTx/>
              <a:buNone/>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157510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251489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5177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criptureBilingual">
    <p:spTree>
      <p:nvGrpSpPr>
        <p:cNvPr id="1" name=""/>
        <p:cNvGrpSpPr/>
        <p:nvPr/>
      </p:nvGrpSpPr>
      <p:grpSpPr>
        <a:xfrm>
          <a:off x="0" y="0"/>
          <a:ext cx="0" cy="0"/>
          <a:chOff x="0" y="0"/>
          <a:chExt cx="0" cy="0"/>
        </a:xfrm>
      </p:grpSpPr>
      <p:sp>
        <p:nvSpPr>
          <p:cNvPr id="3" name="Vertical Text Placeholder 2"/>
          <p:cNvSpPr>
            <a:spLocks noGrp="1"/>
          </p:cNvSpPr>
          <p:nvPr>
            <p:ph type="body" orient="vert" sz="quarter" idx="10"/>
          </p:nvPr>
        </p:nvSpPr>
        <p:spPr>
          <a:xfrm>
            <a:off x="6172200" y="76200"/>
            <a:ext cx="2819400" cy="6781800"/>
          </a:xfrm>
        </p:spPr>
        <p:txBody>
          <a:bodyPr vert="eaVert"/>
          <a:lstStyle>
            <a:lvl1pPr marL="0" indent="0">
              <a:buFontTx/>
              <a:buNone/>
              <a:defRPr/>
            </a:lvl1pPr>
          </a:lstStyle>
          <a:p>
            <a:pPr lvl="0"/>
            <a:r>
              <a:rPr lang="en-US" dirty="0"/>
              <a:t>Edit Master text styles</a:t>
            </a:r>
          </a:p>
        </p:txBody>
      </p:sp>
      <p:sp>
        <p:nvSpPr>
          <p:cNvPr id="6" name="Text Placeholder 5"/>
          <p:cNvSpPr>
            <a:spLocks noGrp="1"/>
          </p:cNvSpPr>
          <p:nvPr>
            <p:ph type="body" sz="quarter" idx="11"/>
          </p:nvPr>
        </p:nvSpPr>
        <p:spPr>
          <a:xfrm>
            <a:off x="76200" y="2667000"/>
            <a:ext cx="6477000" cy="41910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Edit Master text styles</a:t>
            </a:r>
          </a:p>
          <a:p>
            <a:pPr lvl="0"/>
            <a:r>
              <a:rPr lang="en-CA" dirty="0"/>
              <a:t>	level 2</a:t>
            </a:r>
            <a:endParaRPr lang="en-US" dirty="0"/>
          </a:p>
        </p:txBody>
      </p:sp>
      <p:sp>
        <p:nvSpPr>
          <p:cNvPr id="8" name="Picture Placeholder 7"/>
          <p:cNvSpPr>
            <a:spLocks noGrp="1"/>
          </p:cNvSpPr>
          <p:nvPr>
            <p:ph type="pic" sz="quarter" idx="12"/>
          </p:nvPr>
        </p:nvSpPr>
        <p:spPr>
          <a:xfrm>
            <a:off x="990600" y="76200"/>
            <a:ext cx="4572000" cy="2514600"/>
          </a:xfrm>
        </p:spPr>
        <p:txBody>
          <a:bodyPr/>
          <a:lstStyle/>
          <a:p>
            <a:endParaRPr lang="en-US"/>
          </a:p>
        </p:txBody>
      </p:sp>
    </p:spTree>
    <p:extLst>
      <p:ext uri="{BB962C8B-B14F-4D97-AF65-F5344CB8AC3E}">
        <p14:creationId xmlns:p14="http://schemas.microsoft.com/office/powerpoint/2010/main" val="15874160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hyperlink" Target="http://www.aizhu.com/" TargetMode="Externa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FFFFFF"/>
            </a:gs>
            <a:gs pos="50000">
              <a:srgbClr val="FBFBFB"/>
            </a:gs>
            <a:gs pos="100000">
              <a:srgbClr val="D0D0D0"/>
            </a:gs>
          </a:gsLst>
          <a:lin ang="5400000"/>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0"/>
            <a:ext cx="84582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normAutofit/>
          </a:bodyPr>
          <a:lstStyle/>
          <a:p>
            <a:pPr lvl="0"/>
            <a:r>
              <a:rPr lang="en-US" altLang="zh-TW" dirty="0"/>
              <a:t>Click to edit Master title style</a:t>
            </a:r>
          </a:p>
        </p:txBody>
      </p:sp>
      <p:sp>
        <p:nvSpPr>
          <p:cNvPr id="1027" name="Rectangle 3"/>
          <p:cNvSpPr>
            <a:spLocks noGrp="1" noChangeArrowheads="1"/>
          </p:cNvSpPr>
          <p:nvPr>
            <p:ph type="body" idx="1"/>
          </p:nvPr>
        </p:nvSpPr>
        <p:spPr bwMode="auto">
          <a:xfrm>
            <a:off x="228600" y="914400"/>
            <a:ext cx="8686800"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p>
            <a:pPr lvl="0"/>
            <a:r>
              <a:rPr lang="en-US" altLang="zh-TW" dirty="0"/>
              <a:t>Click to edit Master text styles</a:t>
            </a:r>
          </a:p>
          <a:p>
            <a:pPr lvl="1"/>
            <a:r>
              <a:rPr lang="en-US" altLang="zh-TW" dirty="0"/>
              <a:t>Second level</a:t>
            </a:r>
          </a:p>
          <a:p>
            <a:pPr lvl="2"/>
            <a:r>
              <a:rPr lang="en-US" altLang="zh-TW" dirty="0"/>
              <a:t>Third level</a:t>
            </a:r>
          </a:p>
          <a:p>
            <a:pPr lvl="3"/>
            <a:r>
              <a:rPr lang="en-US" altLang="zh-TW" dirty="0"/>
              <a:t>Fourth level</a:t>
            </a:r>
          </a:p>
          <a:p>
            <a:pPr lvl="4"/>
            <a:r>
              <a:rPr lang="en-US" altLang="zh-TW" dirty="0"/>
              <a:t>Fifth level</a:t>
            </a:r>
          </a:p>
        </p:txBody>
      </p:sp>
      <p:sp>
        <p:nvSpPr>
          <p:cNvPr id="1028" name="Text Box 9"/>
          <p:cNvSpPr txBox="1">
            <a:spLocks noChangeArrowheads="1"/>
          </p:cNvSpPr>
          <p:nvPr userDrawn="1"/>
        </p:nvSpPr>
        <p:spPr bwMode="auto">
          <a:xfrm>
            <a:off x="6781800" y="6400800"/>
            <a:ext cx="2362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spcBef>
                <a:spcPct val="50000"/>
              </a:spcBef>
              <a:defRPr/>
            </a:pPr>
            <a:r>
              <a:rPr lang="en-US" altLang="zh-TW" dirty="0">
                <a:solidFill>
                  <a:schemeClr val="tx2"/>
                </a:solidFill>
                <a:ea typeface="新細明體" panose="02020500000000000000" pitchFamily="18" charset="-120"/>
              </a:rPr>
              <a:t>(</a:t>
            </a:r>
            <a:fld id="{27760D3E-7DFD-4E3A-9912-1455634BB3C1}" type="slidenum">
              <a:rPr lang="en-US" altLang="zh-TW" smtClean="0">
                <a:solidFill>
                  <a:schemeClr val="tx2"/>
                </a:solidFill>
                <a:ea typeface="新細明體" panose="02020500000000000000" pitchFamily="18" charset="-120"/>
              </a:rPr>
              <a:pPr algn="r">
                <a:spcBef>
                  <a:spcPct val="50000"/>
                </a:spcBef>
                <a:defRPr/>
              </a:pPr>
              <a:t>‹#›</a:t>
            </a:fld>
            <a:r>
              <a:rPr lang="en-US" altLang="zh-TW" dirty="0">
                <a:solidFill>
                  <a:schemeClr val="tx2"/>
                </a:solidFill>
                <a:ea typeface="新細明體" panose="02020500000000000000" pitchFamily="18" charset="-120"/>
              </a:rPr>
              <a:t>/)</a:t>
            </a:r>
          </a:p>
        </p:txBody>
      </p:sp>
      <p:sp>
        <p:nvSpPr>
          <p:cNvPr id="1029" name="Text Box 10"/>
          <p:cNvSpPr txBox="1">
            <a:spLocks noChangeArrowheads="1"/>
          </p:cNvSpPr>
          <p:nvPr userDrawn="1"/>
        </p:nvSpPr>
        <p:spPr bwMode="auto">
          <a:xfrm>
            <a:off x="228600" y="6561138"/>
            <a:ext cx="8153400"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defRPr/>
            </a:pPr>
            <a:r>
              <a:rPr lang="en-US" altLang="zh-TW" sz="1200" dirty="0" err="1">
                <a:solidFill>
                  <a:schemeClr val="tx2"/>
                </a:solidFill>
                <a:ea typeface="新細明體" panose="02020500000000000000" pitchFamily="18" charset="-120"/>
              </a:rPr>
              <a:t>Zhong</a:t>
            </a:r>
            <a:r>
              <a:rPr lang="en-US" altLang="zh-TW" sz="1200" dirty="0">
                <a:solidFill>
                  <a:schemeClr val="tx2"/>
                </a:solidFill>
                <a:ea typeface="新細明體" panose="02020500000000000000" pitchFamily="18" charset="-120"/>
              </a:rPr>
              <a:t>-Li Christian Bible Church </a:t>
            </a:r>
            <a:r>
              <a:rPr lang="en-US" altLang="zh-TW" sz="1200" dirty="0">
                <a:solidFill>
                  <a:schemeClr val="accent4"/>
                </a:solidFill>
                <a:ea typeface="新細明體" panose="02020500000000000000" pitchFamily="18" charset="-120"/>
                <a:hlinkClick r:id="rId12"/>
              </a:rPr>
              <a:t>http://</a:t>
            </a:r>
            <a:r>
              <a:rPr lang="en-US" altLang="zh-TW" sz="1200" u="sng" dirty="0">
                <a:solidFill>
                  <a:schemeClr val="accent4"/>
                </a:solidFill>
                <a:ea typeface="新細明體" panose="02020500000000000000" pitchFamily="18" charset="-120"/>
                <a:hlinkClick r:id="rId12"/>
              </a:rPr>
              <a:t>www.aizhu.com</a:t>
            </a:r>
            <a:r>
              <a:rPr lang="en-US" altLang="zh-TW" sz="1200" u="sng" dirty="0">
                <a:solidFill>
                  <a:schemeClr val="accent4"/>
                </a:solidFill>
                <a:ea typeface="新細明體" panose="02020500000000000000" pitchFamily="18" charset="-120"/>
              </a:rPr>
              <a:t>/zcbc</a:t>
            </a:r>
          </a:p>
        </p:txBody>
      </p:sp>
      <p:pic>
        <p:nvPicPr>
          <p:cNvPr id="1030" name="Picture 1"/>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22225" y="36513"/>
            <a:ext cx="841375"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99" r:id="rId1"/>
    <p:sldLayoutId id="2147483788" r:id="rId2"/>
    <p:sldLayoutId id="2147483800" r:id="rId3"/>
    <p:sldLayoutId id="2147483790" r:id="rId4"/>
    <p:sldLayoutId id="2147483791" r:id="rId5"/>
    <p:sldLayoutId id="2147483792" r:id="rId6"/>
    <p:sldLayoutId id="2147483801" r:id="rId7"/>
    <p:sldLayoutId id="2147483793" r:id="rId8"/>
    <p:sldLayoutId id="2147483794" r:id="rId9"/>
    <p:sldLayoutId id="2147483802" r:id="rId10"/>
  </p:sldLayoutIdLst>
  <p:txStyles>
    <p:titleStyle>
      <a:lvl1pPr algn="ctr" rtl="0" eaLnBrk="0" fontAlgn="base" hangingPunct="0">
        <a:spcBef>
          <a:spcPct val="0"/>
        </a:spcBef>
        <a:spcAft>
          <a:spcPct val="0"/>
        </a:spcAft>
        <a:defRPr sz="4400" kern="1200">
          <a:solidFill>
            <a:schemeClr val="accent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eaLnBrk="0" fontAlgn="base" hangingPunct="0">
        <a:spcBef>
          <a:spcPct val="0"/>
        </a:spcBef>
        <a:spcAft>
          <a:spcPct val="0"/>
        </a:spcAft>
        <a:defRPr sz="4400">
          <a:solidFill>
            <a:schemeClr val="tx2"/>
          </a:solidFill>
          <a:latin typeface="Times New Roman" panose="02020603050405020304" pitchFamily="18" charset="0"/>
        </a:defRPr>
      </a:lvl6pPr>
      <a:lvl7pPr marL="914400" algn="ctr" rtl="0" eaLnBrk="0" fontAlgn="base" hangingPunct="0">
        <a:spcBef>
          <a:spcPct val="0"/>
        </a:spcBef>
        <a:spcAft>
          <a:spcPct val="0"/>
        </a:spcAft>
        <a:defRPr sz="4400">
          <a:solidFill>
            <a:schemeClr val="tx2"/>
          </a:solidFill>
          <a:latin typeface="Times New Roman" panose="02020603050405020304" pitchFamily="18" charset="0"/>
        </a:defRPr>
      </a:lvl7pPr>
      <a:lvl8pPr marL="1371600" algn="ctr" rtl="0" eaLnBrk="0" fontAlgn="base" hangingPunct="0">
        <a:spcBef>
          <a:spcPct val="0"/>
        </a:spcBef>
        <a:spcAft>
          <a:spcPct val="0"/>
        </a:spcAft>
        <a:defRPr sz="4400">
          <a:solidFill>
            <a:schemeClr val="tx2"/>
          </a:solidFill>
          <a:latin typeface="Times New Roman" panose="02020603050405020304" pitchFamily="18" charset="0"/>
        </a:defRPr>
      </a:lvl8pPr>
      <a:lvl9pPr marL="1828800" algn="ctr" rtl="0" eaLnBrk="0" fontAlgn="base" hangingPunct="0">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dvidshub.net/video/756087/usma-graduation-ceremony-part-3-4"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3.png"/><Relationship Id="rId5" Type="http://schemas.openxmlformats.org/officeDocument/2006/relationships/hyperlink" Target="https://www.rev.com/blog/transcripts/donald-trump-west-point-commencement-speech-transcript" TargetMode="External"/><Relationship Id="rId4" Type="http://schemas.openxmlformats.org/officeDocument/2006/relationships/hyperlink" Target="https://www.dvidshub.net/video/756093/trump-delivers-west-points-2020-commencement-address"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p:txBody>
          <a:bodyPr/>
          <a:lstStyle/>
          <a:p>
            <a:r>
              <a:rPr lang="en-US" altLang="zh-CN" dirty="0"/>
              <a:t>Who Am I?</a:t>
            </a:r>
            <a:r>
              <a:rPr lang="zh-TW" altLang="en-US" dirty="0"/>
              <a:t>  我是誰？</a:t>
            </a:r>
            <a:endParaRPr lang="en-US" altLang="zh-TW" dirty="0"/>
          </a:p>
        </p:txBody>
      </p:sp>
      <p:sp>
        <p:nvSpPr>
          <p:cNvPr id="5123" name="Rectangle 3"/>
          <p:cNvSpPr>
            <a:spLocks noGrp="1" noChangeArrowheads="1"/>
          </p:cNvSpPr>
          <p:nvPr>
            <p:ph type="subTitle" idx="1"/>
          </p:nvPr>
        </p:nvSpPr>
        <p:spPr/>
        <p:txBody>
          <a:bodyPr>
            <a:normAutofit fontScale="70000" lnSpcReduction="20000"/>
          </a:bodyPr>
          <a:lstStyle/>
          <a:p>
            <a:r>
              <a:rPr lang="en-US" altLang="en-US" dirty="0"/>
              <a:t> – What Is My Identity? </a:t>
            </a:r>
            <a:r>
              <a:rPr lang="zh-TW" altLang="en-US" dirty="0"/>
              <a:t>我的身份是什麼？</a:t>
            </a:r>
            <a:r>
              <a:rPr lang="en-US" altLang="en-US" dirty="0"/>
              <a:t>–</a:t>
            </a:r>
          </a:p>
          <a:p>
            <a:endParaRPr lang="en-US" altLang="en-US" dirty="0"/>
          </a:p>
        </p:txBody>
      </p:sp>
      <p:sp>
        <p:nvSpPr>
          <p:cNvPr id="4" name="Text Placeholder 3"/>
          <p:cNvSpPr>
            <a:spLocks noGrp="1"/>
          </p:cNvSpPr>
          <p:nvPr>
            <p:ph type="body" sz="quarter" idx="10"/>
          </p:nvPr>
        </p:nvSpPr>
        <p:spPr/>
        <p:txBody>
          <a:bodyPr>
            <a:normAutofit fontScale="92500" lnSpcReduction="20000"/>
          </a:bodyPr>
          <a:lstStyle/>
          <a:p>
            <a:r>
              <a:rPr lang="en-CA" dirty="0"/>
              <a:t>Brother Jon</a:t>
            </a:r>
            <a:endParaRPr lang="en-US" dirty="0"/>
          </a:p>
        </p:txBody>
      </p:sp>
      <p:sp>
        <p:nvSpPr>
          <p:cNvPr id="8" name="Text Placeholder 7"/>
          <p:cNvSpPr>
            <a:spLocks noGrp="1"/>
          </p:cNvSpPr>
          <p:nvPr>
            <p:ph type="body" sz="quarter" idx="11"/>
          </p:nvPr>
        </p:nvSpPr>
        <p:spPr/>
        <p:txBody>
          <a:bodyPr>
            <a:normAutofit fontScale="92500" lnSpcReduction="20000"/>
          </a:bodyPr>
          <a:lstStyle/>
          <a:p>
            <a:r>
              <a:rPr lang="en-CA" dirty="0"/>
              <a:t>2020.06.21</a:t>
            </a:r>
          </a:p>
          <a:p>
            <a:endParaRPr lang="en-US" dirty="0"/>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CA" dirty="0"/>
              <a:t>In A Nutshell…</a:t>
            </a:r>
            <a:endParaRPr lang="en-US" dirty="0"/>
          </a:p>
        </p:txBody>
      </p:sp>
      <p:sp>
        <p:nvSpPr>
          <p:cNvPr id="4" name="Content Placeholder 3"/>
          <p:cNvSpPr>
            <a:spLocks noGrp="1"/>
          </p:cNvSpPr>
          <p:nvPr>
            <p:ph idx="1"/>
          </p:nvPr>
        </p:nvSpPr>
        <p:spPr/>
        <p:txBody>
          <a:bodyPr/>
          <a:lstStyle/>
          <a:p>
            <a:r>
              <a:rPr lang="en-US" dirty="0"/>
              <a:t>Key Verse: Colossians 3:11</a:t>
            </a:r>
          </a:p>
          <a:p>
            <a:r>
              <a:rPr lang="en-US" dirty="0"/>
              <a:t>Key Passage: Matthew 23:6-12</a:t>
            </a:r>
          </a:p>
          <a:p>
            <a:r>
              <a:rPr lang="en-CA" dirty="0"/>
              <a:t>Topics:</a:t>
            </a:r>
            <a:endParaRPr lang="en-US" dirty="0"/>
          </a:p>
          <a:p>
            <a:pPr lvl="1"/>
            <a:r>
              <a:rPr lang="en-US" dirty="0"/>
              <a:t>Nationality </a:t>
            </a:r>
          </a:p>
          <a:p>
            <a:pPr lvl="2"/>
            <a:r>
              <a:rPr lang="en-US" dirty="0"/>
              <a:t>Romans 10:12 </a:t>
            </a:r>
          </a:p>
          <a:p>
            <a:pPr lvl="2"/>
            <a:r>
              <a:rPr lang="en-US" dirty="0"/>
              <a:t>Galatians 3:28</a:t>
            </a:r>
          </a:p>
          <a:p>
            <a:pPr lvl="2"/>
            <a:r>
              <a:rPr lang="en-US" dirty="0"/>
              <a:t>Colossians 3:11</a:t>
            </a:r>
          </a:p>
          <a:p>
            <a:pPr lvl="1"/>
            <a:r>
              <a:rPr lang="en-US" dirty="0"/>
              <a:t>Secular (Philippians 3:8)</a:t>
            </a:r>
          </a:p>
          <a:p>
            <a:pPr lvl="1"/>
            <a:r>
              <a:rPr lang="en-US" dirty="0"/>
              <a:t>Sacred (Matthew 23:8-10)</a:t>
            </a:r>
          </a:p>
        </p:txBody>
      </p:sp>
    </p:spTree>
    <p:extLst>
      <p:ext uri="{BB962C8B-B14F-4D97-AF65-F5344CB8AC3E}">
        <p14:creationId xmlns:p14="http://schemas.microsoft.com/office/powerpoint/2010/main" val="18292785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Reflections</a:t>
            </a:r>
            <a:endParaRPr lang="en-US" dirty="0"/>
          </a:p>
        </p:txBody>
      </p:sp>
      <p:sp>
        <p:nvSpPr>
          <p:cNvPr id="3" name="Content Placeholder 2"/>
          <p:cNvSpPr>
            <a:spLocks noGrp="1"/>
          </p:cNvSpPr>
          <p:nvPr>
            <p:ph idx="1"/>
          </p:nvPr>
        </p:nvSpPr>
        <p:spPr/>
        <p:txBody>
          <a:bodyPr>
            <a:normAutofit lnSpcReduction="10000"/>
          </a:bodyPr>
          <a:lstStyle/>
          <a:p>
            <a:r>
              <a:rPr lang="en-CA" dirty="0"/>
              <a:t>Myself: Pride of Nationality and Background</a:t>
            </a:r>
          </a:p>
          <a:p>
            <a:pPr lvl="1"/>
            <a:r>
              <a:rPr lang="en-CA" dirty="0"/>
              <a:t>I am a Canadian. I have a British background. </a:t>
            </a:r>
          </a:p>
          <a:p>
            <a:pPr lvl="1"/>
            <a:r>
              <a:rPr lang="en-CA" dirty="0"/>
              <a:t>My family is </a:t>
            </a:r>
            <a:r>
              <a:rPr lang="en-CA" b="1" dirty="0">
                <a:solidFill>
                  <a:srgbClr val="FF0000"/>
                </a:solidFill>
              </a:rPr>
              <a:t>RED</a:t>
            </a:r>
            <a:r>
              <a:rPr lang="en-CA" dirty="0"/>
              <a:t> not BLACK.</a:t>
            </a:r>
          </a:p>
          <a:p>
            <a:pPr lvl="1"/>
            <a:r>
              <a:rPr lang="en-CA" dirty="0"/>
              <a:t>My mother’s side are UELs. I am not an American.</a:t>
            </a:r>
          </a:p>
          <a:p>
            <a:r>
              <a:rPr lang="en-CA" dirty="0"/>
              <a:t>Brother from South Korea confronted me:</a:t>
            </a:r>
          </a:p>
          <a:p>
            <a:pPr lvl="1"/>
            <a:r>
              <a:rPr lang="en-CA" dirty="0"/>
              <a:t>“You cannot be a Canadian and a Christian.  There is no such thing as a Canadian Christian or </a:t>
            </a:r>
            <a:r>
              <a:rPr lang="en-US" dirty="0"/>
              <a:t>a Christian Canadian.  You are one or the other: you cannot be both.  You cannot have two allegiances. You either a Christian or a Canadian.  You must choose.”</a:t>
            </a:r>
          </a:p>
          <a:p>
            <a:r>
              <a:rPr lang="en-CA" dirty="0"/>
              <a:t>Must I Really Choose? What does the Bible say?</a:t>
            </a:r>
          </a:p>
        </p:txBody>
      </p:sp>
    </p:spTree>
    <p:extLst>
      <p:ext uri="{BB962C8B-B14F-4D97-AF65-F5344CB8AC3E}">
        <p14:creationId xmlns:p14="http://schemas.microsoft.com/office/powerpoint/2010/main" val="3213545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2020 Graduation West Point, USA</a:t>
            </a:r>
            <a:endParaRPr lang="en-US" dirty="0"/>
          </a:p>
        </p:txBody>
      </p:sp>
      <p:sp>
        <p:nvSpPr>
          <p:cNvPr id="4" name="Content Placeholder 3"/>
          <p:cNvSpPr>
            <a:spLocks noGrp="1"/>
          </p:cNvSpPr>
          <p:nvPr>
            <p:ph sz="half" idx="1"/>
          </p:nvPr>
        </p:nvSpPr>
        <p:spPr/>
        <p:txBody>
          <a:bodyPr>
            <a:normAutofit/>
          </a:bodyPr>
          <a:lstStyle/>
          <a:p>
            <a:r>
              <a:rPr lang="en-US" dirty="0">
                <a:hlinkClick r:id="rId3"/>
              </a:rPr>
              <a:t>https://www.dvidshub.net/video/756087/usma-graduation-ceremony-part-3-4</a:t>
            </a:r>
            <a:r>
              <a:rPr lang="en-US" dirty="0"/>
              <a:t> (Rowan Crawley 4:34)</a:t>
            </a:r>
          </a:p>
          <a:p>
            <a:r>
              <a:rPr lang="en-CA" dirty="0"/>
              <a:t>Trump Address </a:t>
            </a:r>
            <a:r>
              <a:rPr lang="en-CA" dirty="0">
                <a:hlinkClick r:id="rId4"/>
              </a:rPr>
              <a:t>Video</a:t>
            </a:r>
            <a:endParaRPr lang="en-CA" dirty="0"/>
          </a:p>
          <a:p>
            <a:pPr lvl="1"/>
            <a:r>
              <a:rPr lang="en-CA" dirty="0"/>
              <a:t>2:19</a:t>
            </a:r>
          </a:p>
          <a:p>
            <a:pPr lvl="1"/>
            <a:r>
              <a:rPr lang="en-CA" dirty="0"/>
              <a:t>6:30~9:20</a:t>
            </a:r>
          </a:p>
          <a:p>
            <a:r>
              <a:rPr lang="en-CA" dirty="0">
                <a:hlinkClick r:id="rId5"/>
              </a:rPr>
              <a:t>Transcript</a:t>
            </a:r>
            <a:endParaRPr lang="en-CA" dirty="0"/>
          </a:p>
        </p:txBody>
      </p:sp>
      <p:pic>
        <p:nvPicPr>
          <p:cNvPr id="6" name="Content Placeholder 5"/>
          <p:cNvPicPr>
            <a:picLocks noGrp="1" noChangeAspect="1"/>
          </p:cNvPicPr>
          <p:nvPr>
            <p:ph sz="half" idx="2"/>
          </p:nvPr>
        </p:nvPicPr>
        <p:blipFill>
          <a:blip r:embed="rId6"/>
          <a:stretch>
            <a:fillRect/>
          </a:stretch>
        </p:blipFill>
        <p:spPr>
          <a:xfrm>
            <a:off x="6065044" y="914400"/>
            <a:ext cx="2271712" cy="5486400"/>
          </a:xfrm>
          <a:prstGeom prst="rect">
            <a:avLst/>
          </a:prstGeom>
        </p:spPr>
      </p:pic>
    </p:spTree>
    <p:extLst>
      <p:ext uri="{BB962C8B-B14F-4D97-AF65-F5344CB8AC3E}">
        <p14:creationId xmlns:p14="http://schemas.microsoft.com/office/powerpoint/2010/main" val="41571575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2020 Graduation West Point, USA</a:t>
            </a:r>
            <a:endParaRPr lang="en-US" dirty="0"/>
          </a:p>
        </p:txBody>
      </p:sp>
      <p:sp>
        <p:nvSpPr>
          <p:cNvPr id="4" name="Content Placeholder 3"/>
          <p:cNvSpPr>
            <a:spLocks noGrp="1"/>
          </p:cNvSpPr>
          <p:nvPr>
            <p:ph sz="half" idx="1"/>
          </p:nvPr>
        </p:nvSpPr>
        <p:spPr/>
        <p:txBody>
          <a:bodyPr>
            <a:normAutofit/>
          </a:bodyPr>
          <a:lstStyle/>
          <a:p>
            <a:r>
              <a:rPr lang="en-US" dirty="0"/>
              <a:t>(02:30) the mighty forces who sent tyrants, terrorists, and sadistic monsters running scared through the gates of hell. No evil force on Earth can match the noble power and righteous glory of the American warrior. </a:t>
            </a:r>
          </a:p>
          <a:p>
            <a:endParaRPr lang="en-US" dirty="0"/>
          </a:p>
          <a:p>
            <a:endParaRPr lang="en-US" dirty="0"/>
          </a:p>
          <a:p>
            <a:endParaRPr lang="en-CA" dirty="0"/>
          </a:p>
        </p:txBody>
      </p:sp>
      <p:pic>
        <p:nvPicPr>
          <p:cNvPr id="6" name="Content Placeholder 5"/>
          <p:cNvPicPr>
            <a:picLocks noGrp="1" noChangeAspect="1"/>
          </p:cNvPicPr>
          <p:nvPr>
            <p:ph sz="half" idx="2"/>
          </p:nvPr>
        </p:nvPicPr>
        <p:blipFill>
          <a:blip r:embed="rId2"/>
          <a:stretch>
            <a:fillRect/>
          </a:stretch>
        </p:blipFill>
        <p:spPr>
          <a:xfrm>
            <a:off x="6026944" y="914400"/>
            <a:ext cx="2271712" cy="5486400"/>
          </a:xfrm>
          <a:prstGeom prst="rect">
            <a:avLst/>
          </a:prstGeom>
        </p:spPr>
      </p:pic>
    </p:spTree>
    <p:extLst>
      <p:ext uri="{BB962C8B-B14F-4D97-AF65-F5344CB8AC3E}">
        <p14:creationId xmlns:p14="http://schemas.microsoft.com/office/powerpoint/2010/main" val="3874981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2020 Graduation West Point, USA</a:t>
            </a:r>
            <a:endParaRPr lang="en-US" dirty="0"/>
          </a:p>
        </p:txBody>
      </p:sp>
      <p:sp>
        <p:nvSpPr>
          <p:cNvPr id="4" name="Content Placeholder 3"/>
          <p:cNvSpPr>
            <a:spLocks noGrp="1"/>
          </p:cNvSpPr>
          <p:nvPr>
            <p:ph sz="half" idx="1"/>
          </p:nvPr>
        </p:nvSpPr>
        <p:spPr/>
        <p:txBody>
          <a:bodyPr>
            <a:normAutofit fontScale="70000" lnSpcReduction="20000"/>
          </a:bodyPr>
          <a:lstStyle/>
          <a:p>
            <a:r>
              <a:rPr lang="en-US" dirty="0"/>
              <a:t>(06:46) The members of this class have come from every state in our union. You have come from the farms and the cities, from states big and small, and from every race, religion, color, and creed. But when you entered these grounds, you became part of one team, one family, proudly serving one great American nation. You became brothers and sisters pledging allegiance to the same timeless principles, joined together in a common mission to protect our country, to defend our people, and to carry on the traditions of freedom, equality, and liberty that so many gave their lives to secure. You exemplify the power of shared national purpose to transcend all differences and achieve true unity. Today, you graduate as one class, and you embody one noble creed, duty, honor, country</a:t>
            </a:r>
          </a:p>
          <a:p>
            <a:endParaRPr lang="en-US" dirty="0"/>
          </a:p>
          <a:p>
            <a:endParaRPr lang="en-CA" dirty="0"/>
          </a:p>
        </p:txBody>
      </p:sp>
      <p:pic>
        <p:nvPicPr>
          <p:cNvPr id="6" name="Content Placeholder 5"/>
          <p:cNvPicPr>
            <a:picLocks noGrp="1" noChangeAspect="1"/>
          </p:cNvPicPr>
          <p:nvPr>
            <p:ph sz="half" idx="2"/>
          </p:nvPr>
        </p:nvPicPr>
        <p:blipFill>
          <a:blip r:embed="rId2"/>
          <a:stretch>
            <a:fillRect/>
          </a:stretch>
        </p:blipFill>
        <p:spPr>
          <a:xfrm>
            <a:off x="6026944" y="914400"/>
            <a:ext cx="2271712" cy="5486400"/>
          </a:xfrm>
          <a:prstGeom prst="rect">
            <a:avLst/>
          </a:prstGeom>
        </p:spPr>
      </p:pic>
    </p:spTree>
    <p:extLst>
      <p:ext uri="{BB962C8B-B14F-4D97-AF65-F5344CB8AC3E}">
        <p14:creationId xmlns:p14="http://schemas.microsoft.com/office/powerpoint/2010/main" val="33538276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2020 Graduation West Point, USA</a:t>
            </a:r>
            <a:endParaRPr lang="en-US" dirty="0"/>
          </a:p>
        </p:txBody>
      </p:sp>
      <p:sp>
        <p:nvSpPr>
          <p:cNvPr id="4" name="Content Placeholder 3"/>
          <p:cNvSpPr>
            <a:spLocks noGrp="1"/>
          </p:cNvSpPr>
          <p:nvPr>
            <p:ph sz="half" idx="1"/>
          </p:nvPr>
        </p:nvSpPr>
        <p:spPr/>
        <p:txBody>
          <a:bodyPr>
            <a:normAutofit fontScale="92500" lnSpcReduction="20000"/>
          </a:bodyPr>
          <a:lstStyle/>
          <a:p>
            <a:r>
              <a:rPr lang="en-CA" dirty="0"/>
              <a:t>(8:03) </a:t>
            </a:r>
            <a:r>
              <a:rPr lang="en-US" dirty="0"/>
              <a:t>you chose to devote your life to the defense of America... you know the truth, America is the greatest country in human history. And the United States military is the greatest force for peace and justice the world has ever known. The survival of America and the endurance of civilization itself depends on the men and women, just like each of you, depends on people who love their country with all their heart and energy and soul</a:t>
            </a:r>
          </a:p>
          <a:p>
            <a:endParaRPr lang="en-US" dirty="0"/>
          </a:p>
          <a:p>
            <a:endParaRPr lang="en-CA" dirty="0"/>
          </a:p>
        </p:txBody>
      </p:sp>
      <p:pic>
        <p:nvPicPr>
          <p:cNvPr id="6" name="Content Placeholder 5"/>
          <p:cNvPicPr>
            <a:picLocks noGrp="1" noChangeAspect="1"/>
          </p:cNvPicPr>
          <p:nvPr>
            <p:ph sz="half" idx="2"/>
          </p:nvPr>
        </p:nvPicPr>
        <p:blipFill>
          <a:blip r:embed="rId2"/>
          <a:stretch>
            <a:fillRect/>
          </a:stretch>
        </p:blipFill>
        <p:spPr>
          <a:xfrm>
            <a:off x="6026944" y="914400"/>
            <a:ext cx="2271712" cy="5486400"/>
          </a:xfrm>
          <a:prstGeom prst="rect">
            <a:avLst/>
          </a:prstGeom>
        </p:spPr>
      </p:pic>
    </p:spTree>
    <p:extLst>
      <p:ext uri="{BB962C8B-B14F-4D97-AF65-F5344CB8AC3E}">
        <p14:creationId xmlns:p14="http://schemas.microsoft.com/office/powerpoint/2010/main" val="16590575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2020 Graduation West Point, USA</a:t>
            </a:r>
            <a:endParaRPr lang="en-US" dirty="0"/>
          </a:p>
        </p:txBody>
      </p:sp>
      <p:sp>
        <p:nvSpPr>
          <p:cNvPr id="4" name="Content Placeholder 3"/>
          <p:cNvSpPr>
            <a:spLocks noGrp="1"/>
          </p:cNvSpPr>
          <p:nvPr>
            <p:ph sz="half" idx="1"/>
          </p:nvPr>
        </p:nvSpPr>
        <p:spPr/>
        <p:txBody>
          <a:bodyPr>
            <a:normAutofit fontScale="85000" lnSpcReduction="20000"/>
          </a:bodyPr>
          <a:lstStyle/>
          <a:p>
            <a:r>
              <a:rPr lang="en-US" dirty="0"/>
              <a:t>(19:58) It is not the duty of US troops to solve ancient conflicts in faraway lands that many people have never even heard of. We are not the policemen of the world. But let our enemies be on notice. If our people are threatened, we will never, ever hesitate to act, and when we fight, from now on, we will only fight to win… We are building new ships, bombers, jet fighters, and helicopters by the hundreds, new tanks, military satellites, rockets, and missiles, even a hypersonic missile…</a:t>
            </a:r>
          </a:p>
          <a:p>
            <a:endParaRPr lang="en-US" dirty="0"/>
          </a:p>
          <a:p>
            <a:endParaRPr lang="en-US" dirty="0"/>
          </a:p>
          <a:p>
            <a:endParaRPr lang="en-CA" dirty="0"/>
          </a:p>
        </p:txBody>
      </p:sp>
      <p:pic>
        <p:nvPicPr>
          <p:cNvPr id="6" name="Content Placeholder 5"/>
          <p:cNvPicPr>
            <a:picLocks noGrp="1" noChangeAspect="1"/>
          </p:cNvPicPr>
          <p:nvPr>
            <p:ph sz="half" idx="2"/>
          </p:nvPr>
        </p:nvPicPr>
        <p:blipFill>
          <a:blip r:embed="rId2"/>
          <a:stretch>
            <a:fillRect/>
          </a:stretch>
        </p:blipFill>
        <p:spPr>
          <a:xfrm>
            <a:off x="6026944" y="914400"/>
            <a:ext cx="2271712" cy="5486400"/>
          </a:xfrm>
          <a:prstGeom prst="rect">
            <a:avLst/>
          </a:prstGeom>
        </p:spPr>
      </p:pic>
    </p:spTree>
    <p:extLst>
      <p:ext uri="{BB962C8B-B14F-4D97-AF65-F5344CB8AC3E}">
        <p14:creationId xmlns:p14="http://schemas.microsoft.com/office/powerpoint/2010/main" val="10334053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CA" dirty="0"/>
              <a:t>1. Nationality</a:t>
            </a:r>
            <a:endParaRPr lang="en-US" dirty="0"/>
          </a:p>
        </p:txBody>
      </p:sp>
    </p:spTree>
    <p:extLst>
      <p:ext uri="{BB962C8B-B14F-4D97-AF65-F5344CB8AC3E}">
        <p14:creationId xmlns:p14="http://schemas.microsoft.com/office/powerpoint/2010/main" val="6884430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CA" dirty="0"/>
              <a:t>1. Nationality</a:t>
            </a:r>
            <a:endParaRPr lang="en-US" dirty="0"/>
          </a:p>
        </p:txBody>
      </p:sp>
      <p:sp>
        <p:nvSpPr>
          <p:cNvPr id="6" name="Content Placeholder 5"/>
          <p:cNvSpPr>
            <a:spLocks noGrp="1"/>
          </p:cNvSpPr>
          <p:nvPr>
            <p:ph sz="half" idx="1"/>
          </p:nvPr>
        </p:nvSpPr>
        <p:spPr/>
        <p:txBody>
          <a:bodyPr>
            <a:noAutofit/>
          </a:bodyPr>
          <a:lstStyle/>
          <a:p>
            <a:r>
              <a:rPr lang="en-US" sz="2600" dirty="0"/>
              <a:t>Rom 10:12 There is no difference between the Jew and the Greek: for the same Lord over all is rich unto all that call upon him.</a:t>
            </a:r>
          </a:p>
          <a:p>
            <a:r>
              <a:rPr lang="en-US" sz="2600" dirty="0"/>
              <a:t>Gal 3:28 There is neither Jew nor Greek, there is neither slave nor free man, there is neither male nor female; for you are all one in Christ Jesus. </a:t>
            </a:r>
          </a:p>
          <a:p>
            <a:r>
              <a:rPr lang="en-US" sz="2600" dirty="0"/>
              <a:t>Col 3:11 There can’t be Greek and Jew, circumcision and uncircumcision, barbarian, Scythian, bondservant, freeman; but Christ is all, and in all. </a:t>
            </a:r>
          </a:p>
        </p:txBody>
      </p:sp>
      <p:sp>
        <p:nvSpPr>
          <p:cNvPr id="2" name="Content Placeholder 1"/>
          <p:cNvSpPr>
            <a:spLocks noGrp="1"/>
          </p:cNvSpPr>
          <p:nvPr>
            <p:ph sz="half" idx="2"/>
          </p:nvPr>
        </p:nvSpPr>
        <p:spPr>
          <a:xfrm>
            <a:off x="5257800" y="914400"/>
            <a:ext cx="3810000" cy="5943600"/>
          </a:xfrm>
        </p:spPr>
        <p:txBody>
          <a:bodyPr>
            <a:normAutofit fontScale="77500" lnSpcReduction="20000"/>
          </a:bodyPr>
          <a:lstStyle/>
          <a:p>
            <a:r>
              <a:rPr lang="en-CA" altLang="zh-TW" dirty="0"/>
              <a:t>Rm 10:12 </a:t>
            </a:r>
            <a:r>
              <a:rPr lang="zh-TW" altLang="en-US" dirty="0"/>
              <a:t>猶太人和希利尼人並沒有分別，因為眾人同有一位主；他也厚待一切求告他的人。 </a:t>
            </a:r>
            <a:endParaRPr lang="en-CA" altLang="zh-TW" dirty="0"/>
          </a:p>
          <a:p>
            <a:endParaRPr lang="en-US" altLang="zh-TW" dirty="0"/>
          </a:p>
          <a:p>
            <a:r>
              <a:rPr lang="en-US" altLang="zh-TW" dirty="0"/>
              <a:t>Gal 3:28</a:t>
            </a:r>
            <a:r>
              <a:rPr lang="zh-TW" altLang="en-US" dirty="0"/>
              <a:t>  並不分猶太人、希利尼人，自主的、為奴的，或男或女，因為你們在基督耶穌裡都成為一了。 </a:t>
            </a:r>
            <a:endParaRPr lang="en-CA" altLang="zh-TW" dirty="0"/>
          </a:p>
          <a:p>
            <a:endParaRPr lang="en-US" altLang="zh-TW" dirty="0"/>
          </a:p>
          <a:p>
            <a:r>
              <a:rPr lang="en-US" altLang="zh-TW" dirty="0"/>
              <a:t>Col 3:11  </a:t>
            </a:r>
            <a:r>
              <a:rPr lang="zh-TW" altLang="en-US" dirty="0"/>
              <a:t>在此並不分希利尼人、猶太人，受割禮的、未受割禮的，化外人，西古提人，為奴的、自主的，惟有基督是包括一切，又住在各人之內。 </a:t>
            </a:r>
            <a:endParaRPr lang="en-US" dirty="0"/>
          </a:p>
        </p:txBody>
      </p:sp>
    </p:spTree>
    <p:extLst>
      <p:ext uri="{BB962C8B-B14F-4D97-AF65-F5344CB8AC3E}">
        <p14:creationId xmlns:p14="http://schemas.microsoft.com/office/powerpoint/2010/main" val="4052855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icture Placeholder 7"/>
          <p:cNvSpPr>
            <a:spLocks noGrp="1"/>
          </p:cNvSpPr>
          <p:nvPr>
            <p:ph type="pic" sz="quarter" idx="12"/>
          </p:nvPr>
        </p:nvSpPr>
        <p:spPr/>
      </p:sp>
      <p:sp>
        <p:nvSpPr>
          <p:cNvPr id="5" name="Title 4"/>
          <p:cNvSpPr>
            <a:spLocks noGrp="1"/>
          </p:cNvSpPr>
          <p:nvPr>
            <p:ph type="title" idx="4294967295"/>
          </p:nvPr>
        </p:nvSpPr>
        <p:spPr>
          <a:xfrm>
            <a:off x="990600" y="76200"/>
            <a:ext cx="4876800" cy="685800"/>
          </a:xfrm>
        </p:spPr>
        <p:txBody>
          <a:bodyPr>
            <a:normAutofit fontScale="90000"/>
          </a:bodyPr>
          <a:lstStyle/>
          <a:p>
            <a:r>
              <a:rPr lang="en-CA" dirty="0"/>
              <a:t>2. Secular Vocation</a:t>
            </a:r>
            <a:endParaRPr lang="en-US" dirty="0"/>
          </a:p>
        </p:txBody>
      </p:sp>
      <p:sp>
        <p:nvSpPr>
          <p:cNvPr id="10" name="Text Placeholder 9"/>
          <p:cNvSpPr>
            <a:spLocks noGrp="1"/>
          </p:cNvSpPr>
          <p:nvPr>
            <p:ph type="body" sz="quarter" idx="11"/>
          </p:nvPr>
        </p:nvSpPr>
        <p:spPr/>
        <p:txBody>
          <a:bodyPr/>
          <a:lstStyle/>
          <a:p>
            <a:endParaRPr lang="en-US"/>
          </a:p>
        </p:txBody>
      </p:sp>
      <p:sp>
        <p:nvSpPr>
          <p:cNvPr id="11" name="Vertical Text Placeholder 10"/>
          <p:cNvSpPr>
            <a:spLocks noGrp="1"/>
          </p:cNvSpPr>
          <p:nvPr>
            <p:ph type="body" orient="vert" sz="quarter" idx="10"/>
          </p:nvPr>
        </p:nvSpPr>
        <p:spPr/>
        <p:txBody>
          <a:bodyPr/>
          <a:lstStyle/>
          <a:p>
            <a:endParaRPr lang="en-US"/>
          </a:p>
        </p:txBody>
      </p:sp>
    </p:spTree>
    <p:extLst>
      <p:ext uri="{BB962C8B-B14F-4D97-AF65-F5344CB8AC3E}">
        <p14:creationId xmlns:p14="http://schemas.microsoft.com/office/powerpoint/2010/main" val="37579682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type="body" orient="vert" sz="quarter" idx="10"/>
          </p:nvPr>
        </p:nvSpPr>
        <p:spPr/>
        <p:txBody>
          <a:bodyPr>
            <a:normAutofit/>
          </a:bodyPr>
          <a:lstStyle/>
          <a:p>
            <a:r>
              <a:rPr lang="zh-TW" altLang="en-US" dirty="0"/>
              <a:t>我也將萬事當作有損的，因我以認識我主基督耶穌為至寶。我為他已經丟棄萬事，看作糞土，為要得著基督； </a:t>
            </a:r>
            <a:endParaRPr lang="en-US" dirty="0"/>
          </a:p>
        </p:txBody>
      </p:sp>
      <p:sp>
        <p:nvSpPr>
          <p:cNvPr id="7" name="Text Placeholder 6"/>
          <p:cNvSpPr>
            <a:spLocks noGrp="1"/>
          </p:cNvSpPr>
          <p:nvPr>
            <p:ph type="body" sz="quarter" idx="11"/>
          </p:nvPr>
        </p:nvSpPr>
        <p:spPr/>
        <p:txBody>
          <a:bodyPr>
            <a:normAutofit/>
          </a:bodyPr>
          <a:lstStyle/>
          <a:p>
            <a:r>
              <a:rPr lang="en-US" dirty="0"/>
              <a:t>I count all things but loss </a:t>
            </a:r>
          </a:p>
          <a:p>
            <a:r>
              <a:rPr lang="en-US" dirty="0"/>
              <a:t>for the excellency of the knowledge of Christ Jesus my Lord: </a:t>
            </a:r>
          </a:p>
          <a:p>
            <a:r>
              <a:rPr lang="en-US" dirty="0"/>
              <a:t>for whom I have suffered the loss of all things, and </a:t>
            </a:r>
          </a:p>
          <a:p>
            <a:r>
              <a:rPr lang="en-US" dirty="0"/>
              <a:t>do count them but </a:t>
            </a:r>
            <a:r>
              <a:rPr lang="en-US" dirty="0">
                <a:solidFill>
                  <a:srgbClr val="0000CC"/>
                </a:solidFill>
              </a:rPr>
              <a:t>dung (ordure)</a:t>
            </a:r>
            <a:r>
              <a:rPr lang="en-US" dirty="0"/>
              <a:t>, </a:t>
            </a:r>
          </a:p>
          <a:p>
            <a:r>
              <a:rPr lang="en-US" dirty="0"/>
              <a:t>that I may win Christ (Philippians 3:8)</a:t>
            </a:r>
          </a:p>
        </p:txBody>
      </p:sp>
      <p:sp>
        <p:nvSpPr>
          <p:cNvPr id="8" name="Picture Placeholder 7"/>
          <p:cNvSpPr>
            <a:spLocks noGrp="1"/>
          </p:cNvSpPr>
          <p:nvPr>
            <p:ph type="pic" sz="quarter" idx="12"/>
          </p:nvPr>
        </p:nvSpPr>
        <p:spPr/>
      </p:sp>
      <p:sp>
        <p:nvSpPr>
          <p:cNvPr id="5" name="Title 4"/>
          <p:cNvSpPr>
            <a:spLocks noGrp="1"/>
          </p:cNvSpPr>
          <p:nvPr>
            <p:ph type="title" idx="4294967295"/>
          </p:nvPr>
        </p:nvSpPr>
        <p:spPr>
          <a:xfrm>
            <a:off x="990600" y="76200"/>
            <a:ext cx="4876800" cy="685800"/>
          </a:xfrm>
        </p:spPr>
        <p:txBody>
          <a:bodyPr>
            <a:normAutofit fontScale="90000"/>
          </a:bodyPr>
          <a:lstStyle/>
          <a:p>
            <a:r>
              <a:rPr lang="en-CA" dirty="0"/>
              <a:t>2. Secular Vocation</a:t>
            </a:r>
            <a:endParaRPr lang="en-US" dirty="0"/>
          </a:p>
        </p:txBody>
      </p:sp>
    </p:spTree>
    <p:extLst>
      <p:ext uri="{BB962C8B-B14F-4D97-AF65-F5344CB8AC3E}">
        <p14:creationId xmlns:p14="http://schemas.microsoft.com/office/powerpoint/2010/main" val="7446921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CA" dirty="0"/>
              <a:t>3. Sacred (church)</a:t>
            </a:r>
            <a:endParaRPr lang="en-US" dirty="0"/>
          </a:p>
        </p:txBody>
      </p:sp>
    </p:spTree>
    <p:extLst>
      <p:ext uri="{BB962C8B-B14F-4D97-AF65-F5344CB8AC3E}">
        <p14:creationId xmlns:p14="http://schemas.microsoft.com/office/powerpoint/2010/main" val="18009223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CA" dirty="0"/>
              <a:t>3. Sacred (church)</a:t>
            </a:r>
            <a:endParaRPr lang="en-US" dirty="0"/>
          </a:p>
        </p:txBody>
      </p:sp>
      <p:sp>
        <p:nvSpPr>
          <p:cNvPr id="6" name="Content Placeholder 5"/>
          <p:cNvSpPr>
            <a:spLocks noGrp="1"/>
          </p:cNvSpPr>
          <p:nvPr>
            <p:ph sz="half" idx="1"/>
          </p:nvPr>
        </p:nvSpPr>
        <p:spPr/>
        <p:txBody>
          <a:bodyPr>
            <a:normAutofit lnSpcReduction="10000"/>
          </a:bodyPr>
          <a:lstStyle/>
          <a:p>
            <a:r>
              <a:rPr lang="en-US" dirty="0"/>
              <a:t>But don’t you be called ‘Rabbi,’ for one is your teacher, the Christ, and all of you are brothers. Call no man on the earth your father, for one is your Father, he who is in heaven.  Neither be called masters, for one is your master, the Christ. (Mat 23:8-10)</a:t>
            </a:r>
          </a:p>
        </p:txBody>
      </p:sp>
      <p:sp>
        <p:nvSpPr>
          <p:cNvPr id="2" name="Content Placeholder 1"/>
          <p:cNvSpPr>
            <a:spLocks noGrp="1"/>
          </p:cNvSpPr>
          <p:nvPr>
            <p:ph sz="half" idx="2"/>
          </p:nvPr>
        </p:nvSpPr>
        <p:spPr/>
        <p:txBody>
          <a:bodyPr>
            <a:normAutofit lnSpcReduction="10000"/>
          </a:bodyPr>
          <a:lstStyle/>
          <a:p>
            <a:r>
              <a:rPr lang="zh-TW" altLang="en-US" dirty="0"/>
              <a:t>你們不要受拉比的稱呼，因為只有一位是你們的夫子；你們都是弟兄。</a:t>
            </a:r>
            <a:r>
              <a:rPr lang="en-US" altLang="zh-TW" dirty="0"/>
              <a:t> </a:t>
            </a:r>
            <a:r>
              <a:rPr lang="zh-TW" altLang="en-US" dirty="0"/>
              <a:t>也不要稱呼地上的人為父，因為只有一位是你們的父，就是在天上的父。 也不要受師尊的稱呼，因為只有一位是你們的師尊，就是基督。 </a:t>
            </a:r>
            <a:r>
              <a:rPr lang="en-CA" altLang="zh-TW" dirty="0"/>
              <a:t>(</a:t>
            </a:r>
            <a:r>
              <a:rPr lang="zh-TW" altLang="en-US" dirty="0"/>
              <a:t>馬</a:t>
            </a:r>
            <a:r>
              <a:rPr lang="en-US" dirty="0"/>
              <a:t>23:8-10)</a:t>
            </a:r>
          </a:p>
        </p:txBody>
      </p:sp>
    </p:spTree>
    <p:extLst>
      <p:ext uri="{BB962C8B-B14F-4D97-AF65-F5344CB8AC3E}">
        <p14:creationId xmlns:p14="http://schemas.microsoft.com/office/powerpoint/2010/main" val="7558749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600" dirty="0"/>
              <a:t>So, What is My Identity?</a:t>
            </a:r>
            <a:r>
              <a:rPr lang="zh-TW" altLang="en-US" sz="3600" dirty="0"/>
              <a:t> 我的身份是什麼？</a:t>
            </a:r>
            <a:endParaRPr lang="en-US" sz="3600" dirty="0"/>
          </a:p>
        </p:txBody>
      </p:sp>
      <p:sp>
        <p:nvSpPr>
          <p:cNvPr id="3" name="Content Placeholder 2"/>
          <p:cNvSpPr>
            <a:spLocks noGrp="1"/>
          </p:cNvSpPr>
          <p:nvPr>
            <p:ph sz="half" idx="1"/>
          </p:nvPr>
        </p:nvSpPr>
        <p:spPr/>
        <p:txBody>
          <a:bodyPr>
            <a:normAutofit fontScale="85000" lnSpcReduction="20000"/>
          </a:bodyPr>
          <a:lstStyle/>
          <a:p>
            <a:r>
              <a:rPr lang="en-CA" dirty="0"/>
              <a:t>Apart from God: A Sinner destined for hell</a:t>
            </a:r>
          </a:p>
          <a:p>
            <a:r>
              <a:rPr lang="en-CA" dirty="0"/>
              <a:t>But now…</a:t>
            </a:r>
          </a:p>
          <a:p>
            <a:pPr lvl="1"/>
            <a:r>
              <a:rPr lang="en-US" dirty="0"/>
              <a:t>A Slave of Jesus Christ, </a:t>
            </a:r>
          </a:p>
          <a:p>
            <a:pPr lvl="1"/>
            <a:r>
              <a:rPr lang="en-US" dirty="0"/>
              <a:t>A Son of God. </a:t>
            </a:r>
          </a:p>
          <a:p>
            <a:pPr lvl="1"/>
            <a:r>
              <a:rPr lang="en-US" dirty="0"/>
              <a:t>A Friend of Jesus. </a:t>
            </a:r>
          </a:p>
          <a:p>
            <a:pPr lvl="1"/>
            <a:r>
              <a:rPr lang="en-US" dirty="0"/>
              <a:t>A Citizen of the kingdom of God </a:t>
            </a:r>
          </a:p>
          <a:p>
            <a:r>
              <a:rPr lang="en-US" dirty="0"/>
              <a:t>Our identity is wrapped up in Jesus. </a:t>
            </a:r>
          </a:p>
          <a:p>
            <a:pPr lvl="1"/>
            <a:r>
              <a:rPr lang="en-US" dirty="0"/>
              <a:t>Includes our salvation</a:t>
            </a:r>
          </a:p>
          <a:p>
            <a:pPr lvl="1"/>
            <a:r>
              <a:rPr lang="en-US" dirty="0"/>
              <a:t>Includes our standing before God</a:t>
            </a:r>
          </a:p>
          <a:p>
            <a:pPr lvl="1"/>
            <a:r>
              <a:rPr lang="en-US" dirty="0"/>
              <a:t>Includes our God given spiritual gifts</a:t>
            </a:r>
          </a:p>
          <a:p>
            <a:pPr lvl="1"/>
            <a:r>
              <a:rPr lang="en-US" dirty="0"/>
              <a:t>Includes our "natural" God given abilities</a:t>
            </a:r>
          </a:p>
        </p:txBody>
      </p:sp>
      <p:sp>
        <p:nvSpPr>
          <p:cNvPr id="4" name="Content Placeholder 3">
            <a:extLst>
              <a:ext uri="{FF2B5EF4-FFF2-40B4-BE49-F238E27FC236}">
                <a16:creationId xmlns:a16="http://schemas.microsoft.com/office/drawing/2014/main" id="{37F3E4C2-02B6-46FA-AF6D-4B328C325717}"/>
              </a:ext>
            </a:extLst>
          </p:cNvPr>
          <p:cNvSpPr>
            <a:spLocks noGrp="1"/>
          </p:cNvSpPr>
          <p:nvPr>
            <p:ph sz="half" idx="2"/>
          </p:nvPr>
        </p:nvSpPr>
        <p:spPr/>
        <p:txBody>
          <a:bodyPr>
            <a:normAutofit fontScale="85000" lnSpcReduction="20000"/>
          </a:bodyPr>
          <a:lstStyle/>
          <a:p>
            <a:r>
              <a:rPr lang="zh-TW" altLang="en-US" dirty="0"/>
              <a:t>除了上帝：要下地獄的罪人</a:t>
            </a:r>
          </a:p>
          <a:p>
            <a:r>
              <a:rPr lang="zh-TW" altLang="en-US" dirty="0"/>
              <a:t>但現在</a:t>
            </a:r>
            <a:r>
              <a:rPr lang="en-US" altLang="zh-TW" dirty="0"/>
              <a:t>…</a:t>
            </a:r>
          </a:p>
          <a:p>
            <a:pPr lvl="1"/>
            <a:r>
              <a:rPr lang="zh-TW" altLang="en-US" dirty="0"/>
              <a:t>耶穌基督的奴隸，</a:t>
            </a:r>
          </a:p>
          <a:p>
            <a:pPr lvl="1"/>
            <a:r>
              <a:rPr lang="zh-TW" altLang="en-US" dirty="0"/>
              <a:t>神的兒子。</a:t>
            </a:r>
          </a:p>
          <a:p>
            <a:pPr lvl="1"/>
            <a:r>
              <a:rPr lang="zh-TW" altLang="en-US" dirty="0"/>
              <a:t>耶穌的朋友。</a:t>
            </a:r>
          </a:p>
          <a:p>
            <a:pPr lvl="1"/>
            <a:r>
              <a:rPr lang="zh-TW" altLang="en-US" dirty="0"/>
              <a:t>神國的公民</a:t>
            </a:r>
          </a:p>
          <a:p>
            <a:r>
              <a:rPr lang="zh-TW" altLang="en-US" dirty="0"/>
              <a:t>我們的身份在耶穌裡</a:t>
            </a:r>
          </a:p>
          <a:p>
            <a:pPr lvl="1"/>
            <a:r>
              <a:rPr lang="zh-TW" altLang="en-US" dirty="0"/>
              <a:t>包括我們的救恩</a:t>
            </a:r>
          </a:p>
          <a:p>
            <a:pPr lvl="1"/>
            <a:r>
              <a:rPr lang="zh-TW" altLang="en-US" dirty="0"/>
              <a:t>包括我們在上帝面前的地位</a:t>
            </a:r>
          </a:p>
          <a:p>
            <a:pPr lvl="1"/>
            <a:r>
              <a:rPr lang="zh-TW" altLang="en-US" dirty="0"/>
              <a:t>包括我們的屬靈恩賜</a:t>
            </a:r>
          </a:p>
          <a:p>
            <a:pPr lvl="1"/>
            <a:r>
              <a:rPr lang="zh-TW" altLang="en-US" dirty="0"/>
              <a:t>包括我們的“自然”上帝給的才能</a:t>
            </a:r>
            <a:endParaRPr lang="en-CA" dirty="0"/>
          </a:p>
        </p:txBody>
      </p:sp>
    </p:spTree>
    <p:extLst>
      <p:ext uri="{BB962C8B-B14F-4D97-AF65-F5344CB8AC3E}">
        <p14:creationId xmlns:p14="http://schemas.microsoft.com/office/powerpoint/2010/main" val="1530885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ecp1026.pot">
  <a:themeElements>
    <a:clrScheme name="Custom 3">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0000"/>
      </a:hlink>
      <a:folHlink>
        <a:srgbClr val="B2B2B2"/>
      </a:folHlink>
    </a:clrScheme>
    <a:fontScheme name="ecp1026.po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ecp1026.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cp1026.po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cp1026.po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cp1026.po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cp1026.po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cp1026.po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cp1026.po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D:\template\MS\ecp1026.pot</Template>
  <TotalTime>3535</TotalTime>
  <Words>1338</Words>
  <Application>Microsoft Office PowerPoint</Application>
  <PresentationFormat>On-screen Show (4:3)</PresentationFormat>
  <Paragraphs>102</Paragraphs>
  <Slides>15</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Times New Roman</vt:lpstr>
      <vt:lpstr>Arial</vt:lpstr>
      <vt:lpstr>ecp1026.pot</vt:lpstr>
      <vt:lpstr>Who Am I?  我是誰？</vt:lpstr>
      <vt:lpstr>In A Nutshell…</vt:lpstr>
      <vt:lpstr>Reflections</vt:lpstr>
      <vt:lpstr>2020 Graduation West Point, USA</vt:lpstr>
      <vt:lpstr>2020 Graduation West Point, USA</vt:lpstr>
      <vt:lpstr>2020 Graduation West Point, USA</vt:lpstr>
      <vt:lpstr>2020 Graduation West Point, USA</vt:lpstr>
      <vt:lpstr>2020 Graduation West Point, USA</vt:lpstr>
      <vt:lpstr>1. Nationality</vt:lpstr>
      <vt:lpstr>1. Nationality</vt:lpstr>
      <vt:lpstr>2. Secular Vocation</vt:lpstr>
      <vt:lpstr>2. Secular Vocation</vt:lpstr>
      <vt:lpstr>3. Sacred (church)</vt:lpstr>
      <vt:lpstr>3. Sacred (church)</vt:lpstr>
      <vt:lpstr>So, What is My Identity? 我的身份是什麼？</vt:lpstr>
    </vt:vector>
  </TitlesOfParts>
  <Company/>
  <LinksUpToDate>false</LinksUpToDate>
  <SharedDoc>false</SharedDoc>
  <HyperlinkBase>http://rc.xiaotu.com/extra/090729.pps</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Learning to Communicate</dc:title>
  <dc:subject>Research Communication</dc:subject>
  <dc:creator>Jonathon David White</dc:creator>
  <cp:lastModifiedBy>Jonathon David White</cp:lastModifiedBy>
  <cp:revision>177</cp:revision>
  <cp:lastPrinted>2001-10-23T02:48:11Z</cp:lastPrinted>
  <dcterms:created xsi:type="dcterms:W3CDTF">2001-02-20T10:09:37Z</dcterms:created>
  <dcterms:modified xsi:type="dcterms:W3CDTF">2020-06-30T10:24:37Z</dcterms:modified>
</cp:coreProperties>
</file>