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id" ContentType="audio/mi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2" r:id="rId3"/>
    <p:sldId id="297" r:id="rId4"/>
    <p:sldId id="298" r:id="rId5"/>
    <p:sldId id="301" r:id="rId6"/>
    <p:sldId id="300" r:id="rId7"/>
    <p:sldId id="302" r:id="rId8"/>
    <p:sldId id="305" r:id="rId9"/>
    <p:sldId id="307" r:id="rId10"/>
    <p:sldId id="306" r:id="rId11"/>
    <p:sldId id="304" r:id="rId12"/>
    <p:sldId id="303" r:id="rId13"/>
  </p:sldIdLst>
  <p:sldSz cx="9144000" cy="6858000" type="screen4x3"/>
  <p:notesSz cx="6661150" cy="9871075"/>
  <p:embeddedFontLst>
    <p:embeddedFont>
      <p:font typeface="宋体" panose="02010600030101010101" pitchFamily="2" charset="-122"/>
      <p:regular r:id="rId16"/>
    </p:embeddedFont>
    <p:embeddedFont>
      <p:font typeface="Galatia SIL" panose="020B0604020202020204" charset="0"/>
      <p:regular r:id="rId17"/>
      <p:bold r:id="rId18"/>
    </p:embeddedFont>
    <p:embeddedFont>
      <p:font typeface="Algerian" panose="04020705040A02060702" pitchFamily="82" charset="0"/>
      <p:regular r:id="rId19"/>
    </p:embeddedFont>
    <p:embeddedFont>
      <p:font typeface="新細明體" panose="02020500000000000000" pitchFamily="18" charset="-120"/>
      <p:regular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0" autoAdjust="0"/>
    <p:restoredTop sz="94614" autoAdjust="0"/>
  </p:normalViewPr>
  <p:slideViewPr>
    <p:cSldViewPr>
      <p:cViewPr varScale="1">
        <p:scale>
          <a:sx n="101" d="100"/>
          <a:sy n="101" d="100"/>
        </p:scale>
        <p:origin x="192" y="4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1794" y="78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2020年3月8日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2020年3月8日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Learning to Communicate</a:t>
            </a:r>
            <a:endParaRPr lang="en-US" altLang="zh-TW" sz="12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2020年3月8日</a:t>
            </a:fld>
            <a:endParaRPr lang="en-US" altLang="zh-TW" sz="1200" smtClean="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(c)2009, Jonathon David White http://rc.xiaotu.com</a:t>
            </a:r>
            <a:endParaRPr lang="en-US" altLang="zh-TW" sz="1200" smtClean="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 smtClean="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52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706438"/>
            <a:ext cx="46482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2578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143000"/>
            <a:ext cx="38059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118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587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17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www.aizhu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 smtClean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 smtClean="0">
                <a:solidFill>
                  <a:schemeClr val="tx2"/>
                </a:solidFill>
                <a:ea typeface="新細明體" panose="02020500000000000000" pitchFamily="18" charset="-120"/>
              </a:rPr>
              <a:t>/)</a:t>
            </a:r>
            <a:endParaRPr lang="en-US" altLang="zh-TW" dirty="0" smtClean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err="1" smtClean="0">
                <a:solidFill>
                  <a:schemeClr val="tx2"/>
                </a:solidFill>
                <a:ea typeface="新細明體" panose="02020500000000000000" pitchFamily="18" charset="-120"/>
              </a:rPr>
              <a:t>Zhong</a:t>
            </a:r>
            <a:r>
              <a:rPr lang="en-US" altLang="zh-TW" sz="1200" dirty="0" smtClean="0">
                <a:solidFill>
                  <a:schemeClr val="tx2"/>
                </a:solidFill>
                <a:ea typeface="新細明體" panose="02020500000000000000" pitchFamily="18" charset="-120"/>
              </a:rPr>
              <a:t>-Li Christian Bible Church </a:t>
            </a:r>
            <a:r>
              <a:rPr lang="en-US" altLang="zh-TW" sz="1200" dirty="0" smtClean="0">
                <a:solidFill>
                  <a:schemeClr val="accent4"/>
                </a:solidFill>
                <a:ea typeface="新細明體" panose="02020500000000000000" pitchFamily="18" charset="-120"/>
                <a:hlinkClick r:id="rId16"/>
              </a:rPr>
              <a:t>http://</a:t>
            </a:r>
            <a:r>
              <a:rPr lang="en-US" altLang="zh-TW" sz="1200" u="sng" dirty="0" smtClean="0">
                <a:solidFill>
                  <a:schemeClr val="accent4"/>
                </a:solidFill>
                <a:ea typeface="新細明體" panose="02020500000000000000" pitchFamily="18" charset="-120"/>
                <a:hlinkClick r:id="rId16"/>
              </a:rPr>
              <a:t>www.aizhu.com</a:t>
            </a:r>
            <a:r>
              <a:rPr lang="en-US" altLang="zh-TW" sz="1200" u="sng" dirty="0" smtClean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89" r:id="rId4"/>
    <p:sldLayoutId id="2147483790" r:id="rId5"/>
    <p:sldLayoutId id="2147483791" r:id="rId6"/>
    <p:sldLayoutId id="2147483792" r:id="rId7"/>
    <p:sldLayoutId id="2147483801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speltruth.net/1848OE/481011_spirit_striving.htm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id"/><Relationship Id="rId1" Type="http://schemas.microsoft.com/office/2007/relationships/media" Target="../media/media1.mid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610600" cy="2387600"/>
          </a:xfrm>
        </p:spPr>
        <p:txBody>
          <a:bodyPr>
            <a:noAutofit/>
          </a:bodyPr>
          <a:lstStyle/>
          <a:p>
            <a:r>
              <a:rPr lang="en-US" altLang="zh-CN" sz="8800" dirty="0">
                <a:ea typeface="宋体" panose="02010600030101010101" pitchFamily="2" charset="-122"/>
              </a:rPr>
              <a:t>The hour is come?</a:t>
            </a:r>
            <a:endParaRPr lang="en-US" altLang="zh-TW" sz="8800" baseline="30000" dirty="0" smtClean="0">
              <a:latin typeface="Algerian" panose="04020705040A02060702" pitchFamily="82" charset="0"/>
              <a:ea typeface="新細明體" panose="02020500000000000000" pitchFamily="18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72200" y="6400800"/>
            <a:ext cx="2971800" cy="457200"/>
          </a:xfrm>
        </p:spPr>
        <p:txBody>
          <a:bodyPr/>
          <a:lstStyle/>
          <a:p>
            <a:r>
              <a:rPr lang="en-CA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2020.03.08</a:t>
            </a:r>
            <a:endParaRPr lang="en-CA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762000" y="4370292"/>
            <a:ext cx="8229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200" dirty="0" smtClean="0">
                <a:solidFill>
                  <a:srgbClr val="FF0000"/>
                </a:solidFill>
                <a:latin typeface="Galatia SIL" panose="02000600020000020004" pitchFamily="2" charset="0"/>
              </a:rPr>
              <a:t>The Timing </a:t>
            </a:r>
            <a:r>
              <a:rPr lang="en-US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of God</a:t>
            </a:r>
            <a:endParaRPr lang="en-US" alt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Timing of God </a:t>
            </a:r>
            <a:r>
              <a:rPr lang="zh-TW" altLang="en-US" dirty="0"/>
              <a:t>上帝的時間表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Theory – Jesus</a:t>
            </a:r>
          </a:p>
          <a:p>
            <a:pPr lvl="1"/>
            <a:r>
              <a:rPr lang="en-US" dirty="0" smtClean="0"/>
              <a:t>Not Yet</a:t>
            </a:r>
          </a:p>
          <a:p>
            <a:pPr lvl="1"/>
            <a:r>
              <a:rPr lang="en-US" dirty="0" smtClean="0"/>
              <a:t>Is Come</a:t>
            </a:r>
          </a:p>
          <a:p>
            <a:r>
              <a:rPr lang="en-US" dirty="0" smtClean="0"/>
              <a:t>Practice – Bible Examples</a:t>
            </a:r>
          </a:p>
          <a:p>
            <a:pPr lvl="1"/>
            <a:r>
              <a:rPr lang="en-US" dirty="0" smtClean="0"/>
              <a:t>Joshua</a:t>
            </a:r>
          </a:p>
          <a:p>
            <a:pPr lvl="1"/>
            <a:r>
              <a:rPr lang="en-US" dirty="0" smtClean="0"/>
              <a:t>Moses</a:t>
            </a:r>
          </a:p>
          <a:p>
            <a:pPr lvl="1"/>
            <a:r>
              <a:rPr lang="en-US" dirty="0" smtClean="0"/>
              <a:t>Joseph</a:t>
            </a:r>
          </a:p>
          <a:p>
            <a:pPr lvl="1"/>
            <a:r>
              <a:rPr lang="en-US" dirty="0" smtClean="0"/>
              <a:t>David</a:t>
            </a:r>
          </a:p>
          <a:p>
            <a:pPr lvl="1"/>
            <a:r>
              <a:rPr lang="en-US" dirty="0" smtClean="0"/>
              <a:t>Esther</a:t>
            </a:r>
          </a:p>
          <a:p>
            <a:r>
              <a:rPr lang="en-US" dirty="0" smtClean="0"/>
              <a:t>For Us…</a:t>
            </a:r>
            <a:endParaRPr lang="en-US" dirty="0" smtClean="0"/>
          </a:p>
          <a:p>
            <a:r>
              <a:rPr lang="en-US" dirty="0" smtClean="0"/>
              <a:t>Music</a:t>
            </a:r>
          </a:p>
          <a:p>
            <a:r>
              <a:rPr lang="en-US" dirty="0" smtClean="0"/>
              <a:t>Sharing &amp; A </a:t>
            </a:r>
            <a:r>
              <a:rPr lang="en-US" dirty="0"/>
              <a:t>Prayer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/>
              <a:t>理論</a:t>
            </a:r>
            <a:r>
              <a:rPr lang="en-US" altLang="zh-TW" dirty="0"/>
              <a:t>–</a:t>
            </a:r>
            <a:r>
              <a:rPr lang="zh-TW" altLang="en-US" dirty="0"/>
              <a:t>耶穌</a:t>
            </a:r>
          </a:p>
          <a:p>
            <a:pPr lvl="1"/>
            <a:r>
              <a:rPr lang="zh-TW" altLang="en-US" dirty="0"/>
              <a:t>還沒</a:t>
            </a:r>
          </a:p>
          <a:p>
            <a:pPr lvl="1"/>
            <a:r>
              <a:rPr lang="zh-TW" altLang="en-US" dirty="0"/>
              <a:t>來了</a:t>
            </a:r>
          </a:p>
          <a:p>
            <a:r>
              <a:rPr lang="zh-TW" altLang="en-US" dirty="0"/>
              <a:t>練習</a:t>
            </a:r>
            <a:r>
              <a:rPr lang="en-US" altLang="zh-TW" dirty="0"/>
              <a:t>–</a:t>
            </a:r>
            <a:r>
              <a:rPr lang="zh-TW" altLang="en-US" dirty="0"/>
              <a:t>聖經例子</a:t>
            </a:r>
          </a:p>
          <a:p>
            <a:pPr lvl="1"/>
            <a:r>
              <a:rPr lang="zh-TW" altLang="en-US" dirty="0"/>
              <a:t>約書亞記</a:t>
            </a:r>
          </a:p>
          <a:p>
            <a:pPr lvl="1"/>
            <a:r>
              <a:rPr lang="zh-TW" altLang="en-US" dirty="0"/>
              <a:t>摩西</a:t>
            </a:r>
          </a:p>
          <a:p>
            <a:pPr lvl="1"/>
            <a:r>
              <a:rPr lang="zh-TW" altLang="en-US" dirty="0"/>
              <a:t>約瑟夫</a:t>
            </a:r>
          </a:p>
          <a:p>
            <a:pPr lvl="1"/>
            <a:r>
              <a:rPr lang="zh-TW" altLang="en-US" dirty="0"/>
              <a:t>大衛</a:t>
            </a:r>
          </a:p>
          <a:p>
            <a:pPr lvl="1"/>
            <a:r>
              <a:rPr lang="zh-TW" altLang="en-US" dirty="0"/>
              <a:t>以斯帖</a:t>
            </a:r>
          </a:p>
          <a:p>
            <a:r>
              <a:rPr lang="zh-TW" altLang="en-US" dirty="0"/>
              <a:t>那我呢</a:t>
            </a:r>
            <a:r>
              <a:rPr lang="zh-TW" altLang="en-US" dirty="0" smtClean="0"/>
              <a:t>？</a:t>
            </a:r>
            <a:endParaRPr lang="en-US" altLang="zh-TW" dirty="0" smtClean="0"/>
          </a:p>
          <a:p>
            <a:r>
              <a:rPr lang="zh-TW" altLang="en-US" dirty="0" smtClean="0"/>
              <a:t>音</a:t>
            </a:r>
            <a:r>
              <a:rPr lang="zh-TW" altLang="en-US" dirty="0"/>
              <a:t>樂</a:t>
            </a:r>
          </a:p>
          <a:p>
            <a:r>
              <a:rPr lang="zh-TW" altLang="en-US" dirty="0" smtClean="0"/>
              <a:t>祈禱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69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Jesus </a:t>
            </a:r>
            <a:r>
              <a:rPr lang="zh-TW" altLang="en-US" dirty="0"/>
              <a:t>耶穌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Time </a:t>
            </a:r>
            <a:r>
              <a:rPr lang="en-US" dirty="0"/>
              <a:t>H</a:t>
            </a:r>
            <a:r>
              <a:rPr lang="en-US" dirty="0" smtClean="0"/>
              <a:t>as Not </a:t>
            </a:r>
            <a:r>
              <a:rPr lang="en-US" dirty="0"/>
              <a:t>Y</a:t>
            </a:r>
            <a:r>
              <a:rPr lang="en-US" dirty="0" smtClean="0"/>
              <a:t>et Come</a:t>
            </a:r>
          </a:p>
          <a:p>
            <a:pPr lvl="1"/>
            <a:r>
              <a:rPr lang="en-US" dirty="0" smtClean="0"/>
              <a:t>John 2:1-4</a:t>
            </a:r>
          </a:p>
          <a:p>
            <a:pPr lvl="1"/>
            <a:r>
              <a:rPr lang="en-US" dirty="0" smtClean="0"/>
              <a:t>John 7:30</a:t>
            </a:r>
          </a:p>
          <a:p>
            <a:pPr lvl="1"/>
            <a:r>
              <a:rPr lang="en-US" dirty="0" smtClean="0"/>
              <a:t>John 8:20</a:t>
            </a:r>
          </a:p>
          <a:p>
            <a:r>
              <a:rPr lang="en-US" dirty="0" smtClean="0"/>
              <a:t>Time Has Come</a:t>
            </a:r>
          </a:p>
          <a:p>
            <a:pPr lvl="1"/>
            <a:r>
              <a:rPr lang="en-US" dirty="0" smtClean="0"/>
              <a:t>John 12:23</a:t>
            </a:r>
          </a:p>
          <a:p>
            <a:pPr lvl="1"/>
            <a:r>
              <a:rPr lang="en-US" dirty="0" smtClean="0"/>
              <a:t>John 13:1</a:t>
            </a:r>
          </a:p>
          <a:p>
            <a:pPr lvl="1"/>
            <a:r>
              <a:rPr lang="en-US" dirty="0" smtClean="0"/>
              <a:t>John 17:1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/>
              <a:t>我的時候還沒</a:t>
            </a:r>
            <a:r>
              <a:rPr lang="zh-TW" altLang="en-US" dirty="0" smtClean="0"/>
              <a:t>有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約</a:t>
            </a:r>
            <a:r>
              <a:rPr lang="zh-TW" altLang="en-US" dirty="0"/>
              <a:t>翰福音</a:t>
            </a:r>
            <a:r>
              <a:rPr lang="en-US" altLang="zh-TW" dirty="0" smtClean="0"/>
              <a:t>2:1-4</a:t>
            </a:r>
            <a:endParaRPr lang="en-US" altLang="zh-TW" dirty="0"/>
          </a:p>
          <a:p>
            <a:pPr lvl="1"/>
            <a:r>
              <a:rPr lang="zh-TW" altLang="en-US" dirty="0"/>
              <a:t>約翰福音</a:t>
            </a:r>
            <a:r>
              <a:rPr lang="en-US" altLang="zh-TW" dirty="0"/>
              <a:t>7:30</a:t>
            </a:r>
          </a:p>
          <a:p>
            <a:pPr lvl="1"/>
            <a:r>
              <a:rPr lang="zh-TW" altLang="en-US" dirty="0"/>
              <a:t>約翰福音</a:t>
            </a:r>
            <a:r>
              <a:rPr lang="en-US" altLang="zh-TW" dirty="0"/>
              <a:t>8:20</a:t>
            </a:r>
          </a:p>
          <a:p>
            <a:r>
              <a:rPr lang="zh-TW" altLang="en-US" dirty="0"/>
              <a:t>時候到</a:t>
            </a:r>
            <a:r>
              <a:rPr lang="zh-TW" altLang="en-US" dirty="0" smtClean="0"/>
              <a:t>了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約</a:t>
            </a:r>
            <a:r>
              <a:rPr lang="zh-TW" altLang="en-US" dirty="0"/>
              <a:t>翰福音</a:t>
            </a:r>
            <a:r>
              <a:rPr lang="en-US" altLang="zh-TW" dirty="0"/>
              <a:t>12:23</a:t>
            </a:r>
          </a:p>
          <a:p>
            <a:pPr lvl="1"/>
            <a:r>
              <a:rPr lang="zh-TW" altLang="en-US" dirty="0"/>
              <a:t>約翰福音</a:t>
            </a:r>
            <a:r>
              <a:rPr lang="en-US" altLang="zh-TW" dirty="0" smtClean="0"/>
              <a:t>13:1</a:t>
            </a:r>
            <a:endParaRPr lang="en-US" altLang="zh-TW" dirty="0"/>
          </a:p>
          <a:p>
            <a:pPr lvl="1"/>
            <a:r>
              <a:rPr lang="zh-TW" altLang="en-US" dirty="0"/>
              <a:t>約翰福音</a:t>
            </a:r>
            <a:r>
              <a:rPr lang="en-US" altLang="zh-TW" dirty="0" smtClean="0"/>
              <a:t>17:1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5446693"/>
            <a:ext cx="4343400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CC"/>
                </a:solidFill>
              </a:rPr>
              <a:t>God is in Control of Time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Not humans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46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Recognizing God’s Timing…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Allowed Jesus to know when not to do miracles</a:t>
            </a:r>
          </a:p>
          <a:p>
            <a:r>
              <a:rPr lang="en-US" dirty="0" smtClean="0"/>
              <a:t>Gave Jesus confidence to act in dangerous situations</a:t>
            </a:r>
          </a:p>
          <a:p>
            <a:r>
              <a:rPr lang="en-US" dirty="0" smtClean="0"/>
              <a:t>Fortified Jesus to face death on the cross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使耶穌知道什麼時候不做奇蹟</a:t>
            </a:r>
          </a:p>
          <a:p>
            <a:r>
              <a:rPr lang="zh-TW" altLang="en-US" dirty="0"/>
              <a:t>使耶穌有信心在危險情</a:t>
            </a:r>
            <a:r>
              <a:rPr lang="zh-TW" altLang="en-US" dirty="0" smtClean="0"/>
              <a:t>況</a:t>
            </a:r>
            <a:endParaRPr lang="en-US" altLang="zh-TW" dirty="0" smtClean="0"/>
          </a:p>
          <a:p>
            <a:r>
              <a:rPr lang="zh-TW" altLang="en-US" dirty="0" smtClean="0"/>
              <a:t>強化耶</a:t>
            </a:r>
            <a:r>
              <a:rPr lang="zh-TW" altLang="en-US" dirty="0"/>
              <a:t>穌在十字架上面臨死</a:t>
            </a:r>
            <a:r>
              <a:rPr lang="zh-TW" altLang="en-US" dirty="0" smtClean="0"/>
              <a:t>亡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448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Timing of God </a:t>
            </a:r>
            <a:r>
              <a:rPr lang="zh-TW" altLang="en-US" dirty="0"/>
              <a:t>上帝的時間表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Theory – Jesus</a:t>
            </a:r>
          </a:p>
          <a:p>
            <a:pPr lvl="1"/>
            <a:r>
              <a:rPr lang="en-US" dirty="0" smtClean="0"/>
              <a:t>Not Yet</a:t>
            </a:r>
          </a:p>
          <a:p>
            <a:pPr lvl="1"/>
            <a:r>
              <a:rPr lang="en-US" dirty="0" smtClean="0"/>
              <a:t>Is Come</a:t>
            </a:r>
          </a:p>
          <a:p>
            <a:r>
              <a:rPr lang="en-US" dirty="0" smtClean="0"/>
              <a:t>Practice – Bible Examples</a:t>
            </a:r>
          </a:p>
          <a:p>
            <a:pPr lvl="1"/>
            <a:r>
              <a:rPr lang="en-US" dirty="0" smtClean="0"/>
              <a:t>Joshua</a:t>
            </a:r>
          </a:p>
          <a:p>
            <a:pPr lvl="1"/>
            <a:r>
              <a:rPr lang="en-US" dirty="0" smtClean="0"/>
              <a:t>Moses</a:t>
            </a:r>
          </a:p>
          <a:p>
            <a:pPr lvl="1"/>
            <a:r>
              <a:rPr lang="en-US" dirty="0" smtClean="0"/>
              <a:t>Joseph</a:t>
            </a:r>
          </a:p>
          <a:p>
            <a:pPr lvl="1"/>
            <a:r>
              <a:rPr lang="en-US" dirty="0" smtClean="0"/>
              <a:t>David</a:t>
            </a:r>
          </a:p>
          <a:p>
            <a:pPr lvl="1"/>
            <a:r>
              <a:rPr lang="en-US" dirty="0" smtClean="0"/>
              <a:t>Esther</a:t>
            </a:r>
          </a:p>
          <a:p>
            <a:r>
              <a:rPr lang="en-US" dirty="0" smtClean="0"/>
              <a:t>For Us…</a:t>
            </a:r>
            <a:endParaRPr lang="en-US" dirty="0" smtClean="0"/>
          </a:p>
          <a:p>
            <a:r>
              <a:rPr lang="en-US" dirty="0" smtClean="0"/>
              <a:t>Music</a:t>
            </a:r>
          </a:p>
          <a:p>
            <a:r>
              <a:rPr lang="en-US" dirty="0" smtClean="0"/>
              <a:t>Sharing and A Prayer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/>
              <a:t>理論</a:t>
            </a:r>
            <a:r>
              <a:rPr lang="en-US" altLang="zh-TW" dirty="0"/>
              <a:t>–</a:t>
            </a:r>
            <a:r>
              <a:rPr lang="zh-TW" altLang="en-US" dirty="0"/>
              <a:t>耶穌</a:t>
            </a:r>
          </a:p>
          <a:p>
            <a:pPr lvl="1"/>
            <a:r>
              <a:rPr lang="zh-TW" altLang="en-US" dirty="0"/>
              <a:t>還沒</a:t>
            </a:r>
          </a:p>
          <a:p>
            <a:pPr lvl="1"/>
            <a:r>
              <a:rPr lang="zh-TW" altLang="en-US" dirty="0"/>
              <a:t>來了</a:t>
            </a:r>
          </a:p>
          <a:p>
            <a:r>
              <a:rPr lang="zh-TW" altLang="en-US" dirty="0"/>
              <a:t>練習</a:t>
            </a:r>
            <a:r>
              <a:rPr lang="en-US" altLang="zh-TW" dirty="0"/>
              <a:t>–</a:t>
            </a:r>
            <a:r>
              <a:rPr lang="zh-TW" altLang="en-US" dirty="0"/>
              <a:t>聖經例子</a:t>
            </a:r>
          </a:p>
          <a:p>
            <a:pPr lvl="1"/>
            <a:r>
              <a:rPr lang="zh-TW" altLang="en-US" dirty="0"/>
              <a:t>約書亞記</a:t>
            </a:r>
          </a:p>
          <a:p>
            <a:pPr lvl="1"/>
            <a:r>
              <a:rPr lang="zh-TW" altLang="en-US" dirty="0"/>
              <a:t>摩西</a:t>
            </a:r>
          </a:p>
          <a:p>
            <a:pPr lvl="1"/>
            <a:r>
              <a:rPr lang="zh-TW" altLang="en-US" dirty="0"/>
              <a:t>約瑟夫</a:t>
            </a:r>
          </a:p>
          <a:p>
            <a:pPr lvl="1"/>
            <a:r>
              <a:rPr lang="zh-TW" altLang="en-US" dirty="0"/>
              <a:t>大衛</a:t>
            </a:r>
          </a:p>
          <a:p>
            <a:pPr lvl="1"/>
            <a:r>
              <a:rPr lang="zh-TW" altLang="en-US" dirty="0"/>
              <a:t>以斯帖</a:t>
            </a:r>
          </a:p>
          <a:p>
            <a:r>
              <a:rPr lang="zh-TW" altLang="en-US" dirty="0"/>
              <a:t>那我呢</a:t>
            </a:r>
            <a:r>
              <a:rPr lang="zh-TW" altLang="en-US" dirty="0" smtClean="0"/>
              <a:t>？</a:t>
            </a:r>
            <a:endParaRPr lang="en-US" altLang="zh-TW" dirty="0" smtClean="0"/>
          </a:p>
          <a:p>
            <a:r>
              <a:rPr lang="zh-TW" altLang="en-US" dirty="0" smtClean="0"/>
              <a:t>音</a:t>
            </a:r>
            <a:r>
              <a:rPr lang="zh-TW" altLang="en-US" dirty="0"/>
              <a:t>樂</a:t>
            </a:r>
          </a:p>
          <a:p>
            <a:r>
              <a:rPr lang="zh-TW" altLang="en-US" dirty="0" smtClean="0"/>
              <a:t>祈禱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42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Crossing the Jordan (Joshua 3:16)</a:t>
            </a:r>
            <a:endParaRPr lang="en-US" dirty="0"/>
          </a:p>
        </p:txBody>
      </p:sp>
      <p:pic>
        <p:nvPicPr>
          <p:cNvPr id="1026" name="Picture 2" descr="Map of Jordan River Valle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14400"/>
            <a:ext cx="5486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43800" y="5257800"/>
            <a:ext cx="1447800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CC"/>
                </a:solidFill>
              </a:rPr>
              <a:t>1927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21 hours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34126" y="6383179"/>
            <a:ext cx="4953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https://stephenmillerbooks.com/2015/06/more-evidence-for-the-miracle-jordan-river-stops/</a:t>
            </a:r>
          </a:p>
        </p:txBody>
      </p:sp>
    </p:spTree>
    <p:extLst>
      <p:ext uri="{BB962C8B-B14F-4D97-AF65-F5344CB8AC3E}">
        <p14:creationId xmlns:p14="http://schemas.microsoft.com/office/powerpoint/2010/main" val="322201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Timing of God </a:t>
            </a:r>
            <a:r>
              <a:rPr lang="zh-TW" altLang="en-US" smtClean="0"/>
              <a:t>上帝的時間表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Moses</a:t>
            </a:r>
          </a:p>
          <a:p>
            <a:pPr lvl="1"/>
            <a:r>
              <a:rPr lang="en-US" smtClean="0"/>
              <a:t>@40 “I’m ready…”</a:t>
            </a:r>
          </a:p>
          <a:p>
            <a:pPr lvl="1"/>
            <a:r>
              <a:rPr lang="en-US" smtClean="0"/>
              <a:t>@80 “I’m can’t…”</a:t>
            </a:r>
          </a:p>
          <a:p>
            <a:r>
              <a:rPr lang="en-US" smtClean="0"/>
              <a:t>Joseph</a:t>
            </a:r>
          </a:p>
          <a:p>
            <a:pPr lvl="1"/>
            <a:r>
              <a:rPr lang="en-US" smtClean="0"/>
              <a:t>Dream of Greatness</a:t>
            </a:r>
          </a:p>
          <a:p>
            <a:pPr lvl="1"/>
            <a:r>
              <a:rPr lang="en-US" smtClean="0"/>
              <a:t>Slavery and Prison</a:t>
            </a:r>
          </a:p>
          <a:p>
            <a:pPr lvl="1"/>
            <a:r>
              <a:rPr lang="en-US" smtClean="0"/>
              <a:t>Reality of Greatness</a:t>
            </a:r>
            <a:endParaRPr lang="en-US" smtClean="0"/>
          </a:p>
          <a:p>
            <a:r>
              <a:rPr lang="en-US" smtClean="0"/>
              <a:t>David</a:t>
            </a:r>
          </a:p>
          <a:p>
            <a:pPr lvl="1"/>
            <a:r>
              <a:rPr lang="en-US" smtClean="0"/>
              <a:t>Anointed as King</a:t>
            </a:r>
          </a:p>
          <a:p>
            <a:pPr lvl="1"/>
            <a:r>
              <a:rPr lang="en-US" smtClean="0"/>
              <a:t>Hunted as a rabbit for 15 years</a:t>
            </a:r>
          </a:p>
          <a:p>
            <a:pPr lvl="1"/>
            <a:r>
              <a:rPr lang="en-US" smtClean="0"/>
              <a:t>Receiving the Kingship</a:t>
            </a:r>
          </a:p>
          <a:p>
            <a:r>
              <a:rPr lang="en-US" smtClean="0"/>
              <a:t>Esther and Mordecai</a:t>
            </a:r>
            <a:endParaRPr lang="en-US" smtClean="0"/>
          </a:p>
          <a:p>
            <a:pPr lvl="1"/>
            <a:r>
              <a:rPr lang="en-US" smtClean="0"/>
              <a:t>“For such a time as this…”</a:t>
            </a:r>
          </a:p>
          <a:p>
            <a:pPr lvl="1"/>
            <a:r>
              <a:rPr lang="en-US" smtClean="0"/>
              <a:t>A </a:t>
            </a:r>
            <a:r>
              <a:rPr lang="en-US" smtClean="0"/>
              <a:t>King’s insomnia</a:t>
            </a:r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smtClean="0"/>
              <a:t>摩西</a:t>
            </a:r>
          </a:p>
          <a:p>
            <a:pPr lvl="1"/>
            <a:r>
              <a:rPr lang="en-US" altLang="zh-TW" smtClean="0"/>
              <a:t>40</a:t>
            </a:r>
            <a:r>
              <a:rPr lang="zh-TW" altLang="en-US" smtClean="0"/>
              <a:t>歲 </a:t>
            </a:r>
            <a:r>
              <a:rPr lang="en-US" altLang="zh-TW" smtClean="0"/>
              <a:t>: “</a:t>
            </a:r>
            <a:r>
              <a:rPr lang="zh-TW" altLang="en-US" smtClean="0"/>
              <a:t>我準備好了</a:t>
            </a:r>
            <a:r>
              <a:rPr lang="en-US" altLang="zh-TW" smtClean="0"/>
              <a:t>…”</a:t>
            </a:r>
          </a:p>
          <a:p>
            <a:pPr lvl="1"/>
            <a:r>
              <a:rPr lang="en-US" altLang="zh-TW" smtClean="0"/>
              <a:t>80</a:t>
            </a:r>
            <a:r>
              <a:rPr lang="zh-TW" altLang="en-US" smtClean="0"/>
              <a:t>歲 </a:t>
            </a:r>
            <a:r>
              <a:rPr lang="en-US" altLang="zh-TW" smtClean="0"/>
              <a:t>: “</a:t>
            </a:r>
            <a:r>
              <a:rPr lang="zh-TW" altLang="en-US" smtClean="0"/>
              <a:t>我不能</a:t>
            </a:r>
            <a:r>
              <a:rPr lang="en-US" altLang="zh-TW" smtClean="0"/>
              <a:t>…”</a:t>
            </a:r>
          </a:p>
          <a:p>
            <a:r>
              <a:rPr lang="zh-TW" altLang="en-US" smtClean="0"/>
              <a:t>約瑟夫</a:t>
            </a:r>
          </a:p>
          <a:p>
            <a:pPr lvl="1"/>
            <a:r>
              <a:rPr lang="zh-TW" altLang="en-US" smtClean="0"/>
              <a:t>偉大的夢</a:t>
            </a:r>
          </a:p>
          <a:p>
            <a:pPr lvl="1"/>
            <a:r>
              <a:rPr lang="zh-TW" altLang="en-US" smtClean="0"/>
              <a:t>奴隸制和監獄</a:t>
            </a:r>
          </a:p>
          <a:p>
            <a:pPr lvl="1"/>
            <a:r>
              <a:rPr lang="zh-TW" altLang="en-US" smtClean="0"/>
              <a:t>偉大的現實</a:t>
            </a:r>
          </a:p>
          <a:p>
            <a:r>
              <a:rPr lang="zh-TW" altLang="en-US" smtClean="0"/>
              <a:t>大衛</a:t>
            </a:r>
          </a:p>
          <a:p>
            <a:pPr lvl="1"/>
            <a:r>
              <a:rPr lang="zh-TW" altLang="en-US" smtClean="0"/>
              <a:t>被任命為國王</a:t>
            </a:r>
          </a:p>
          <a:p>
            <a:pPr lvl="1"/>
            <a:r>
              <a:rPr lang="en-US" altLang="zh-TW" smtClean="0"/>
              <a:t>15</a:t>
            </a:r>
            <a:r>
              <a:rPr lang="zh-TW" altLang="en-US" smtClean="0"/>
              <a:t>年</a:t>
            </a:r>
          </a:p>
          <a:p>
            <a:pPr lvl="1"/>
            <a:r>
              <a:rPr lang="zh-TW" altLang="en-US" smtClean="0"/>
              <a:t>接收王權</a:t>
            </a:r>
          </a:p>
          <a:p>
            <a:r>
              <a:rPr lang="zh-TW" altLang="en-US" smtClean="0"/>
              <a:t>以斯帖和末底改</a:t>
            </a:r>
          </a:p>
          <a:p>
            <a:pPr lvl="1"/>
            <a:r>
              <a:rPr lang="zh-TW" altLang="en-US" smtClean="0"/>
              <a:t>“在這樣的時候</a:t>
            </a:r>
            <a:r>
              <a:rPr lang="en-US" altLang="zh-TW" smtClean="0"/>
              <a:t>…”</a:t>
            </a:r>
          </a:p>
          <a:p>
            <a:pPr lvl="1"/>
            <a:r>
              <a:rPr lang="zh-TW" altLang="en-US" smtClean="0"/>
              <a:t>國王失眠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1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Timing of God </a:t>
            </a:r>
            <a:r>
              <a:rPr lang="zh-TW" altLang="en-US" smtClean="0"/>
              <a:t>上帝的時間表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Theory – Jesus</a:t>
            </a:r>
          </a:p>
          <a:p>
            <a:pPr lvl="1"/>
            <a:r>
              <a:rPr lang="en-US" dirty="0" smtClean="0"/>
              <a:t>Not Yet</a:t>
            </a:r>
          </a:p>
          <a:p>
            <a:pPr lvl="1"/>
            <a:r>
              <a:rPr lang="en-US" dirty="0" smtClean="0"/>
              <a:t>Is Come</a:t>
            </a:r>
          </a:p>
          <a:p>
            <a:r>
              <a:rPr lang="en-US" dirty="0" smtClean="0"/>
              <a:t>Practice – Bible Examples</a:t>
            </a:r>
          </a:p>
          <a:p>
            <a:pPr lvl="1"/>
            <a:r>
              <a:rPr lang="en-US" dirty="0" smtClean="0"/>
              <a:t>Joshua</a:t>
            </a:r>
          </a:p>
          <a:p>
            <a:pPr lvl="1"/>
            <a:r>
              <a:rPr lang="en-US" dirty="0" smtClean="0"/>
              <a:t>Moses</a:t>
            </a:r>
          </a:p>
          <a:p>
            <a:pPr lvl="1"/>
            <a:r>
              <a:rPr lang="en-US" dirty="0" smtClean="0"/>
              <a:t>Joseph</a:t>
            </a:r>
          </a:p>
          <a:p>
            <a:pPr lvl="1"/>
            <a:r>
              <a:rPr lang="en-US" dirty="0" smtClean="0"/>
              <a:t>David</a:t>
            </a:r>
          </a:p>
          <a:p>
            <a:pPr lvl="1"/>
            <a:r>
              <a:rPr lang="en-US" dirty="0" smtClean="0"/>
              <a:t>Esther</a:t>
            </a:r>
          </a:p>
          <a:p>
            <a:r>
              <a:rPr lang="en-US" dirty="0" smtClean="0"/>
              <a:t>For Us…</a:t>
            </a:r>
            <a:endParaRPr lang="en-US" dirty="0" smtClean="0"/>
          </a:p>
          <a:p>
            <a:r>
              <a:rPr lang="en-US" dirty="0" smtClean="0"/>
              <a:t>Music</a:t>
            </a:r>
          </a:p>
          <a:p>
            <a:r>
              <a:rPr lang="en-US" dirty="0" smtClean="0"/>
              <a:t>Sharing &amp; A Prayer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smtClean="0"/>
              <a:t>理論</a:t>
            </a:r>
            <a:r>
              <a:rPr lang="en-US" altLang="zh-TW" smtClean="0"/>
              <a:t>–</a:t>
            </a:r>
            <a:r>
              <a:rPr lang="zh-TW" altLang="en-US" smtClean="0"/>
              <a:t>耶穌</a:t>
            </a:r>
          </a:p>
          <a:p>
            <a:pPr lvl="1"/>
            <a:r>
              <a:rPr lang="zh-TW" altLang="en-US" smtClean="0"/>
              <a:t>還沒</a:t>
            </a:r>
          </a:p>
          <a:p>
            <a:pPr lvl="1"/>
            <a:r>
              <a:rPr lang="zh-TW" altLang="en-US" smtClean="0"/>
              <a:t>來了</a:t>
            </a:r>
          </a:p>
          <a:p>
            <a:r>
              <a:rPr lang="zh-TW" altLang="en-US" smtClean="0"/>
              <a:t>練習</a:t>
            </a:r>
            <a:r>
              <a:rPr lang="en-US" altLang="zh-TW" smtClean="0"/>
              <a:t>–</a:t>
            </a:r>
            <a:r>
              <a:rPr lang="zh-TW" altLang="en-US" smtClean="0"/>
              <a:t>聖經例子</a:t>
            </a:r>
          </a:p>
          <a:p>
            <a:pPr lvl="1"/>
            <a:r>
              <a:rPr lang="zh-TW" altLang="en-US" smtClean="0"/>
              <a:t>約書亞記</a:t>
            </a:r>
          </a:p>
          <a:p>
            <a:pPr lvl="1"/>
            <a:r>
              <a:rPr lang="zh-TW" altLang="en-US" smtClean="0"/>
              <a:t>摩西</a:t>
            </a:r>
          </a:p>
          <a:p>
            <a:pPr lvl="1"/>
            <a:r>
              <a:rPr lang="zh-TW" altLang="en-US" smtClean="0"/>
              <a:t>約瑟夫</a:t>
            </a:r>
          </a:p>
          <a:p>
            <a:pPr lvl="1"/>
            <a:r>
              <a:rPr lang="zh-TW" altLang="en-US" smtClean="0"/>
              <a:t>大衛</a:t>
            </a:r>
          </a:p>
          <a:p>
            <a:pPr lvl="1"/>
            <a:r>
              <a:rPr lang="zh-TW" altLang="en-US" smtClean="0"/>
              <a:t>以斯帖</a:t>
            </a:r>
          </a:p>
          <a:p>
            <a:r>
              <a:rPr lang="zh-TW" altLang="en-US" smtClean="0"/>
              <a:t>那我呢？</a:t>
            </a:r>
            <a:endParaRPr lang="en-US" altLang="zh-TW" smtClean="0"/>
          </a:p>
          <a:p>
            <a:r>
              <a:rPr lang="zh-TW" altLang="en-US" smtClean="0"/>
              <a:t>音樂</a:t>
            </a:r>
          </a:p>
          <a:p>
            <a:r>
              <a:rPr lang="zh-TW" altLang="en-US" smtClean="0"/>
              <a:t>祈禱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66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For Us… </a:t>
            </a:r>
            <a:r>
              <a:rPr lang="zh-TW" altLang="en-US" smtClean="0"/>
              <a:t>那我呢？</a:t>
            </a:r>
            <a:endParaRPr lang="en-US" altLang="zh-TW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Salvation</a:t>
            </a:r>
          </a:p>
          <a:p>
            <a:pPr lvl="1"/>
            <a:r>
              <a:rPr lang="en-US" smtClean="0"/>
              <a:t>Our own</a:t>
            </a:r>
          </a:p>
          <a:p>
            <a:pPr lvl="1"/>
            <a:r>
              <a:rPr lang="en-US" smtClean="0"/>
              <a:t>Others/Family</a:t>
            </a:r>
            <a:endParaRPr lang="en-US" smtClean="0"/>
          </a:p>
          <a:p>
            <a:r>
              <a:rPr lang="en-US" smtClean="0"/>
              <a:t>Life Direction</a:t>
            </a:r>
            <a:endParaRPr lang="en-US" smtClean="0"/>
          </a:p>
          <a:p>
            <a:pPr lvl="1"/>
            <a:r>
              <a:rPr lang="en-US" smtClean="0"/>
              <a:t>Am I Ready?</a:t>
            </a:r>
            <a:endParaRPr lang="en-US" smtClean="0"/>
          </a:p>
          <a:p>
            <a:pPr lvl="1"/>
            <a:r>
              <a:rPr lang="en-US" smtClean="0"/>
              <a:t>Malaysia Outreach</a:t>
            </a:r>
          </a:p>
          <a:p>
            <a:pPr lvl="1"/>
            <a:r>
              <a:rPr lang="en-US" smtClean="0"/>
              <a:t>To Taiwan</a:t>
            </a:r>
          </a:p>
          <a:p>
            <a:pPr lvl="1"/>
            <a:r>
              <a:rPr lang="en-US" smtClean="0"/>
              <a:t>Return Canada</a:t>
            </a:r>
            <a:endParaRPr lang="en-US" smtClean="0"/>
          </a:p>
          <a:p>
            <a:pPr lvl="1"/>
            <a:r>
              <a:rPr lang="en-US" smtClean="0"/>
              <a:t>MOST project</a:t>
            </a:r>
            <a:endParaRPr lang="en-US" smtClean="0"/>
          </a:p>
          <a:p>
            <a:r>
              <a:rPr lang="en-US" smtClean="0"/>
              <a:t>Unique: age, method</a:t>
            </a:r>
          </a:p>
          <a:p>
            <a:r>
              <a:rPr lang="en-US" smtClean="0"/>
              <a:t>Warning: Don’t delay</a:t>
            </a:r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mtClean="0"/>
              <a:t>救恩</a:t>
            </a:r>
          </a:p>
          <a:p>
            <a:pPr lvl="1"/>
            <a:r>
              <a:rPr lang="zh-TW" altLang="en-US" smtClean="0"/>
              <a:t>自己的</a:t>
            </a:r>
          </a:p>
          <a:p>
            <a:pPr lvl="1"/>
            <a:r>
              <a:rPr lang="zh-TW" altLang="en-US" smtClean="0"/>
              <a:t>其他人</a:t>
            </a:r>
            <a:endParaRPr lang="en-US" altLang="zh-TW" smtClean="0"/>
          </a:p>
          <a:p>
            <a:r>
              <a:rPr lang="zh-TW" altLang="en-US" smtClean="0"/>
              <a:t>生活方向</a:t>
            </a:r>
          </a:p>
          <a:p>
            <a:pPr lvl="1"/>
            <a:r>
              <a:rPr lang="zh-TW" altLang="en-US" smtClean="0"/>
              <a:t>我準備好了嗎？</a:t>
            </a:r>
          </a:p>
          <a:p>
            <a:pPr lvl="1"/>
            <a:r>
              <a:rPr lang="zh-TW" altLang="en-US" smtClean="0"/>
              <a:t>馬來西亞推廣</a:t>
            </a:r>
          </a:p>
          <a:p>
            <a:pPr lvl="1"/>
            <a:r>
              <a:rPr lang="zh-TW" altLang="en-US" smtClean="0"/>
              <a:t>到台灣</a:t>
            </a:r>
          </a:p>
          <a:p>
            <a:pPr lvl="1"/>
            <a:r>
              <a:rPr lang="zh-TW" altLang="en-US" smtClean="0"/>
              <a:t>返回加拿大</a:t>
            </a:r>
          </a:p>
          <a:p>
            <a:pPr lvl="1"/>
            <a:r>
              <a:rPr lang="en-US" altLang="zh-TW" smtClean="0"/>
              <a:t>MOST</a:t>
            </a:r>
            <a:r>
              <a:rPr lang="zh-TW" altLang="en-US" smtClean="0"/>
              <a:t>項目</a:t>
            </a:r>
          </a:p>
          <a:p>
            <a:r>
              <a:rPr lang="zh-TW" altLang="en-US" smtClean="0"/>
              <a:t>獨特：年齡，方法</a:t>
            </a:r>
          </a:p>
          <a:p>
            <a:r>
              <a:rPr lang="zh-TW" altLang="en-US" smtClean="0"/>
              <a:t>警告：請不要延遲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98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For Us… </a:t>
            </a:r>
            <a:r>
              <a:rPr lang="zh-TW" altLang="en-US" smtClean="0"/>
              <a:t>那我呢？</a:t>
            </a:r>
            <a:endParaRPr lang="en-US" altLang="zh-TW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Salvation</a:t>
            </a:r>
          </a:p>
          <a:p>
            <a:pPr lvl="1"/>
            <a:r>
              <a:rPr lang="en-US" smtClean="0"/>
              <a:t>Our own</a:t>
            </a:r>
          </a:p>
          <a:p>
            <a:pPr lvl="1"/>
            <a:r>
              <a:rPr lang="en-US" smtClean="0"/>
              <a:t>Others/Family</a:t>
            </a:r>
            <a:endParaRPr lang="en-US" smtClean="0"/>
          </a:p>
          <a:p>
            <a:r>
              <a:rPr lang="en-US" smtClean="0"/>
              <a:t>Life Direction</a:t>
            </a:r>
            <a:endParaRPr lang="en-US" smtClean="0"/>
          </a:p>
          <a:p>
            <a:pPr lvl="1"/>
            <a:r>
              <a:rPr lang="en-US" smtClean="0"/>
              <a:t>Am I Ready?</a:t>
            </a:r>
            <a:endParaRPr lang="en-US" smtClean="0"/>
          </a:p>
          <a:p>
            <a:pPr lvl="1"/>
            <a:r>
              <a:rPr lang="en-US" smtClean="0"/>
              <a:t>Malaysia Outreach</a:t>
            </a:r>
          </a:p>
          <a:p>
            <a:pPr lvl="1"/>
            <a:r>
              <a:rPr lang="en-US" smtClean="0"/>
              <a:t>To Taiwan</a:t>
            </a:r>
          </a:p>
          <a:p>
            <a:pPr lvl="1"/>
            <a:r>
              <a:rPr lang="en-US" smtClean="0"/>
              <a:t>Return Canada</a:t>
            </a:r>
            <a:endParaRPr lang="en-US" smtClean="0"/>
          </a:p>
          <a:p>
            <a:pPr lvl="1"/>
            <a:r>
              <a:rPr lang="en-US" smtClean="0"/>
              <a:t>MOST project</a:t>
            </a:r>
            <a:endParaRPr lang="en-US" smtClean="0"/>
          </a:p>
          <a:p>
            <a:r>
              <a:rPr lang="en-US" smtClean="0"/>
              <a:t>Unique: age, method</a:t>
            </a:r>
          </a:p>
          <a:p>
            <a:r>
              <a:rPr lang="en-US" smtClean="0"/>
              <a:t>Warning: Don’t delay</a:t>
            </a:r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救恩</a:t>
            </a:r>
          </a:p>
          <a:p>
            <a:pPr lvl="1"/>
            <a:r>
              <a:rPr lang="zh-TW" altLang="en-US" dirty="0" smtClean="0"/>
              <a:t>自己的</a:t>
            </a:r>
          </a:p>
          <a:p>
            <a:pPr lvl="1"/>
            <a:r>
              <a:rPr lang="zh-TW" altLang="en-US" dirty="0" smtClean="0"/>
              <a:t>其他人</a:t>
            </a:r>
            <a:endParaRPr lang="en-US" altLang="zh-TW" dirty="0" smtClean="0"/>
          </a:p>
          <a:p>
            <a:r>
              <a:rPr lang="zh-TW" altLang="en-US" dirty="0" smtClean="0"/>
              <a:t>生活方向</a:t>
            </a:r>
          </a:p>
          <a:p>
            <a:pPr lvl="1"/>
            <a:r>
              <a:rPr lang="zh-TW" altLang="en-US" dirty="0" smtClean="0"/>
              <a:t>我準備好了嗎？</a:t>
            </a:r>
          </a:p>
          <a:p>
            <a:pPr lvl="1"/>
            <a:r>
              <a:rPr lang="zh-TW" altLang="en-US" dirty="0" smtClean="0"/>
              <a:t>馬來西亞推廣</a:t>
            </a:r>
          </a:p>
          <a:p>
            <a:pPr lvl="1"/>
            <a:r>
              <a:rPr lang="zh-TW" altLang="en-US" dirty="0" smtClean="0"/>
              <a:t>到台灣</a:t>
            </a:r>
          </a:p>
          <a:p>
            <a:pPr lvl="1"/>
            <a:r>
              <a:rPr lang="zh-TW" altLang="en-US" dirty="0" smtClean="0"/>
              <a:t>返回加拿大</a:t>
            </a:r>
          </a:p>
          <a:p>
            <a:pPr lvl="1"/>
            <a:r>
              <a:rPr lang="en-US" altLang="zh-TW" dirty="0" smtClean="0"/>
              <a:t>MOST</a:t>
            </a:r>
            <a:r>
              <a:rPr lang="zh-TW" altLang="en-US" dirty="0" smtClean="0"/>
              <a:t>項目</a:t>
            </a:r>
          </a:p>
          <a:p>
            <a:r>
              <a:rPr lang="zh-TW" altLang="en-US" dirty="0" smtClean="0"/>
              <a:t>獨特：年齡，方法</a:t>
            </a:r>
          </a:p>
          <a:p>
            <a:r>
              <a:rPr lang="zh-TW" altLang="en-US" dirty="0" smtClean="0"/>
              <a:t>警告：請不要延遲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20815182">
            <a:off x="1200150" y="3505200"/>
            <a:ext cx="7429500" cy="7386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CC"/>
                </a:solidFill>
              </a:rPr>
              <a:t>My </a:t>
            </a:r>
            <a:r>
              <a:rPr lang="en-US" sz="2800" dirty="0">
                <a:solidFill>
                  <a:srgbClr val="0000CC"/>
                </a:solidFill>
              </a:rPr>
              <a:t>Spirit will not strive with man </a:t>
            </a:r>
            <a:r>
              <a:rPr lang="en-US" sz="2800" dirty="0" smtClean="0">
                <a:solidFill>
                  <a:srgbClr val="0000CC"/>
                </a:solidFill>
              </a:rPr>
              <a:t>forever (Gn6:3)</a:t>
            </a:r>
          </a:p>
          <a:p>
            <a:pPr algn="ctr"/>
            <a:r>
              <a:rPr lang="en-US" sz="1400" dirty="0">
                <a:solidFill>
                  <a:schemeClr val="bg1">
                    <a:lumMod val="75000"/>
                  </a:schemeClr>
                </a:solidFill>
                <a:hlinkClick r:id="rId2"/>
              </a:rPr>
              <a:t>https://www.gospeltruth.net/1848OE/481011_spirit_striving.htm</a:t>
            </a:r>
            <a:endParaRPr lang="en-US" sz="14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30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Gracious Father: </a:t>
            </a:r>
            <a:r>
              <a:rPr lang="zh-TW" altLang="en-US" dirty="0" smtClean="0"/>
              <a:t>慈父上帝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943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1 </a:t>
            </a:r>
          </a:p>
          <a:p>
            <a:r>
              <a:rPr lang="en-US" dirty="0" smtClean="0"/>
              <a:t>Fa-</a:t>
            </a:r>
            <a:r>
              <a:rPr lang="en-US" dirty="0" err="1" smtClean="0"/>
              <a:t>ther</a:t>
            </a:r>
            <a:r>
              <a:rPr lang="en-US" dirty="0" smtClean="0"/>
              <a:t> leads me  …  by His grace,</a:t>
            </a:r>
          </a:p>
          <a:p>
            <a:r>
              <a:rPr lang="en-US" dirty="0" err="1" smtClean="0"/>
              <a:t>Tru-ly</a:t>
            </a:r>
            <a:r>
              <a:rPr lang="en-US" dirty="0" smtClean="0"/>
              <a:t> a </a:t>
            </a:r>
            <a:r>
              <a:rPr lang="en-US" dirty="0" err="1" smtClean="0"/>
              <a:t>lov-ing</a:t>
            </a:r>
            <a:r>
              <a:rPr lang="en-US" dirty="0" smtClean="0"/>
              <a:t> Fa-</a:t>
            </a:r>
            <a:r>
              <a:rPr lang="en-US" dirty="0" err="1" smtClean="0"/>
              <a:t>ther</a:t>
            </a:r>
            <a:endParaRPr lang="en-US" dirty="0" smtClean="0"/>
          </a:p>
          <a:p>
            <a:r>
              <a:rPr lang="en-US" dirty="0" smtClean="0"/>
              <a:t>Cares for my weak-ness,</a:t>
            </a:r>
          </a:p>
          <a:p>
            <a:r>
              <a:rPr lang="en-US" dirty="0" smtClean="0"/>
              <a:t>Com-forts my </a:t>
            </a:r>
            <a:r>
              <a:rPr lang="en-US" dirty="0" err="1" smtClean="0"/>
              <a:t>sor</a:t>
            </a:r>
            <a:r>
              <a:rPr lang="en-US" dirty="0" smtClean="0"/>
              <a:t>-row,</a:t>
            </a:r>
          </a:p>
          <a:p>
            <a:r>
              <a:rPr lang="en-US" dirty="0" smtClean="0"/>
              <a:t>Pro-</a:t>
            </a:r>
            <a:r>
              <a:rPr lang="en-US" dirty="0" err="1" smtClean="0"/>
              <a:t>tecting</a:t>
            </a:r>
            <a:r>
              <a:rPr lang="en-US" dirty="0" smtClean="0"/>
              <a:t>, ne-</a:t>
            </a:r>
            <a:r>
              <a:rPr lang="en-US" dirty="0" err="1" smtClean="0"/>
              <a:t>ver</a:t>
            </a:r>
            <a:r>
              <a:rPr lang="en-US" dirty="0" smtClean="0"/>
              <a:t> </a:t>
            </a:r>
            <a:r>
              <a:rPr lang="en-US" dirty="0" err="1" smtClean="0"/>
              <a:t>leav-ing</a:t>
            </a:r>
            <a:r>
              <a:rPr lang="en-US" dirty="0" smtClean="0"/>
              <a:t> me Fa-</a:t>
            </a:r>
            <a:r>
              <a:rPr lang="en-US" dirty="0" err="1" smtClean="0"/>
              <a:t>ther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Chorus</a:t>
            </a:r>
          </a:p>
          <a:p>
            <a:r>
              <a:rPr lang="en-US" dirty="0" smtClean="0"/>
              <a:t>If one </a:t>
            </a:r>
            <a:r>
              <a:rPr lang="en-US" dirty="0" err="1" smtClean="0"/>
              <a:t>b'lieves</a:t>
            </a:r>
            <a:r>
              <a:rPr lang="en-US" dirty="0" smtClean="0"/>
              <a:t>,(2x)</a:t>
            </a:r>
          </a:p>
          <a:p>
            <a:r>
              <a:rPr lang="en-US" dirty="0" err="1" smtClean="0"/>
              <a:t>ev</a:t>
            </a:r>
            <a:r>
              <a:rPr lang="en-US" dirty="0" smtClean="0"/>
              <a:t>-</a:t>
            </a:r>
            <a:r>
              <a:rPr lang="en-US" dirty="0" err="1" smtClean="0"/>
              <a:t>ery</a:t>
            </a:r>
            <a:r>
              <a:rPr lang="en-US" dirty="0" smtClean="0"/>
              <a:t>-thing re-</a:t>
            </a:r>
            <a:r>
              <a:rPr lang="en-US" dirty="0" err="1" smtClean="0"/>
              <a:t>ceives</a:t>
            </a:r>
            <a:r>
              <a:rPr lang="en-US" dirty="0" smtClean="0"/>
              <a:t> God's </a:t>
            </a:r>
            <a:r>
              <a:rPr lang="en-US" dirty="0" err="1" smtClean="0"/>
              <a:t>bles</a:t>
            </a:r>
            <a:r>
              <a:rPr lang="en-US" dirty="0" smtClean="0"/>
              <a:t>-sing</a:t>
            </a:r>
          </a:p>
          <a:p>
            <a:r>
              <a:rPr lang="en-US" dirty="0" smtClean="0"/>
              <a:t>with joy and peace.</a:t>
            </a:r>
          </a:p>
          <a:p>
            <a:r>
              <a:rPr lang="en-US" dirty="0" smtClean="0"/>
              <a:t>3</a:t>
            </a:r>
          </a:p>
          <a:p>
            <a:r>
              <a:rPr lang="en-US" dirty="0" smtClean="0"/>
              <a:t>God's promises  …  are com-</a:t>
            </a:r>
            <a:r>
              <a:rPr lang="en-US" dirty="0" err="1" smtClean="0"/>
              <a:t>plete</a:t>
            </a:r>
            <a:r>
              <a:rPr lang="en-US" dirty="0" smtClean="0"/>
              <a:t>,</a:t>
            </a:r>
          </a:p>
          <a:p>
            <a:r>
              <a:rPr lang="en-US" dirty="0" smtClean="0"/>
              <a:t>In Je-</a:t>
            </a:r>
            <a:r>
              <a:rPr lang="en-US" dirty="0" err="1" smtClean="0"/>
              <a:t>sus</a:t>
            </a:r>
            <a:r>
              <a:rPr lang="en-US" dirty="0" smtClean="0"/>
              <a:t> all are </a:t>
            </a:r>
            <a:r>
              <a:rPr lang="en-US" dirty="0" err="1" smtClean="0"/>
              <a:t>ful</a:t>
            </a:r>
            <a:r>
              <a:rPr lang="en-US" dirty="0" smtClean="0"/>
              <a:t>-fil-led.</a:t>
            </a:r>
          </a:p>
          <a:p>
            <a:r>
              <a:rPr lang="en-US" dirty="0" smtClean="0"/>
              <a:t>Ask an' re-</a:t>
            </a:r>
            <a:r>
              <a:rPr lang="en-US" dirty="0" err="1" smtClean="0"/>
              <a:t>ceive</a:t>
            </a:r>
            <a:r>
              <a:rPr lang="en-US" dirty="0" smtClean="0"/>
              <a:t>,</a:t>
            </a:r>
          </a:p>
          <a:p>
            <a:r>
              <a:rPr lang="en-US" dirty="0" smtClean="0"/>
              <a:t>Seek an' find</a:t>
            </a:r>
          </a:p>
          <a:p>
            <a:r>
              <a:rPr lang="en-US" dirty="0" smtClean="0"/>
              <a:t>knock: </a:t>
            </a:r>
            <a:r>
              <a:rPr lang="en-US" dirty="0" smtClean="0">
                <a:solidFill>
                  <a:srgbClr val="0000CC"/>
                </a:solidFill>
              </a:rPr>
              <a:t>the door's open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    -- not a </a:t>
            </a:r>
            <a:r>
              <a:rPr lang="en-US" dirty="0" err="1" smtClean="0">
                <a:solidFill>
                  <a:srgbClr val="0000CC"/>
                </a:solidFill>
              </a:rPr>
              <a:t>mo-ment</a:t>
            </a:r>
            <a:r>
              <a:rPr lang="en-US" dirty="0" smtClean="0">
                <a:solidFill>
                  <a:srgbClr val="0000CC"/>
                </a:solidFill>
              </a:rPr>
              <a:t> soon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943600"/>
          </a:xfrm>
        </p:spPr>
        <p:txBody>
          <a:bodyPr>
            <a:noAutofit/>
          </a:bodyPr>
          <a:lstStyle/>
          <a:p>
            <a:r>
              <a:rPr lang="en-US" altLang="zh-CN" sz="1800" dirty="0" smtClean="0"/>
              <a:t>1</a:t>
            </a:r>
            <a:r>
              <a:rPr lang="zh-CN" altLang="en-US" sz="1800" dirty="0" smtClean="0"/>
              <a:t> 上</a:t>
            </a:r>
            <a:r>
              <a:rPr lang="zh-CN" altLang="en-US" sz="1800" dirty="0"/>
              <a:t>帝</a:t>
            </a:r>
            <a:r>
              <a:rPr lang="en-US" altLang="zh-CN" sz="1800" baseline="30000" dirty="0" err="1"/>
              <a:t>shàngdì</a:t>
            </a:r>
            <a:r>
              <a:rPr lang="zh-CN" altLang="en-US" sz="1800" dirty="0"/>
              <a:t> 待</a:t>
            </a:r>
            <a:r>
              <a:rPr lang="en-US" altLang="zh-CN" sz="1800" baseline="30000" dirty="0" err="1"/>
              <a:t>dài</a:t>
            </a:r>
            <a:r>
              <a:rPr lang="zh-CN" altLang="en-US" sz="1800" dirty="0"/>
              <a:t> 我</a:t>
            </a:r>
            <a:r>
              <a:rPr lang="en-US" altLang="zh-CN" sz="1800" baseline="30000" dirty="0" err="1"/>
              <a:t>wǒ</a:t>
            </a:r>
            <a:r>
              <a:rPr lang="zh-CN" altLang="en-US" sz="1800" dirty="0"/>
              <a:t> </a:t>
            </a:r>
            <a:endParaRPr lang="en-US" altLang="zh-CN" sz="1800" dirty="0" smtClean="0"/>
          </a:p>
          <a:p>
            <a:r>
              <a:rPr lang="en-US" altLang="zh-CN" sz="1800" dirty="0"/>
              <a:t> </a:t>
            </a:r>
            <a:r>
              <a:rPr lang="en-US" altLang="zh-CN" sz="1800" dirty="0" smtClean="0"/>
              <a:t>     </a:t>
            </a:r>
            <a:r>
              <a:rPr lang="zh-CN" altLang="en-US" sz="1800" dirty="0" smtClean="0"/>
              <a:t>有</a:t>
            </a:r>
            <a:r>
              <a:rPr lang="en-US" altLang="zh-CN" sz="1800" baseline="30000" dirty="0" err="1"/>
              <a:t>yǒu</a:t>
            </a:r>
            <a:r>
              <a:rPr lang="zh-CN" altLang="en-US" sz="1800" dirty="0"/>
              <a:t> 洪</a:t>
            </a:r>
            <a:r>
              <a:rPr lang="en-US" altLang="zh-CN" sz="1800" baseline="30000" dirty="0" err="1"/>
              <a:t>hóng</a:t>
            </a:r>
            <a:r>
              <a:rPr lang="zh-CN" altLang="en-US" sz="1800" dirty="0"/>
              <a:t> 恩</a:t>
            </a:r>
            <a:r>
              <a:rPr lang="en-US" altLang="zh-CN" sz="1800" baseline="30000" dirty="0" err="1"/>
              <a:t>ēn</a:t>
            </a:r>
            <a:r>
              <a:rPr lang="zh-CN" altLang="en-US" sz="1800" dirty="0"/>
              <a:t> </a:t>
            </a:r>
            <a:r>
              <a:rPr lang="en-US" altLang="zh-CN" sz="1800" dirty="0"/>
              <a:t>,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真</a:t>
            </a:r>
            <a:r>
              <a:rPr lang="en-US" altLang="zh-CN" sz="1800" baseline="30000" dirty="0" err="1"/>
              <a:t>zhēn</a:t>
            </a:r>
            <a:r>
              <a:rPr lang="zh-CN" altLang="en-US" sz="1800" dirty="0"/>
              <a:t> 是</a:t>
            </a:r>
            <a:r>
              <a:rPr lang="en-US" altLang="zh-CN" sz="1800" baseline="30000" dirty="0" err="1"/>
              <a:t>shì</a:t>
            </a:r>
            <a:r>
              <a:rPr lang="zh-CN" altLang="en-US" sz="1800" dirty="0"/>
              <a:t> 我</a:t>
            </a:r>
            <a:r>
              <a:rPr lang="en-US" altLang="zh-CN" sz="1800" baseline="30000" dirty="0" err="1"/>
              <a:t>wǒ</a:t>
            </a:r>
            <a:r>
              <a:rPr lang="zh-CN" altLang="en-US" sz="1800" dirty="0"/>
              <a:t> 慈爱</a:t>
            </a:r>
            <a:r>
              <a:rPr lang="en-US" altLang="zh-CN" sz="1800" baseline="30000" dirty="0" err="1"/>
              <a:t>cíài</a:t>
            </a:r>
            <a:r>
              <a:rPr lang="zh-CN" altLang="en-US" sz="1800" dirty="0"/>
              <a:t> 父亲</a:t>
            </a:r>
            <a:r>
              <a:rPr lang="en-US" altLang="zh-CN" sz="1800" baseline="30000" dirty="0" err="1"/>
              <a:t>fùqin</a:t>
            </a:r>
            <a:r>
              <a:rPr lang="zh-CN" altLang="en-US" sz="1800" dirty="0"/>
              <a:t> </a:t>
            </a:r>
            <a:r>
              <a:rPr lang="en-US" altLang="zh-CN" sz="1800" dirty="0"/>
              <a:t>.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体贴</a:t>
            </a:r>
            <a:r>
              <a:rPr lang="en-US" altLang="zh-CN" sz="1800" baseline="30000" dirty="0" err="1"/>
              <a:t>tǐtiē</a:t>
            </a:r>
            <a:r>
              <a:rPr lang="zh-CN" altLang="en-US" sz="1800" dirty="0"/>
              <a:t> 我</a:t>
            </a:r>
            <a:r>
              <a:rPr lang="en-US" altLang="zh-CN" sz="1800" baseline="30000" dirty="0" err="1"/>
              <a:t>wǒ</a:t>
            </a:r>
            <a:r>
              <a:rPr lang="zh-CN" altLang="en-US" sz="1800" dirty="0"/>
              <a:t> 软弱</a:t>
            </a:r>
            <a:r>
              <a:rPr lang="en-US" altLang="zh-CN" sz="1800" baseline="30000" dirty="0" err="1"/>
              <a:t>ruǎnruò</a:t>
            </a:r>
            <a:r>
              <a:rPr lang="zh-CN" altLang="en-US" sz="1800" dirty="0"/>
              <a:t> </a:t>
            </a:r>
            <a:r>
              <a:rPr lang="en-US" altLang="zh-CN" sz="1800" dirty="0"/>
              <a:t>,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安慰</a:t>
            </a:r>
            <a:r>
              <a:rPr lang="en-US" altLang="zh-CN" sz="1800" baseline="30000" dirty="0" err="1"/>
              <a:t>ānwèi</a:t>
            </a:r>
            <a:r>
              <a:rPr lang="zh-CN" altLang="en-US" sz="1800" dirty="0"/>
              <a:t> 我</a:t>
            </a:r>
            <a:r>
              <a:rPr lang="en-US" altLang="zh-CN" sz="1800" baseline="30000" dirty="0" err="1"/>
              <a:t>wǒ</a:t>
            </a:r>
            <a:r>
              <a:rPr lang="zh-CN" altLang="en-US" sz="1800" dirty="0"/>
              <a:t> 伤心</a:t>
            </a:r>
            <a:r>
              <a:rPr lang="en-US" altLang="zh-CN" sz="1800" baseline="30000" dirty="0" err="1"/>
              <a:t>shāngxīn</a:t>
            </a:r>
            <a:r>
              <a:rPr lang="zh-CN" altLang="en-US" sz="1800" dirty="0"/>
              <a:t> </a:t>
            </a:r>
            <a:r>
              <a:rPr lang="en-US" altLang="zh-CN" sz="1800" dirty="0"/>
              <a:t>,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昼夜</a:t>
            </a:r>
            <a:r>
              <a:rPr lang="en-US" altLang="zh-CN" sz="1800" baseline="30000" dirty="0" err="1"/>
              <a:t>zhòuyè</a:t>
            </a:r>
            <a:r>
              <a:rPr lang="zh-CN" altLang="en-US" sz="1800" dirty="0"/>
              <a:t> 保佑</a:t>
            </a:r>
            <a:r>
              <a:rPr lang="en-US" altLang="zh-CN" sz="1800" baseline="30000" dirty="0" err="1"/>
              <a:t>bǎoyòu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 smtClean="0"/>
              <a:t>        不</a:t>
            </a:r>
            <a:r>
              <a:rPr lang="en-US" altLang="zh-CN" sz="1800" baseline="30000" dirty="0" err="1"/>
              <a:t>bù</a:t>
            </a:r>
            <a:r>
              <a:rPr lang="zh-CN" altLang="en-US" sz="1800" dirty="0"/>
              <a:t> 离</a:t>
            </a:r>
            <a:r>
              <a:rPr lang="en-US" altLang="zh-CN" sz="1800" baseline="30000" dirty="0" err="1"/>
              <a:t>lí</a:t>
            </a:r>
            <a:r>
              <a:rPr lang="zh-CN" altLang="en-US" sz="1800" dirty="0"/>
              <a:t> 我的</a:t>
            </a:r>
            <a:r>
              <a:rPr lang="en-US" altLang="zh-CN" sz="1800" baseline="30000" dirty="0" err="1"/>
              <a:t>wǒde</a:t>
            </a:r>
            <a:r>
              <a:rPr lang="zh-CN" altLang="en-US" sz="1800" dirty="0"/>
              <a:t> 身</a:t>
            </a:r>
            <a:r>
              <a:rPr lang="en-US" altLang="zh-CN" sz="1800" baseline="30000" dirty="0" err="1"/>
              <a:t>shēn</a:t>
            </a:r>
            <a:r>
              <a:rPr lang="zh-CN" altLang="en-US" sz="1800" dirty="0"/>
              <a:t> </a:t>
            </a:r>
            <a:r>
              <a:rPr lang="en-US" altLang="zh-CN" sz="1800" dirty="0"/>
              <a:t>.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TW" altLang="en-US" sz="1800" dirty="0">
                <a:solidFill>
                  <a:schemeClr val="bg1">
                    <a:lumMod val="75000"/>
                  </a:schemeClr>
                </a:solidFill>
              </a:rPr>
              <a:t>合</a:t>
            </a:r>
            <a:r>
              <a:rPr lang="zh-TW" altLang="en-US" sz="1800" dirty="0" smtClean="0">
                <a:solidFill>
                  <a:schemeClr val="bg1">
                    <a:lumMod val="75000"/>
                  </a:schemeClr>
                </a:solidFill>
              </a:rPr>
              <a:t>唱</a:t>
            </a:r>
            <a:endParaRPr lang="en-US" altLang="zh-TW" sz="18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sz="1800" dirty="0" smtClean="0"/>
              <a:t>你</a:t>
            </a:r>
            <a:r>
              <a:rPr lang="en-US" altLang="zh-CN" sz="1800" baseline="30000" dirty="0" err="1"/>
              <a:t>nǐ</a:t>
            </a:r>
            <a:r>
              <a:rPr lang="zh-CN" altLang="en-US" sz="1800" dirty="0"/>
              <a:t> 若</a:t>
            </a:r>
            <a:r>
              <a:rPr lang="en-US" altLang="zh-CN" sz="1800" baseline="30000" dirty="0" err="1"/>
              <a:t>ruò</a:t>
            </a:r>
            <a:r>
              <a:rPr lang="zh-CN" altLang="en-US" sz="1800" dirty="0"/>
              <a:t> 能</a:t>
            </a:r>
            <a:r>
              <a:rPr lang="en-US" altLang="zh-CN" sz="1800" baseline="30000" dirty="0" err="1"/>
              <a:t>néng</a:t>
            </a:r>
            <a:r>
              <a:rPr lang="zh-CN" altLang="en-US" sz="1800" dirty="0"/>
              <a:t> 信</a:t>
            </a:r>
            <a:r>
              <a:rPr lang="en-US" altLang="zh-CN" sz="1800" baseline="30000" dirty="0" err="1"/>
              <a:t>xìn</a:t>
            </a:r>
            <a:r>
              <a:rPr lang="zh-CN" altLang="en-US" sz="1800" dirty="0"/>
              <a:t> </a:t>
            </a:r>
            <a:r>
              <a:rPr lang="en-US" altLang="zh-CN" sz="1800" dirty="0"/>
              <a:t>,(2x)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凡事</a:t>
            </a:r>
            <a:r>
              <a:rPr lang="en-US" altLang="zh-CN" sz="1800" baseline="30000" dirty="0" err="1"/>
              <a:t>fánshì</a:t>
            </a:r>
            <a:r>
              <a:rPr lang="zh-CN" altLang="en-US" sz="1800" dirty="0"/>
              <a:t> 都</a:t>
            </a:r>
            <a:r>
              <a:rPr lang="en-US" altLang="zh-CN" sz="1800" baseline="30000" dirty="0" err="1"/>
              <a:t>dōu</a:t>
            </a:r>
            <a:r>
              <a:rPr lang="zh-CN" altLang="en-US" sz="1800" dirty="0"/>
              <a:t> 蒙</a:t>
            </a:r>
            <a:r>
              <a:rPr lang="en-US" altLang="zh-CN" sz="1800" baseline="30000" dirty="0" err="1"/>
              <a:t>méng</a:t>
            </a:r>
            <a:r>
              <a:rPr lang="zh-CN" altLang="en-US" sz="1800" dirty="0"/>
              <a:t> </a:t>
            </a:r>
            <a:endParaRPr lang="en-US" altLang="zh-CN" sz="1800" dirty="0"/>
          </a:p>
          <a:p>
            <a:r>
              <a:rPr lang="en-US" altLang="zh-CN" sz="1800" dirty="0"/>
              <a:t>       </a:t>
            </a:r>
            <a:r>
              <a:rPr lang="zh-CN" altLang="en-US" sz="1800" dirty="0"/>
              <a:t>神</a:t>
            </a:r>
            <a:r>
              <a:rPr lang="en-US" altLang="zh-CN" sz="1800" baseline="30000" dirty="0" err="1"/>
              <a:t>shén</a:t>
            </a:r>
            <a:r>
              <a:rPr lang="zh-CN" altLang="en-US" sz="1800" dirty="0"/>
              <a:t> 恩</a:t>
            </a:r>
            <a:r>
              <a:rPr lang="en-US" altLang="zh-CN" sz="1800" baseline="30000" dirty="0" err="1"/>
              <a:t>ēn</a:t>
            </a:r>
            <a:r>
              <a:rPr lang="zh-CN" altLang="en-US" sz="1800" dirty="0"/>
              <a:t> 眷</a:t>
            </a:r>
            <a:r>
              <a:rPr lang="en-US" altLang="zh-CN" sz="1800" baseline="30000" dirty="0" err="1"/>
              <a:t>juàn</a:t>
            </a:r>
            <a:r>
              <a:rPr lang="zh-CN" altLang="en-US" sz="1800" dirty="0"/>
              <a:t> </a:t>
            </a:r>
            <a:r>
              <a:rPr lang="en-US" altLang="zh-CN" sz="1800" dirty="0"/>
              <a:t>,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意外</a:t>
            </a:r>
            <a:r>
              <a:rPr lang="en-US" altLang="zh-CN" sz="1800" baseline="30000" dirty="0" err="1"/>
              <a:t>yìwài</a:t>
            </a:r>
            <a:r>
              <a:rPr lang="zh-CN" altLang="en-US" sz="1800" dirty="0"/>
              <a:t> 平安</a:t>
            </a:r>
            <a:r>
              <a:rPr lang="en-US" altLang="zh-CN" sz="1800" baseline="30000" dirty="0" err="1"/>
              <a:t>píngān</a:t>
            </a:r>
            <a:r>
              <a:rPr lang="zh-CN" altLang="en-US" sz="1800" dirty="0"/>
              <a:t> </a:t>
            </a:r>
            <a:r>
              <a:rPr lang="en-US" altLang="zh-CN" sz="1800" dirty="0"/>
              <a:t>.</a:t>
            </a:r>
            <a:endParaRPr lang="en-US" sz="1800" dirty="0"/>
          </a:p>
          <a:p>
            <a:r>
              <a:rPr lang="en-US" altLang="zh-CN" sz="1800" dirty="0" smtClean="0"/>
              <a:t>3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 smtClean="0"/>
              <a:t>上</a:t>
            </a:r>
            <a:r>
              <a:rPr lang="zh-CN" altLang="en-US" sz="1800" dirty="0"/>
              <a:t>帝</a:t>
            </a:r>
            <a:r>
              <a:rPr lang="en-US" altLang="zh-CN" sz="1800" baseline="30000" dirty="0" err="1"/>
              <a:t>shàngdì</a:t>
            </a:r>
            <a:r>
              <a:rPr lang="zh-CN" altLang="en-US" sz="1800" dirty="0"/>
              <a:t> 应许</a:t>
            </a:r>
            <a:r>
              <a:rPr lang="en-US" altLang="zh-CN" sz="1800" baseline="30000" dirty="0" err="1"/>
              <a:t>yīngxǔ</a:t>
            </a:r>
            <a:r>
              <a:rPr lang="zh-CN" altLang="en-US" sz="1800" dirty="0"/>
              <a:t> </a:t>
            </a:r>
            <a:endParaRPr lang="en-US" altLang="zh-CN" sz="1800" dirty="0" smtClean="0"/>
          </a:p>
          <a:p>
            <a:r>
              <a:rPr lang="en-US" altLang="zh-CN" sz="1800" dirty="0"/>
              <a:t> </a:t>
            </a:r>
            <a:r>
              <a:rPr lang="en-US" altLang="zh-CN" sz="1800" dirty="0" smtClean="0"/>
              <a:t>      </a:t>
            </a:r>
            <a:r>
              <a:rPr lang="zh-CN" altLang="en-US" sz="1800" dirty="0" smtClean="0"/>
              <a:t>有</a:t>
            </a:r>
            <a:r>
              <a:rPr lang="en-US" altLang="zh-CN" sz="1800" baseline="30000" dirty="0" err="1"/>
              <a:t>yǒu</a:t>
            </a:r>
            <a:r>
              <a:rPr lang="zh-CN" altLang="en-US" sz="1800" dirty="0"/>
              <a:t> 万千</a:t>
            </a:r>
            <a:r>
              <a:rPr lang="en-US" altLang="zh-CN" sz="1800" baseline="30000" dirty="0" err="1"/>
              <a:t>wànqiān</a:t>
            </a:r>
            <a:r>
              <a:rPr lang="zh-CN" altLang="en-US" sz="1800" dirty="0"/>
              <a:t> </a:t>
            </a:r>
            <a:r>
              <a:rPr lang="en-US" altLang="zh-CN" sz="1800" dirty="0"/>
              <a:t>,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在</a:t>
            </a:r>
            <a:r>
              <a:rPr lang="en-US" altLang="zh-CN" sz="1800" baseline="30000" dirty="0" err="1"/>
              <a:t>zài</a:t>
            </a:r>
            <a:r>
              <a:rPr lang="zh-CN" altLang="en-US" sz="1800" dirty="0"/>
              <a:t> 基督</a:t>
            </a:r>
            <a:r>
              <a:rPr lang="en-US" altLang="zh-CN" sz="1800" baseline="30000" dirty="0" err="1"/>
              <a:t>jīdū</a:t>
            </a:r>
            <a:r>
              <a:rPr lang="zh-CN" altLang="en-US" sz="1800" dirty="0"/>
              <a:t> 里</a:t>
            </a:r>
            <a:r>
              <a:rPr lang="en-US" altLang="zh-CN" sz="1800" baseline="30000" dirty="0" err="1"/>
              <a:t>lǐ</a:t>
            </a:r>
            <a:r>
              <a:rPr lang="zh-CN" altLang="en-US" sz="1800" dirty="0"/>
              <a:t> </a:t>
            </a:r>
            <a:r>
              <a:rPr lang="en-US" altLang="zh-CN" sz="1800" dirty="0"/>
              <a:t> </a:t>
            </a:r>
            <a:r>
              <a:rPr lang="zh-CN" altLang="en-US" sz="1800" dirty="0" smtClean="0"/>
              <a:t>都</a:t>
            </a:r>
            <a:r>
              <a:rPr lang="en-US" altLang="zh-CN" sz="1800" baseline="30000" dirty="0" err="1"/>
              <a:t>dōu</a:t>
            </a:r>
            <a:r>
              <a:rPr lang="zh-CN" altLang="en-US" sz="1800" dirty="0"/>
              <a:t> 成全</a:t>
            </a:r>
            <a:r>
              <a:rPr lang="en-US" altLang="zh-CN" sz="1800" baseline="30000" dirty="0" err="1"/>
              <a:t>chéngquán</a:t>
            </a:r>
            <a:r>
              <a:rPr lang="zh-CN" altLang="en-US" sz="1800" dirty="0"/>
              <a:t> </a:t>
            </a:r>
            <a:r>
              <a:rPr lang="en-US" altLang="zh-CN" sz="1800" dirty="0"/>
              <a:t>.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祈求</a:t>
            </a:r>
            <a:r>
              <a:rPr lang="en-US" altLang="zh-CN" sz="1800" baseline="30000" dirty="0" err="1"/>
              <a:t>qíqiú</a:t>
            </a:r>
            <a:r>
              <a:rPr lang="zh-CN" altLang="en-US" sz="1800" dirty="0"/>
              <a:t> 就</a:t>
            </a:r>
            <a:r>
              <a:rPr lang="en-US" altLang="zh-CN" sz="1800" baseline="30000" dirty="0" err="1"/>
              <a:t>jiù</a:t>
            </a:r>
            <a:r>
              <a:rPr lang="zh-CN" altLang="en-US" sz="1800" dirty="0"/>
              <a:t> 得着</a:t>
            </a:r>
            <a:r>
              <a:rPr lang="en-US" altLang="zh-CN" sz="1800" baseline="30000" dirty="0" err="1"/>
              <a:t>dézháo</a:t>
            </a:r>
            <a:r>
              <a:rPr lang="zh-CN" altLang="en-US" sz="1800" dirty="0"/>
              <a:t> </a:t>
            </a:r>
            <a:r>
              <a:rPr lang="en-US" altLang="zh-CN" sz="1800" dirty="0"/>
              <a:t>,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寻找</a:t>
            </a:r>
            <a:r>
              <a:rPr lang="en-US" altLang="zh-CN" sz="1800" baseline="30000" dirty="0" err="1"/>
              <a:t>xúnzhǎo</a:t>
            </a:r>
            <a:r>
              <a:rPr lang="zh-CN" altLang="en-US" sz="1800" dirty="0"/>
              <a:t> 就</a:t>
            </a:r>
            <a:r>
              <a:rPr lang="en-US" altLang="zh-CN" sz="1800" baseline="30000" dirty="0" err="1"/>
              <a:t>jiù</a:t>
            </a:r>
            <a:r>
              <a:rPr lang="zh-CN" altLang="en-US" sz="1800" dirty="0"/>
              <a:t> 寻</a:t>
            </a:r>
            <a:r>
              <a:rPr lang="en-US" altLang="zh-CN" sz="1800" baseline="30000" dirty="0" err="1"/>
              <a:t>xún</a:t>
            </a:r>
            <a:r>
              <a:rPr lang="zh-CN" altLang="en-US" sz="1800" dirty="0"/>
              <a:t> 见</a:t>
            </a:r>
            <a:r>
              <a:rPr lang="en-US" altLang="zh-CN" sz="1800" baseline="30000" dirty="0" err="1"/>
              <a:t>jiàn</a:t>
            </a:r>
            <a:r>
              <a:rPr lang="zh-CN" altLang="en-US" sz="1800" dirty="0"/>
              <a:t> </a:t>
            </a:r>
            <a:r>
              <a:rPr lang="en-US" altLang="zh-CN" sz="1800" dirty="0"/>
              <a:t>,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/>
              <a:t>叩</a:t>
            </a:r>
            <a:r>
              <a:rPr lang="en-US" altLang="zh-CN" sz="1800" baseline="30000" dirty="0" err="1"/>
              <a:t>kòu</a:t>
            </a:r>
            <a:r>
              <a:rPr lang="zh-CN" altLang="en-US" sz="1800" dirty="0"/>
              <a:t> 门</a:t>
            </a:r>
            <a:r>
              <a:rPr lang="en-US" altLang="zh-CN" sz="1800" baseline="30000" dirty="0" err="1"/>
              <a:t>mén</a:t>
            </a:r>
            <a:r>
              <a:rPr lang="zh-CN" altLang="en-US" sz="1800" dirty="0"/>
              <a:t> </a:t>
            </a:r>
            <a:r>
              <a:rPr lang="zh-CN" altLang="en-US" sz="1800" dirty="0">
                <a:solidFill>
                  <a:srgbClr val="0000CC"/>
                </a:solidFill>
              </a:rPr>
              <a:t>就</a:t>
            </a:r>
            <a:r>
              <a:rPr lang="en-US" altLang="zh-CN" sz="1800" baseline="30000" dirty="0" err="1">
                <a:solidFill>
                  <a:srgbClr val="0000CC"/>
                </a:solidFill>
              </a:rPr>
              <a:t>jiù</a:t>
            </a:r>
            <a:r>
              <a:rPr lang="zh-CN" altLang="en-US" sz="1800" dirty="0">
                <a:solidFill>
                  <a:srgbClr val="0000CC"/>
                </a:solidFill>
              </a:rPr>
              <a:t> 开</a:t>
            </a:r>
            <a:r>
              <a:rPr lang="en-US" altLang="zh-CN" sz="1800" baseline="30000" dirty="0" err="1" smtClean="0">
                <a:solidFill>
                  <a:srgbClr val="0000CC"/>
                </a:solidFill>
              </a:rPr>
              <a:t>kāi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r>
              <a:rPr lang="zh-CN" altLang="en-US" sz="1800" dirty="0" smtClean="0">
                <a:solidFill>
                  <a:srgbClr val="0000CC"/>
                </a:solidFill>
              </a:rPr>
              <a:t>     一</a:t>
            </a:r>
            <a:r>
              <a:rPr lang="zh-CN" altLang="en-US" sz="1800" dirty="0">
                <a:solidFill>
                  <a:srgbClr val="0000CC"/>
                </a:solidFill>
              </a:rPr>
              <a:t>点</a:t>
            </a:r>
            <a:r>
              <a:rPr lang="en-US" altLang="zh-CN" sz="1800" baseline="30000" dirty="0" err="1">
                <a:solidFill>
                  <a:srgbClr val="0000CC"/>
                </a:solidFill>
              </a:rPr>
              <a:t>yídiǎn</a:t>
            </a:r>
            <a:r>
              <a:rPr lang="zh-CN" altLang="en-US" sz="1800" dirty="0">
                <a:solidFill>
                  <a:srgbClr val="0000CC"/>
                </a:solidFill>
              </a:rPr>
              <a:t> 不</a:t>
            </a:r>
            <a:r>
              <a:rPr lang="en-US" altLang="zh-CN" sz="1800" baseline="30000" dirty="0" err="1">
                <a:solidFill>
                  <a:srgbClr val="0000CC"/>
                </a:solidFill>
              </a:rPr>
              <a:t>bù</a:t>
            </a:r>
            <a:r>
              <a:rPr lang="zh-CN" altLang="en-US" sz="1800" dirty="0">
                <a:solidFill>
                  <a:srgbClr val="0000CC"/>
                </a:solidFill>
              </a:rPr>
              <a:t> 迟延</a:t>
            </a:r>
            <a:r>
              <a:rPr lang="en-US" altLang="zh-CN" sz="1800" baseline="30000" dirty="0" err="1">
                <a:solidFill>
                  <a:srgbClr val="0000CC"/>
                </a:solidFill>
              </a:rPr>
              <a:t>chíyán</a:t>
            </a:r>
            <a:r>
              <a:rPr lang="zh-CN" altLang="en-US" sz="1800" dirty="0">
                <a:solidFill>
                  <a:srgbClr val="0000CC"/>
                </a:solidFill>
              </a:rPr>
              <a:t> </a:t>
            </a:r>
            <a:r>
              <a:rPr lang="en-US" altLang="zh-CN" sz="1800" dirty="0">
                <a:solidFill>
                  <a:srgbClr val="0000CC"/>
                </a:solidFill>
              </a:rPr>
              <a:t>.</a:t>
            </a:r>
            <a:r>
              <a:rPr lang="zh-CN" altLang="en-US" sz="1800" dirty="0"/>
              <a:t/>
            </a:r>
            <a:br>
              <a:rPr lang="zh-CN" altLang="en-US" sz="1800" dirty="0"/>
            </a:br>
            <a:endParaRPr lang="en-US" sz="1800" dirty="0"/>
          </a:p>
        </p:txBody>
      </p:sp>
      <p:pic>
        <p:nvPicPr>
          <p:cNvPr id="11" name="n0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800" y="586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8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Post Script &amp; Prayer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Personal Sharing</a:t>
            </a:r>
          </a:p>
          <a:p>
            <a:pPr lvl="1"/>
            <a:r>
              <a:rPr lang="en-US" dirty="0" smtClean="0"/>
              <a:t>1 preaching time this term</a:t>
            </a:r>
          </a:p>
          <a:p>
            <a:pPr lvl="1"/>
            <a:r>
              <a:rPr lang="en-US" dirty="0" smtClean="0"/>
              <a:t>Saturday 2AM: mother to palliative care. </a:t>
            </a:r>
            <a:r>
              <a:rPr lang="en-US" dirty="0"/>
              <a:t>H</a:t>
            </a:r>
            <a:r>
              <a:rPr lang="en-US" dirty="0" smtClean="0"/>
              <a:t>ours or days left?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hat to do? Cancel and fly?</a:t>
            </a:r>
          </a:p>
          <a:p>
            <a:r>
              <a:rPr lang="en-US" dirty="0" smtClean="0"/>
              <a:t>Prayer</a:t>
            </a:r>
          </a:p>
          <a:p>
            <a:pPr lvl="1"/>
            <a:r>
              <a:rPr lang="en-US" dirty="0" smtClean="0"/>
              <a:t>help </a:t>
            </a:r>
            <a:r>
              <a:rPr lang="en-US" dirty="0"/>
              <a:t>me to </a:t>
            </a:r>
            <a:endParaRPr lang="en-US" dirty="0" smtClean="0"/>
          </a:p>
          <a:p>
            <a:pPr lvl="2"/>
            <a:r>
              <a:rPr lang="en-US" dirty="0" smtClean="0"/>
              <a:t>trust </a:t>
            </a:r>
            <a:r>
              <a:rPr lang="en-US" dirty="0"/>
              <a:t>in your timing </a:t>
            </a:r>
          </a:p>
          <a:p>
            <a:pPr lvl="2"/>
            <a:r>
              <a:rPr lang="en-US" dirty="0" smtClean="0"/>
              <a:t>rest </a:t>
            </a:r>
            <a:r>
              <a:rPr lang="en-US" dirty="0"/>
              <a:t>in you</a:t>
            </a:r>
          </a:p>
          <a:p>
            <a:pPr lvl="1"/>
            <a:r>
              <a:rPr lang="en-US" dirty="0" smtClean="0"/>
              <a:t>give </a:t>
            </a:r>
            <a:r>
              <a:rPr lang="en-US" dirty="0"/>
              <a:t>me faith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個人分</a:t>
            </a:r>
            <a:r>
              <a:rPr lang="zh-TW" altLang="en-US" dirty="0" smtClean="0"/>
              <a:t>享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這</a:t>
            </a:r>
            <a:r>
              <a:rPr lang="zh-TW" altLang="en-US" dirty="0"/>
              <a:t>學期</a:t>
            </a:r>
            <a:r>
              <a:rPr lang="zh-TW" altLang="en-US" dirty="0" smtClean="0"/>
              <a:t>只一次傳道</a:t>
            </a:r>
            <a:endParaRPr lang="zh-TW" altLang="en-US" dirty="0"/>
          </a:p>
          <a:p>
            <a:pPr lvl="1"/>
            <a:r>
              <a:rPr lang="zh-TW" altLang="en-US" dirty="0"/>
              <a:t>周</a:t>
            </a:r>
            <a:r>
              <a:rPr lang="zh-TW" altLang="en-US" dirty="0" smtClean="0"/>
              <a:t>六</a:t>
            </a:r>
            <a:r>
              <a:rPr lang="en-US" altLang="zh-TW" dirty="0" smtClean="0"/>
              <a:t>2am</a:t>
            </a:r>
            <a:r>
              <a:rPr lang="zh-TW" altLang="en-US" dirty="0" smtClean="0"/>
              <a:t>：</a:t>
            </a:r>
            <a:r>
              <a:rPr lang="zh-TW" altLang="en-US" dirty="0"/>
              <a:t>母親接受姑息治</a:t>
            </a:r>
            <a:r>
              <a:rPr lang="zh-TW" altLang="en-US" dirty="0" smtClean="0"/>
              <a:t>療</a:t>
            </a:r>
            <a:endParaRPr lang="zh-TW" altLang="en-US" dirty="0"/>
          </a:p>
          <a:p>
            <a:pPr lvl="1"/>
            <a:r>
              <a:rPr lang="zh-TW" altLang="en-US" dirty="0" smtClean="0"/>
              <a:t>？ ？取消飛</a:t>
            </a:r>
            <a:r>
              <a:rPr lang="zh-TW" altLang="en-US" dirty="0"/>
              <a:t>行？</a:t>
            </a:r>
          </a:p>
          <a:p>
            <a:r>
              <a:rPr lang="zh-TW" altLang="en-US" dirty="0"/>
              <a:t>禱告</a:t>
            </a:r>
          </a:p>
          <a:p>
            <a:pPr lvl="1"/>
            <a:r>
              <a:rPr lang="zh-TW" altLang="en-US" dirty="0"/>
              <a:t>幫</a:t>
            </a:r>
            <a:r>
              <a:rPr lang="zh-TW" altLang="en-US" dirty="0" smtClean="0"/>
              <a:t>我</a:t>
            </a:r>
            <a:endParaRPr lang="en-US" altLang="zh-TW" dirty="0" smtClean="0"/>
          </a:p>
          <a:p>
            <a:pPr lvl="2"/>
            <a:r>
              <a:rPr lang="zh-TW" altLang="en-US" dirty="0" smtClean="0"/>
              <a:t>相</a:t>
            </a:r>
            <a:r>
              <a:rPr lang="zh-TW" altLang="en-US" dirty="0"/>
              <a:t>信你</a:t>
            </a:r>
            <a:r>
              <a:rPr lang="zh-TW" altLang="en-US" dirty="0" smtClean="0"/>
              <a:t>的時</a:t>
            </a:r>
            <a:r>
              <a:rPr lang="zh-TW" altLang="en-US" dirty="0"/>
              <a:t>間表</a:t>
            </a:r>
          </a:p>
          <a:p>
            <a:pPr lvl="2"/>
            <a:r>
              <a:rPr lang="zh-TW" altLang="en-US" dirty="0"/>
              <a:t>在你裡面休息</a:t>
            </a:r>
          </a:p>
          <a:p>
            <a:pPr lvl="1"/>
            <a:r>
              <a:rPr lang="zh-TW" altLang="en-US" dirty="0"/>
              <a:t>給我信心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2700</TotalTime>
  <Words>947</Words>
  <Application>Microsoft Office PowerPoint</Application>
  <PresentationFormat>On-screen Show (4:3)</PresentationFormat>
  <Paragraphs>232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宋体</vt:lpstr>
      <vt:lpstr>Galatia SIL</vt:lpstr>
      <vt:lpstr>Algerian</vt:lpstr>
      <vt:lpstr>新細明體</vt:lpstr>
      <vt:lpstr>Times New Roman</vt:lpstr>
      <vt:lpstr>Arial</vt:lpstr>
      <vt:lpstr>ecp1026.pot</vt:lpstr>
      <vt:lpstr>The hour is come?</vt:lpstr>
      <vt:lpstr>Timing of God 上帝的時間表</vt:lpstr>
      <vt:lpstr>Jesus 耶穌</vt:lpstr>
      <vt:lpstr>Recognizing God’s Timing… </vt:lpstr>
      <vt:lpstr>Timing of God 上帝的時間表</vt:lpstr>
      <vt:lpstr>Crossing the Jordan (Joshua 3:16)</vt:lpstr>
      <vt:lpstr>Timing of God 上帝的時間表</vt:lpstr>
      <vt:lpstr>Timing of God 上帝的時間表</vt:lpstr>
      <vt:lpstr>For Us… 那我呢？</vt:lpstr>
      <vt:lpstr>For Us… 那我呢？</vt:lpstr>
      <vt:lpstr>Gracious Father: 慈父上帝</vt:lpstr>
      <vt:lpstr>Post Script &amp; Prayer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152</cp:revision>
  <cp:lastPrinted>2001-10-23T02:48:11Z</cp:lastPrinted>
  <dcterms:created xsi:type="dcterms:W3CDTF">2001-02-20T10:09:37Z</dcterms:created>
  <dcterms:modified xsi:type="dcterms:W3CDTF">2020-03-08T08:42:12Z</dcterms:modified>
</cp:coreProperties>
</file>