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12"/>
  </p:notesMasterIdLst>
  <p:handoutMasterIdLst>
    <p:handoutMasterId r:id="rId13"/>
  </p:handoutMasterIdLst>
  <p:sldIdLst>
    <p:sldId id="364" r:id="rId2"/>
    <p:sldId id="365" r:id="rId3"/>
    <p:sldId id="314" r:id="rId4"/>
    <p:sldId id="315" r:id="rId5"/>
    <p:sldId id="318" r:id="rId6"/>
    <p:sldId id="313" r:id="rId7"/>
    <p:sldId id="316" r:id="rId8"/>
    <p:sldId id="317" r:id="rId9"/>
    <p:sldId id="256" r:id="rId10"/>
    <p:sldId id="363" r:id="rId11"/>
  </p:sldIdLst>
  <p:sldSz cx="9144000" cy="6858000" type="screen4x3"/>
  <p:notesSz cx="6661150" cy="9871075"/>
  <p:embeddedFontLst>
    <p:embeddedFont>
      <p:font typeface="consolas" panose="020B0609020204030204" pitchFamily="49" charset="0"/>
      <p:regular r:id="rId14"/>
      <p:bold r:id="rId15"/>
      <p:italic r:id="rId16"/>
      <p:boldItalic r:id="rId17"/>
    </p:embeddedFont>
    <p:embeddedFont>
      <p:font typeface="SimHei" panose="02010609060101010101" pitchFamily="49" charset="-122"/>
      <p:regular r:id="rId18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F0000"/>
    <a:srgbClr val="00FF00"/>
    <a:srgbClr val="FF0066"/>
    <a:srgbClr val="CC6600"/>
    <a:srgbClr val="FF5050"/>
    <a:srgbClr val="EAEAEA"/>
    <a:srgbClr val="DDDDDD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081" autoAdjust="0"/>
    <p:restoredTop sz="77619" autoAdjust="0"/>
  </p:normalViewPr>
  <p:slideViewPr>
    <p:cSldViewPr>
      <p:cViewPr varScale="1">
        <p:scale>
          <a:sx n="104" d="100"/>
          <a:sy n="104" d="100"/>
        </p:scale>
        <p:origin x="2152" y="48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2" d="100"/>
          <a:sy n="112" d="100"/>
        </p:scale>
        <p:origin x="4308" y="52"/>
      </p:cViewPr>
      <p:guideLst>
        <p:guide orient="horz" pos="3109"/>
        <p:guide pos="209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 dirty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8FCD680-CDDE-4C89-AAB0-6CDBAEED8050}" type="datetime2">
              <a:rPr lang="zh-TW" altLang="en-US"/>
              <a:pPr>
                <a:defRPr/>
              </a:pPr>
              <a:t>2023年6月25日</a:t>
            </a:fld>
            <a:endParaRPr lang="en-US" altLang="zh-TW" dirty="0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 dirty="0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F8901DC-67C2-4E25-8B5D-1914534C3322}" type="slidenum">
              <a:rPr lang="zh-TW" altLang="en-US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30851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CA" altLang="zh-TW" dirty="0"/>
              <a:t>Joy</a:t>
            </a:r>
            <a:endParaRPr lang="en-US" altLang="zh-TW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0193E4-F2CC-4DB4-87AF-1FA2A0BA0618}" type="datetime2">
              <a:rPr lang="zh-TW" altLang="en-US"/>
              <a:pPr>
                <a:defRPr/>
              </a:pPr>
              <a:t>2023年6月25日</a:t>
            </a:fld>
            <a:endParaRPr lang="en-US" altLang="zh-TW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 dirty="0"/>
              <a:t>20</a:t>
            </a:r>
            <a:r>
              <a:rPr lang="en-CA" altLang="zh-TW" dirty="0"/>
              <a:t>21</a:t>
            </a:r>
            <a:r>
              <a:rPr lang="zh-TW" altLang="en-US" dirty="0"/>
              <a:t>, Jonathon David White http</a:t>
            </a:r>
            <a:r>
              <a:rPr lang="en-CA" altLang="zh-TW" dirty="0"/>
              <a:t>s://www.aizhu.com/zcbc</a:t>
            </a:r>
            <a:endParaRPr lang="en-US" altLang="zh-TW" dirty="0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552A38B-BF28-49C6-8E2B-C17FFCACC47D}" type="slidenum">
              <a:rPr lang="zh-TW" altLang="en-US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2104229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Learning to Communicate</a:t>
            </a:r>
            <a:endParaRPr lang="en-US" altLang="zh-TW" sz="120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20814C9-B41C-492E-8B5A-A1150CC5FD90}" type="datetime2">
              <a:rPr lang="zh-TW" altLang="en-US" sz="1200" smtClean="0"/>
              <a:pPr/>
              <a:t>2023年6月25日</a:t>
            </a:fld>
            <a:endParaRPr lang="en-US" altLang="zh-TW" sz="1200"/>
          </a:p>
        </p:txBody>
      </p:sp>
      <p:sp>
        <p:nvSpPr>
          <p:cNvPr id="6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(c)2009, Jonathon David White http://rc.xiaotu.com</a:t>
            </a:r>
            <a:endParaRPr lang="en-US" altLang="zh-TW" sz="1200"/>
          </a:p>
        </p:txBody>
      </p:sp>
      <p:sp>
        <p:nvSpPr>
          <p:cNvPr id="6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E905377-BB74-4E53-A88F-AAFD74BD059B}" type="slidenum">
              <a:rPr lang="zh-TW" altLang="en-US" sz="1200" smtClean="0"/>
              <a:pPr/>
              <a:t>1</a:t>
            </a:fld>
            <a:endParaRPr lang="en-US" altLang="zh-TW" sz="1200"/>
          </a:p>
        </p:txBody>
      </p:sp>
      <p:sp>
        <p:nvSpPr>
          <p:cNvPr id="6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CA" altLang="zh-TW" dirty="0"/>
          </a:p>
        </p:txBody>
      </p:sp>
    </p:spTree>
    <p:extLst>
      <p:ext uri="{BB962C8B-B14F-4D97-AF65-F5344CB8AC3E}">
        <p14:creationId xmlns:p14="http://schemas.microsoft.com/office/powerpoint/2010/main" val="2275686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Learning to Communicate</a:t>
            </a:r>
            <a:endParaRPr lang="en-US" altLang="zh-TW" sz="120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20814C9-B41C-492E-8B5A-A1150CC5FD90}" type="datetime2">
              <a:rPr lang="zh-TW" altLang="en-US" sz="1200" smtClean="0"/>
              <a:pPr/>
              <a:t>2023年6月25日</a:t>
            </a:fld>
            <a:endParaRPr lang="en-US" altLang="zh-TW" sz="1200"/>
          </a:p>
        </p:txBody>
      </p:sp>
      <p:sp>
        <p:nvSpPr>
          <p:cNvPr id="6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(c)2009, Jonathon David White http://rc.xiaotu.com</a:t>
            </a:r>
            <a:endParaRPr lang="en-US" altLang="zh-TW" sz="1200"/>
          </a:p>
        </p:txBody>
      </p:sp>
      <p:sp>
        <p:nvSpPr>
          <p:cNvPr id="6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E905377-BB74-4E53-A88F-AAFD74BD059B}" type="slidenum">
              <a:rPr lang="zh-TW" altLang="en-US" sz="1200" smtClean="0"/>
              <a:pPr/>
              <a:t>2</a:t>
            </a:fld>
            <a:endParaRPr lang="en-US" altLang="zh-TW" sz="1200"/>
          </a:p>
        </p:txBody>
      </p:sp>
      <p:sp>
        <p:nvSpPr>
          <p:cNvPr id="6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CA" altLang="zh-TW" dirty="0"/>
          </a:p>
        </p:txBody>
      </p:sp>
    </p:spTree>
    <p:extLst>
      <p:ext uri="{BB962C8B-B14F-4D97-AF65-F5344CB8AC3E}">
        <p14:creationId xmlns:p14="http://schemas.microsoft.com/office/powerpoint/2010/main" val="1717483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Learning to Communicate</a:t>
            </a:r>
            <a:endParaRPr lang="en-US" altLang="zh-TW" sz="120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20814C9-B41C-492E-8B5A-A1150CC5FD90}" type="datetime2">
              <a:rPr lang="zh-TW" altLang="en-US" sz="1200" smtClean="0"/>
              <a:pPr/>
              <a:t>2023年6月25日</a:t>
            </a:fld>
            <a:endParaRPr lang="en-US" altLang="zh-TW" sz="1200"/>
          </a:p>
        </p:txBody>
      </p:sp>
      <p:sp>
        <p:nvSpPr>
          <p:cNvPr id="6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TW" altLang="en-US" sz="1200"/>
              <a:t>(c)2009, Jonathon David White http://rc.xiaotu.com</a:t>
            </a:r>
            <a:endParaRPr lang="en-US" altLang="zh-TW" sz="1200"/>
          </a:p>
        </p:txBody>
      </p:sp>
      <p:sp>
        <p:nvSpPr>
          <p:cNvPr id="6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E905377-BB74-4E53-A88F-AAFD74BD059B}" type="slidenum">
              <a:rPr lang="zh-TW" altLang="en-US" sz="1200" smtClean="0"/>
              <a:pPr/>
              <a:t>9</a:t>
            </a:fld>
            <a:endParaRPr lang="en-US" altLang="zh-TW" sz="1200"/>
          </a:p>
        </p:txBody>
      </p:sp>
      <p:sp>
        <p:nvSpPr>
          <p:cNvPr id="6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CA" altLang="zh-TW" dirty="0"/>
          </a:p>
        </p:txBody>
      </p:sp>
    </p:spTree>
    <p:extLst>
      <p:ext uri="{BB962C8B-B14F-4D97-AF65-F5344CB8AC3E}">
        <p14:creationId xmlns:p14="http://schemas.microsoft.com/office/powerpoint/2010/main" val="4854045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Learning to Communicate</a:t>
            </a:r>
            <a:endParaRPr lang="en-US" altLang="zh-TW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2023年6月25日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10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84310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Tx/>
              <a:buNone/>
              <a:defRPr sz="3200"/>
            </a:lvl1pPr>
            <a:lvl2pPr marL="457200" indent="0">
              <a:buFontTx/>
              <a:buNone/>
              <a:defRPr sz="3200"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3454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0" y="838200"/>
            <a:ext cx="4343400" cy="5700712"/>
          </a:xfrm>
        </p:spPr>
        <p:txBody>
          <a:bodyPr/>
          <a:lstStyle>
            <a:lvl1pPr marL="0" indent="0">
              <a:buFontTx/>
              <a:buNone/>
              <a:defRPr sz="3200"/>
            </a:lvl1pPr>
            <a:lvl2pPr marL="457200" indent="0">
              <a:buFontTx/>
              <a:buNone/>
              <a:defRPr sz="3200"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9FF8DD0-1E9D-C1AC-E59E-342925A0ED1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16061" y="838200"/>
            <a:ext cx="4343400" cy="5700712"/>
          </a:xfrm>
        </p:spPr>
        <p:txBody>
          <a:bodyPr/>
          <a:lstStyle>
            <a:lvl1pPr marL="0" indent="0">
              <a:buFontTx/>
              <a:buNone/>
              <a:defRPr sz="3200"/>
            </a:lvl1pPr>
            <a:lvl2pPr marL="457200" indent="0">
              <a:buFontTx/>
              <a:buNone/>
              <a:defRPr sz="3200"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9584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828800"/>
            <a:ext cx="8610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8382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08E2B5E-8D0A-40E6-82F5-A66635BCC4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00600" y="5181600"/>
            <a:ext cx="4267200" cy="11430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dirty="0"/>
              <a:t>Speakers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83347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762000"/>
            <a:ext cx="5029200" cy="56388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762000"/>
            <a:ext cx="4572000" cy="56388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88352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aizhu.com/" TargetMode="Externa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0"/>
            <a:ext cx="84582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700088"/>
            <a:ext cx="8686800" cy="570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858000" y="64770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27760D3E-7DFD-4E3A-9912-1455634BB3C1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14469" y="6629527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dirty="0">
                <a:solidFill>
                  <a:schemeClr val="accent4"/>
                </a:solidFill>
                <a:ea typeface="新細明體" panose="02020500000000000000" pitchFamily="18" charset="-120"/>
                <a:hlinkClick r:id="rId6"/>
              </a:rPr>
              <a:t>https://</a:t>
            </a:r>
            <a:r>
              <a:rPr lang="en-US" altLang="zh-TW" sz="1200" u="sng" dirty="0">
                <a:solidFill>
                  <a:schemeClr val="accent4"/>
                </a:solidFill>
                <a:ea typeface="新細明體" panose="02020500000000000000" pitchFamily="18" charset="-120"/>
                <a:hlinkClick r:id="rId6"/>
              </a:rPr>
              <a:t>www.aizhu.com</a:t>
            </a:r>
            <a:endParaRPr lang="en-US" altLang="zh-TW" sz="1200" u="sng" dirty="0">
              <a:solidFill>
                <a:schemeClr val="accent4"/>
              </a:solidFill>
              <a:ea typeface="新細明體" panose="02020500000000000000" pitchFamily="18" charset="-120"/>
            </a:endParaRPr>
          </a:p>
        </p:txBody>
      </p:sp>
      <p:pic>
        <p:nvPicPr>
          <p:cNvPr id="3" name="Picture 2" descr="A red heart with a white symbol">
            <a:extLst>
              <a:ext uri="{FF2B5EF4-FFF2-40B4-BE49-F238E27FC236}">
                <a16:creationId xmlns:a16="http://schemas.microsoft.com/office/drawing/2014/main" id="{9C99C7AF-FE48-AA52-94A7-8EA2CA07CC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9" y="11701"/>
            <a:ext cx="823732" cy="8237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../../../DIC/DBELDFEDEHDAEKGJ.HT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../../../DIC/DBELDFEDEHDAEKGJ.HT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../../../DIC/DBELDFEDEHDAEKGJ.HT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izhu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en-CA" altLang="zh-CN" dirty="0"/>
            </a:br>
            <a:r>
              <a:rPr lang="en-CA" altLang="zh-CN" dirty="0"/>
              <a:t>Foreigners Called By God</a:t>
            </a:r>
            <a:endParaRPr lang="en-US" altLang="zh-TW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B984C0F-80BC-43DD-A172-0149F5D4FA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CA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 Peter 2:9-25 (</a:t>
            </a:r>
            <a:r>
              <a:rPr lang="zh-TW" alt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zh-TW" altLang="en-US" b="0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hlinkClick r:id="rId3" action="ppaction://hlinkfile" tooltip="1 Peter"/>
              </a:rPr>
              <a:t>彼得前书</a:t>
            </a:r>
            <a:r>
              <a:rPr lang="en-CA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</a:t>
            </a:r>
            <a:endParaRPr lang="en-C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18FE15-E685-47C4-8444-21A21F4126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CA" dirty="0"/>
              <a:t>Speaker: Brother Jon</a:t>
            </a:r>
          </a:p>
          <a:p>
            <a:r>
              <a:rPr lang="en-CA" dirty="0"/>
              <a:t>Translator: Brother Jon</a:t>
            </a:r>
          </a:p>
          <a:p>
            <a:r>
              <a:rPr lang="en-CA" dirty="0"/>
              <a:t>Date: June 25, 2023</a:t>
            </a:r>
          </a:p>
        </p:txBody>
      </p:sp>
    </p:spTree>
    <p:extLst>
      <p:ext uri="{BB962C8B-B14F-4D97-AF65-F5344CB8AC3E}">
        <p14:creationId xmlns:p14="http://schemas.microsoft.com/office/powerpoint/2010/main" val="3455980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en-CA" altLang="zh-CN" dirty="0"/>
            </a:br>
            <a:r>
              <a:rPr lang="en-CA" altLang="zh-CN" dirty="0"/>
              <a:t>Foreigners</a:t>
            </a:r>
            <a:endParaRPr lang="en-US" altLang="zh-TW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B984C0F-80BC-43DD-A172-0149F5D4FA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CA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 Peter 2:9-21 (</a:t>
            </a:r>
            <a:r>
              <a:rPr lang="zh-TW" alt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zh-TW" altLang="en-US" b="0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hlinkClick r:id="rId3" action="ppaction://hlinkfile" tooltip="1 Peter"/>
              </a:rPr>
              <a:t>彼得前书</a:t>
            </a:r>
            <a:r>
              <a:rPr lang="en-CA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</a:t>
            </a:r>
            <a:endParaRPr lang="en-C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18FE15-E685-47C4-8444-21A21F4126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CA" dirty="0"/>
              <a:t>Speaker: Brother Jon</a:t>
            </a:r>
          </a:p>
          <a:p>
            <a:r>
              <a:rPr lang="en-CA" dirty="0"/>
              <a:t>Translator: Brother Jon</a:t>
            </a:r>
          </a:p>
          <a:p>
            <a:r>
              <a:rPr lang="en-CA" dirty="0"/>
              <a:t>Date: June 6, 2023</a:t>
            </a:r>
          </a:p>
        </p:txBody>
      </p:sp>
    </p:spTree>
    <p:extLst>
      <p:ext uri="{BB962C8B-B14F-4D97-AF65-F5344CB8AC3E}">
        <p14:creationId xmlns:p14="http://schemas.microsoft.com/office/powerpoint/2010/main" val="1549530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AD1B1AF-D612-67D1-6BE4-787B4850F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Foreigners and Pilgrims (1 Peter 2:11)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9F0DF20-2DB1-8C40-F588-E706DC83F5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i="0" baseline="30000" dirty="0">
                <a:solidFill>
                  <a:srgbClr val="0000FF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11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親愛的弟兄阿、</a:t>
            </a:r>
            <a:endParaRPr lang="en-CA" altLang="zh-TW" b="0" i="0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   你們</a:t>
            </a:r>
            <a:endParaRPr lang="en-CA" altLang="zh-TW" b="0" i="0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CA" altLang="zh-TW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    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是客旅、</a:t>
            </a:r>
            <a:endParaRPr lang="en-CA" altLang="zh-TW" b="0" i="0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CA" altLang="zh-TW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    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是寄居的．</a:t>
            </a:r>
            <a:endParaRPr lang="en-US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3A65BC-DEF5-D153-0AED-A42FC146AF38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11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Beloved,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 beg you as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foreigners and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pilgrims,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576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F400F-92C1-614E-6C35-6E4B8800F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Who Are We?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B01B9-9597-9B27-E84F-FF0EF7D92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TW" b="1" i="0" baseline="30000" dirty="0">
                <a:solidFill>
                  <a:srgbClr val="0000FF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9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惟有你們</a:t>
            </a:r>
            <a:endParaRPr lang="en-CA" altLang="zh-TW" b="0" i="0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   是被揀選的族類、</a:t>
            </a:r>
            <a:endParaRPr lang="en-CA" altLang="zh-TW" b="0" i="0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CA" altLang="zh-TW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  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是有君尊的祭司、</a:t>
            </a:r>
            <a:endParaRPr lang="en-CA" altLang="zh-TW" b="0" i="0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   是聖潔的國度、</a:t>
            </a:r>
            <a:endParaRPr lang="en-CA" altLang="zh-TW" b="0" i="0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CA" altLang="zh-TW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  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是屬　神的子民、</a:t>
            </a:r>
            <a:endParaRPr lang="en-CA" altLang="zh-TW" b="0" i="0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要叫你們宣揚那召你們出黑暗入奇妙光明者的美德。</a:t>
            </a:r>
            <a:r>
              <a:rPr lang="en-US" altLang="zh-TW" b="1" i="0" baseline="30000" dirty="0">
                <a:solidFill>
                  <a:srgbClr val="0000FF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10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你們從前算不得子民、現在卻作了　神的子民．從前未曾蒙憐恤、現在卻蒙了憐恤。</a:t>
            </a:r>
            <a:endParaRPr lang="en-US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0A3EFF-4C46-9078-DE8A-626058D7CD66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9 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But you are 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   a chosen race,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 royal priesthood,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 holy nation, 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   a people for God's own possession, 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that you may proclaim the excellence of him who called you out of darkness into his marvelous light: </a:t>
            </a:r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who in time past were no people, but now are God's people, who had not obtained mercy, but now have obtained mercy.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888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AD1B1AF-D612-67D1-6BE4-787B4850F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How shall we live? (1 Peter 2:11-12)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9F0DF20-2DB1-8C40-F588-E706DC83F5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b="1" i="0" baseline="30000" dirty="0">
                <a:solidFill>
                  <a:srgbClr val="0000FF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11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親愛的弟兄阿、你們</a:t>
            </a:r>
            <a:endParaRPr lang="en-CA" altLang="zh-TW" b="0" i="0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  是客旅、是寄居的．</a:t>
            </a:r>
            <a:endParaRPr lang="en-CA" altLang="zh-TW" b="0" i="0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我勸你們要禁戒肉體的私慾．這私慾是與靈魂爭戰的。</a:t>
            </a:r>
            <a:r>
              <a:rPr lang="en-US" altLang="zh-TW" b="1" i="0" baseline="30000" dirty="0">
                <a:solidFill>
                  <a:srgbClr val="0000FF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12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你們在外邦人中、應當品行端正、叫那些毀謗你們是作惡的、因看見你們的好行為、便在鑒察的日子、歸榮耀給　神。</a:t>
            </a:r>
            <a:r>
              <a:rPr lang="en-CA" altLang="zh-TW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		</a:t>
            </a:r>
            <a:endParaRPr lang="en-US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3A65BC-DEF5-D153-0AED-A42FC146AF38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500" b="1" i="0" baseline="30000" dirty="0">
                <a:solidFill>
                  <a:srgbClr val="0000FF"/>
                </a:solidFill>
                <a:effectLst/>
              </a:rPr>
              <a:t>11</a:t>
            </a:r>
            <a:r>
              <a:rPr lang="en-US" sz="3500" b="0" i="0" dirty="0">
                <a:solidFill>
                  <a:srgbClr val="000000"/>
                </a:solidFill>
                <a:effectLst/>
              </a:rPr>
              <a:t>Beloved, I beg you as </a:t>
            </a:r>
          </a:p>
          <a:p>
            <a:r>
              <a:rPr lang="en-US" sz="3500" dirty="0">
                <a:solidFill>
                  <a:srgbClr val="000000"/>
                </a:solidFill>
              </a:rPr>
              <a:t>  </a:t>
            </a:r>
            <a:r>
              <a:rPr lang="en-US" sz="3500" b="0" i="0" dirty="0">
                <a:solidFill>
                  <a:srgbClr val="000000"/>
                </a:solidFill>
                <a:effectLst/>
              </a:rPr>
              <a:t>foreigners and pilgrims,</a:t>
            </a:r>
          </a:p>
          <a:p>
            <a:r>
              <a:rPr lang="en-US" sz="3500" b="0" i="0" dirty="0">
                <a:solidFill>
                  <a:srgbClr val="000000"/>
                </a:solidFill>
                <a:effectLst/>
              </a:rPr>
              <a:t>to abstain from fleshly lusts, which war against the soul; </a:t>
            </a:r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12</a:t>
            </a:r>
            <a:r>
              <a:rPr lang="en-US" sz="35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having good behavior among the nations, so in that of which they speak against you as evil-doers, they may by your good works, which they see, glorify God in the day of visitation.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3403651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71F1A-13BE-64D5-0E49-C0D9FAA1C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>
            <a:normAutofit fontScale="90000"/>
          </a:bodyPr>
          <a:lstStyle/>
          <a:p>
            <a:r>
              <a:rPr lang="en-CA" dirty="0"/>
              <a:t>God’s Call (I Peter 2:21)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819DE-8AB7-2F50-B613-189825DDC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200" y="838200"/>
            <a:ext cx="4343400" cy="5700712"/>
          </a:xfrm>
        </p:spPr>
        <p:txBody>
          <a:bodyPr>
            <a:normAutofit/>
          </a:bodyPr>
          <a:lstStyle/>
          <a:p>
            <a:r>
              <a:rPr lang="en-CA" dirty="0"/>
              <a:t>For you have been called </a:t>
            </a:r>
          </a:p>
          <a:p>
            <a:r>
              <a:rPr lang="en-CA" dirty="0"/>
              <a:t>	for this purpose</a:t>
            </a:r>
            <a:r>
              <a:rPr lang="en-US" dirty="0"/>
              <a:t>,</a:t>
            </a:r>
          </a:p>
          <a:p>
            <a:r>
              <a:rPr lang="en-US" dirty="0"/>
              <a:t>Since Christ also </a:t>
            </a:r>
          </a:p>
          <a:p>
            <a:r>
              <a:rPr lang="en-US" dirty="0"/>
              <a:t>	suffered and died,</a:t>
            </a:r>
          </a:p>
          <a:p>
            <a:r>
              <a:rPr lang="en-US" dirty="0"/>
              <a:t>Leaving you an example,</a:t>
            </a:r>
          </a:p>
          <a:p>
            <a:r>
              <a:rPr lang="en-US" dirty="0"/>
              <a:t>That you should </a:t>
            </a:r>
          </a:p>
          <a:p>
            <a:r>
              <a:rPr lang="en-US" dirty="0"/>
              <a:t>	follow His steps.</a:t>
            </a:r>
            <a:endParaRPr lang="en-CA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F96DBF7-A948-C250-9352-D65598D12D9E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altLang="zh-TW" b="1" i="0" baseline="30000" dirty="0">
                <a:solidFill>
                  <a:srgbClr val="0000FF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21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你們蒙召</a:t>
            </a:r>
            <a:endParaRPr lang="en-CA" altLang="zh-TW" b="0" i="0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CA" altLang="zh-TW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  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原是為此．</a:t>
            </a:r>
            <a:endParaRPr lang="en-CA" altLang="zh-TW" b="0" i="0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因基督也</a:t>
            </a:r>
            <a:endParaRPr lang="en-CA" altLang="zh-TW" b="0" i="0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CA" altLang="zh-TW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  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為你們受過苦、</a:t>
            </a:r>
            <a:endParaRPr lang="en-CA" altLang="zh-TW" b="0" i="0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給你們留下榜樣、</a:t>
            </a:r>
            <a:endParaRPr lang="en-CA" altLang="zh-TW" b="0" i="0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叫你們</a:t>
            </a:r>
            <a:endParaRPr lang="en-CA" altLang="zh-TW" b="0" i="0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CA" altLang="zh-TW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  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跟隨他的腳蹤行．</a:t>
            </a:r>
            <a:endParaRPr lang="en-US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6" name="1Pt2_21">
            <a:hlinkClick r:id="" action="ppaction://media"/>
            <a:extLst>
              <a:ext uri="{FF2B5EF4-FFF2-40B4-BE49-F238E27FC236}">
                <a16:creationId xmlns:a16="http://schemas.microsoft.com/office/drawing/2014/main" id="{C358BA6C-6C07-AA8F-A69E-F773630892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229600" y="6477000"/>
            <a:ext cx="2540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12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4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147A6-2098-3BDB-0075-C6123C042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Our Example: Jesus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8D1F0F-D656-EA94-E917-A030CFA889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TW" b="1" i="0" baseline="30000" dirty="0">
                <a:solidFill>
                  <a:srgbClr val="0000FF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22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他並沒有犯罪、</a:t>
            </a:r>
            <a:endParaRPr lang="en-CA" altLang="zh-TW" b="0" i="0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CA" altLang="zh-TW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  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口裡也沒有詭詐．</a:t>
            </a:r>
            <a:endParaRPr lang="en-CA" altLang="zh-TW" b="0" i="0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TW" b="1" i="0" baseline="30000" dirty="0">
                <a:solidFill>
                  <a:srgbClr val="0000FF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23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他被罵不還口．</a:t>
            </a:r>
            <a:endParaRPr lang="en-CA" altLang="zh-TW" b="0" i="0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   受害不說威嚇的話．</a:t>
            </a:r>
            <a:endParaRPr lang="en-CA" altLang="zh-TW" b="0" i="0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只將自己交託那</a:t>
            </a:r>
            <a:endParaRPr lang="en-CA" altLang="zh-TW" b="0" i="0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CA" altLang="zh-TW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  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按公義審判人的主．</a:t>
            </a:r>
            <a:endParaRPr lang="en-CA" altLang="zh-TW" b="0" i="0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TW" b="1" i="0" baseline="30000" dirty="0">
                <a:solidFill>
                  <a:srgbClr val="0000FF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24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他被掛在木頭上親身擔</a:t>
            </a:r>
            <a:endParaRPr lang="en-CA" altLang="zh-TW" b="0" i="0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CA" altLang="zh-TW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  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當了我們的罪、</a:t>
            </a:r>
            <a:endParaRPr lang="en-CA" altLang="zh-TW" b="0" i="0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使我們既然在罪上死、</a:t>
            </a:r>
            <a:endParaRPr lang="en-CA" altLang="zh-TW" b="0" i="0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CA" altLang="zh-TW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  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就得以在義上活．</a:t>
            </a:r>
            <a:endParaRPr lang="en-CA" altLang="zh-TW" b="0" i="0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因他受的鞭傷、</a:t>
            </a:r>
            <a:endParaRPr lang="en-CA" altLang="zh-TW" b="0" i="0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CA" altLang="zh-TW" dirty="0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  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你們便得了醫治。</a:t>
            </a:r>
            <a:endParaRPr lang="en-CA" altLang="zh-TW" b="0" i="0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425EA9-47E4-B0F3-F586-53416FB2DD98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22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who did not sin, "neither was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deceit found in his mouth."</a:t>
            </a:r>
            <a:br>
              <a:rPr lang="en-US" dirty="0"/>
            </a:br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23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Who, when he was cursed,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didn't curse back.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When he suffered, 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didn't threaten,</a:t>
            </a:r>
            <a:br>
              <a:rPr lang="en-US" dirty="0"/>
            </a:b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but committed himself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 him who judges righteously;</a:t>
            </a:r>
            <a:br>
              <a:rPr lang="en-US" dirty="0"/>
            </a:br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24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who his own self bore our sins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 his body on the tree,</a:t>
            </a:r>
            <a:br>
              <a:rPr lang="en-US" dirty="0"/>
            </a:b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that we,</a:t>
            </a:r>
            <a:br>
              <a:rPr lang="en-US" dirty="0"/>
            </a:br>
            <a:r>
              <a:rPr lang="en-US" b="1" i="0" baseline="30000" dirty="0">
                <a:solidFill>
                  <a:srgbClr val="DDDDDD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having died to sins,</a:t>
            </a:r>
            <a:br>
              <a:rPr lang="en-US" dirty="0"/>
            </a:br>
            <a:r>
              <a:rPr lang="en-US" b="1" i="0" baseline="30000" dirty="0">
                <a:solidFill>
                  <a:srgbClr val="DDDDDD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might live to righteousness;</a:t>
            </a:r>
            <a:br>
              <a:rPr lang="en-US" dirty="0"/>
            </a:b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by whose stripes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you were healed.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104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147A6-2098-3BDB-0075-C6123C042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Our Motivation: Jesus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8D1F0F-D656-EA94-E917-A030CFA889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b="1" i="0" baseline="30000" dirty="0">
                <a:solidFill>
                  <a:srgbClr val="0000FF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25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你們從前好像</a:t>
            </a:r>
            <a:endParaRPr lang="en-CA" altLang="zh-TW" b="0" i="0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b="0" i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  迷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路的羊．</a:t>
            </a:r>
            <a:endParaRPr lang="en-CA" altLang="zh-TW" b="0" i="0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如今卻歸到</a:t>
            </a:r>
            <a:endParaRPr lang="en-CA" altLang="zh-TW" b="0" i="0" dirty="0">
              <a:solidFill>
                <a:srgbClr val="00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  你們靈魂的牧人</a:t>
            </a:r>
            <a:endParaRPr lang="en-CA" altLang="zh-TW" dirty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CA" altLang="zh-TW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    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監督了。</a:t>
            </a:r>
            <a:endParaRPr lang="en-US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425EA9-47E4-B0F3-F586-53416FB2DD98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r>
              <a:rPr lang="en-US" b="1" i="0" baseline="30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25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 you were going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astray like sheep;</a:t>
            </a:r>
            <a:br>
              <a:rPr lang="en-US" dirty="0"/>
            </a:b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but now have returned to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the Shepherd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 Overseer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of your souls.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071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CA" altLang="zh-CN" dirty="0"/>
            </a:br>
            <a:r>
              <a:rPr lang="en-CA" altLang="zh-CN" dirty="0"/>
              <a:t>Part 2</a:t>
            </a:r>
            <a:br>
              <a:rPr lang="en-CA" altLang="zh-CN" dirty="0"/>
            </a:br>
            <a:r>
              <a:rPr lang="en-CA" altLang="zh-CN" dirty="0"/>
              <a:t>Called…</a:t>
            </a:r>
            <a:r>
              <a:rPr lang="zh-TW" altLang="en-US" dirty="0"/>
              <a:t> 蒙召</a:t>
            </a:r>
            <a:r>
              <a:rPr lang="en-CA" altLang="zh-TW" dirty="0"/>
              <a:t>…</a:t>
            </a:r>
            <a:r>
              <a:rPr lang="en-CA" altLang="zh-CN" dirty="0"/>
              <a:t> </a:t>
            </a:r>
            <a:endParaRPr lang="en-US" altLang="zh-TW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B984C0F-80BC-43DD-A172-0149F5D4FA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CA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 Peter 2:21-25 (</a:t>
            </a:r>
            <a:r>
              <a:rPr lang="zh-TW" alt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zh-TW" altLang="en-US" b="0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hlinkClick r:id="rId3" action="ppaction://hlinkfile" tooltip="1 Peter"/>
              </a:rPr>
              <a:t>彼得前书</a:t>
            </a:r>
            <a:r>
              <a:rPr lang="en-CA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</a:t>
            </a:r>
            <a:endParaRPr lang="en-C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18FE15-E685-47C4-8444-21A21F4126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CA" dirty="0"/>
              <a:t>Speaker: Brother Jon</a:t>
            </a:r>
          </a:p>
          <a:p>
            <a:r>
              <a:rPr lang="en-CA" dirty="0"/>
              <a:t>Translator: Brother Jon</a:t>
            </a:r>
          </a:p>
          <a:p>
            <a:r>
              <a:rPr lang="en-CA" dirty="0"/>
              <a:t>Date: June 25, 2023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FE54A-CA81-4898-CD68-47B329AEF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>
            <a:normAutofit fontScale="90000"/>
          </a:bodyPr>
          <a:lstStyle/>
          <a:p>
            <a:r>
              <a:rPr lang="en-CA" dirty="0"/>
              <a:t>Called…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9564C-0337-12B0-CD9D-67D0BA5435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762000"/>
            <a:ext cx="5029200" cy="5638800"/>
          </a:xfrm>
        </p:spPr>
        <p:txBody>
          <a:bodyPr>
            <a:normAutofit/>
          </a:bodyPr>
          <a:lstStyle/>
          <a:p>
            <a:r>
              <a:rPr lang="en-CA" dirty="0"/>
              <a:t>Our Identity (Basis)</a:t>
            </a:r>
          </a:p>
          <a:p>
            <a:pPr lvl="1"/>
            <a:r>
              <a:rPr lang="en-CA" dirty="0"/>
              <a:t>Who are we?</a:t>
            </a:r>
          </a:p>
          <a:p>
            <a:pPr lvl="1"/>
            <a:r>
              <a:rPr lang="en-CA" dirty="0"/>
              <a:t>Who are we not?</a:t>
            </a:r>
          </a:p>
          <a:p>
            <a:r>
              <a:rPr lang="en-CA" dirty="0"/>
              <a:t>Our lifestyle (Theory)</a:t>
            </a:r>
          </a:p>
          <a:p>
            <a:pPr lvl="1"/>
            <a:r>
              <a:rPr lang="en-CA" dirty="0"/>
              <a:t>Abstain </a:t>
            </a:r>
          </a:p>
          <a:p>
            <a:pPr lvl="1"/>
            <a:r>
              <a:rPr lang="en-CA" dirty="0"/>
              <a:t>Model citizen</a:t>
            </a:r>
          </a:p>
          <a:p>
            <a:pPr lvl="1"/>
            <a:r>
              <a:rPr lang="en-CA" dirty="0"/>
              <a:t>Prepare for God’s call</a:t>
            </a:r>
          </a:p>
          <a:p>
            <a:r>
              <a:rPr lang="en-CA" dirty="0"/>
              <a:t>Our Example (Practice)</a:t>
            </a:r>
          </a:p>
          <a:p>
            <a:r>
              <a:rPr lang="en-CA" dirty="0"/>
              <a:t>Our Application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48FB91-EE6F-6A2B-9140-7EF5BF6495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0" y="762000"/>
            <a:ext cx="4572000" cy="5638800"/>
          </a:xfrm>
        </p:spPr>
        <p:txBody>
          <a:bodyPr>
            <a:normAutofit/>
          </a:bodyPr>
          <a:lstStyle/>
          <a:p>
            <a:r>
              <a:rPr lang="zh-TW" altLang="en-US" dirty="0"/>
              <a:t>我們的身份</a:t>
            </a:r>
            <a:r>
              <a:rPr lang="en-CA" altLang="zh-TW" dirty="0"/>
              <a:t>(</a:t>
            </a:r>
            <a:r>
              <a:rPr lang="zh-TW" altLang="en-US" dirty="0"/>
              <a:t>基礎</a:t>
            </a:r>
            <a:r>
              <a:rPr lang="en-CA" altLang="zh-TW" dirty="0"/>
              <a:t>)</a:t>
            </a:r>
          </a:p>
          <a:p>
            <a:pPr lvl="1"/>
            <a:r>
              <a:rPr lang="zh-TW" altLang="en-US" dirty="0"/>
              <a:t>我們是誰？</a:t>
            </a:r>
            <a:endParaRPr lang="en-CA" altLang="zh-TW" dirty="0"/>
          </a:p>
          <a:p>
            <a:pPr lvl="1"/>
            <a:r>
              <a:rPr lang="zh-TW" altLang="en-US" dirty="0"/>
              <a:t>我們不是誰？</a:t>
            </a:r>
            <a:endParaRPr lang="en-CA" altLang="zh-TW" dirty="0"/>
          </a:p>
          <a:p>
            <a:r>
              <a:rPr lang="zh-TW" altLang="en-US" dirty="0"/>
              <a:t>我們的生活方式</a:t>
            </a:r>
            <a:r>
              <a:rPr lang="en-CA" altLang="zh-TW" dirty="0"/>
              <a:t>(</a:t>
            </a:r>
            <a:r>
              <a:rPr lang="zh-TW" altLang="en-US" dirty="0"/>
              <a:t>理論</a:t>
            </a:r>
            <a:r>
              <a:rPr lang="en-CA" altLang="zh-TW" dirty="0"/>
              <a:t>)</a:t>
            </a:r>
          </a:p>
          <a:p>
            <a:pPr lvl="1"/>
            <a:r>
              <a:rPr lang="zh-TW" altLang="en-US" dirty="0"/>
              <a:t>棄權</a:t>
            </a:r>
            <a:endParaRPr lang="en-CA" altLang="zh-TW" dirty="0"/>
          </a:p>
          <a:p>
            <a:pPr lvl="1"/>
            <a:r>
              <a:rPr lang="zh-TW" altLang="en-US" dirty="0"/>
              <a:t>模範公民</a:t>
            </a:r>
            <a:endParaRPr lang="en-CA" altLang="zh-TW" dirty="0"/>
          </a:p>
          <a:p>
            <a:pPr lvl="1"/>
            <a:r>
              <a:rPr lang="zh-TW" altLang="en-US" dirty="0"/>
              <a:t>為神的呼召準備</a:t>
            </a:r>
            <a:endParaRPr lang="en-CA" altLang="zh-TW" dirty="0"/>
          </a:p>
          <a:p>
            <a:r>
              <a:rPr lang="zh-TW" altLang="en-US" dirty="0"/>
              <a:t>我們的例子</a:t>
            </a:r>
            <a:r>
              <a:rPr lang="en-CA" altLang="zh-TW" dirty="0"/>
              <a:t>(</a:t>
            </a:r>
            <a:r>
              <a:rPr lang="zh-TW" altLang="en-US" dirty="0"/>
              <a:t>實踐</a:t>
            </a:r>
            <a:r>
              <a:rPr lang="en-CA" altLang="zh-TW" dirty="0"/>
              <a:t>)</a:t>
            </a:r>
          </a:p>
          <a:p>
            <a:r>
              <a:rPr lang="zh-TW" altLang="en-US" dirty="0"/>
              <a:t>主要應用領域</a:t>
            </a:r>
            <a:endParaRPr lang="en-CA" dirty="0"/>
          </a:p>
        </p:txBody>
      </p:sp>
      <p:pic>
        <p:nvPicPr>
          <p:cNvPr id="8" name="Picture 7" descr="A red heart with a white symbol">
            <a:hlinkClick r:id="rId3" tooltip="1 Peter 2 (Bilingual Bible)"/>
            <a:extLst>
              <a:ext uri="{FF2B5EF4-FFF2-40B4-BE49-F238E27FC236}">
                <a16:creationId xmlns:a16="http://schemas.microsoft.com/office/drawing/2014/main" id="{6AB9428F-1BEA-9700-9D48-9AFD9D7D01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5943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236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cp1026.pot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D:\template\MS\ecp1026.pot</Template>
  <TotalTime>5519</TotalTime>
  <Words>1183</Words>
  <Application>Microsoft Office PowerPoint</Application>
  <PresentationFormat>On-screen Show (4:3)</PresentationFormat>
  <Paragraphs>126</Paragraphs>
  <Slides>10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Times New Roman</vt:lpstr>
      <vt:lpstr>consolas</vt:lpstr>
      <vt:lpstr>SimHei</vt:lpstr>
      <vt:lpstr>Arial</vt:lpstr>
      <vt:lpstr>ecp1026.pot</vt:lpstr>
      <vt:lpstr> Foreigners Called By God</vt:lpstr>
      <vt:lpstr> Foreigners</vt:lpstr>
      <vt:lpstr>Foreigners and Pilgrims (1 Peter 2:11)</vt:lpstr>
      <vt:lpstr>Who Are We?</vt:lpstr>
      <vt:lpstr>How shall we live? (1 Peter 2:11-12)</vt:lpstr>
      <vt:lpstr>God’s Call (I Peter 2:21)</vt:lpstr>
      <vt:lpstr>Our Example: Jesus</vt:lpstr>
      <vt:lpstr>Our Motivation: Jesus</vt:lpstr>
      <vt:lpstr> Part 2 Called… 蒙召… </vt:lpstr>
      <vt:lpstr>Called…</vt:lpstr>
    </vt:vector>
  </TitlesOfParts>
  <Company/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Peter 2:21 (English Bible Memory)</dc:title>
  <dc:subject>Research Communication</dc:subject>
  <dc:creator>Annonymous</dc:creator>
  <cp:lastModifiedBy>Jonathon David White</cp:lastModifiedBy>
  <cp:revision>181</cp:revision>
  <cp:lastPrinted>2001-10-23T02:48:11Z</cp:lastPrinted>
  <dcterms:created xsi:type="dcterms:W3CDTF">2001-02-20T10:09:37Z</dcterms:created>
  <dcterms:modified xsi:type="dcterms:W3CDTF">2023-06-25T05:40:21Z</dcterms:modified>
</cp:coreProperties>
</file>