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2" r:id="rId3"/>
    <p:sldId id="283" r:id="rId4"/>
    <p:sldId id="293" r:id="rId5"/>
    <p:sldId id="285" r:id="rId6"/>
    <p:sldId id="284" r:id="rId7"/>
    <p:sldId id="286" r:id="rId8"/>
    <p:sldId id="294" r:id="rId9"/>
    <p:sldId id="287" r:id="rId10"/>
    <p:sldId id="288" r:id="rId11"/>
    <p:sldId id="289" r:id="rId12"/>
    <p:sldId id="295" r:id="rId13"/>
    <p:sldId id="292" r:id="rId14"/>
    <p:sldId id="290" r:id="rId15"/>
    <p:sldId id="296" r:id="rId16"/>
    <p:sldId id="271" r:id="rId17"/>
    <p:sldId id="273" r:id="rId18"/>
    <p:sldId id="263" r:id="rId19"/>
  </p:sldIdLst>
  <p:sldSz cx="9144000" cy="6858000" type="screen4x3"/>
  <p:notesSz cx="6661150" cy="9871075"/>
  <p:embeddedFontLst>
    <p:embeddedFont>
      <p:font typeface="新細明體" panose="02020500000000000000" pitchFamily="18" charset="-120"/>
      <p:regular r:id="rId22"/>
    </p:embeddedFont>
    <p:embeddedFont>
      <p:font typeface="宋体" panose="02010600030101010101" pitchFamily="2" charset="-122"/>
      <p:regular r:id="rId23"/>
    </p:embeddedFont>
    <p:embeddedFont>
      <p:font typeface="Algerian" panose="04020705040A02060702" pitchFamily="82" charset="0"/>
      <p:regular r:id="rId24"/>
    </p:embeddedFont>
    <p:embeddedFont>
      <p:font typeface="Galatia SIL" panose="02000600020000020004" pitchFamily="2" charset="0"/>
      <p:regular r:id="rId25"/>
      <p:bold r:id="rId2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14" autoAdjust="0"/>
  </p:normalViewPr>
  <p:slideViewPr>
    <p:cSldViewPr>
      <p:cViewPr varScale="1">
        <p:scale>
          <a:sx n="109" d="100"/>
          <a:sy n="109" d="100"/>
        </p:scale>
        <p:origin x="1674" y="42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2019年12月24日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2019年12月24日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 smtClean="0"/>
              <a:t>Learning to Communicate</a:t>
            </a:r>
            <a:endParaRPr lang="en-US" altLang="zh-TW" sz="12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2019年12月24日</a:t>
            </a:fld>
            <a:endParaRPr lang="en-US" altLang="zh-TW" sz="1200" smtClean="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 smtClean="0"/>
              <a:t>(c)2009, Jonathon David White http://rc.xiaotu.com</a:t>
            </a:r>
            <a:endParaRPr lang="en-US" altLang="zh-TW" sz="1200" smtClean="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1</a:t>
            </a:fld>
            <a:endParaRPr lang="en-US" altLang="zh-TW" sz="1200" smtClean="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8540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Childless, teased by other wife.    Turn to God in trouble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2019年12月24日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58932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Focus</a:t>
            </a:r>
            <a:r>
              <a:rPr lang="en-US" baseline="0" dirty="0" smtClean="0"/>
              <a:t> is on the giver not the gift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2019年12月24日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2360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Samuel</a:t>
            </a:r>
            <a:r>
              <a:rPr lang="en-US" baseline="0" dirty="0" smtClean="0"/>
              <a:t> was a great leader of his people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2019年12月24日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7417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Unmarried with child.</a:t>
            </a:r>
            <a:r>
              <a:rPr lang="en-US" baseline="0" dirty="0" smtClean="0"/>
              <a:t>  Ever notice her family not with her when gives birth.  Need to go with Joseph.  Seems both are outcasts.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2019年12月24日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5602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Focus on </a:t>
            </a:r>
            <a:r>
              <a:rPr lang="en-US" dirty="0" err="1" smtClean="0"/>
              <a:t>Joygiver</a:t>
            </a:r>
            <a:r>
              <a:rPr lang="en-US" dirty="0" smtClean="0"/>
              <a:t> not the gift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2019年12月24日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01891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Cross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2019年12月24日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3504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God</a:t>
            </a:r>
            <a:r>
              <a:rPr lang="en-US" baseline="0" dirty="0" smtClean="0"/>
              <a:t> is in control and flips the world upside down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2019年12月24日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0886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2019年12月24日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39536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Jesus is the Focus of our Joy.  Without the correct focus, we cannot be joyful</a:t>
            </a:r>
          </a:p>
        </p:txBody>
      </p:sp>
      <p:sp>
        <p:nvSpPr>
          <p:cNvPr id="19460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 smtClean="0"/>
              <a:t>Learning to Communicate</a:t>
            </a:r>
            <a:endParaRPr lang="en-US" altLang="zh-TW" sz="1200" smtClean="0"/>
          </a:p>
        </p:txBody>
      </p:sp>
      <p:sp>
        <p:nvSpPr>
          <p:cNvPr id="19461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AE1968E-DAC5-4279-B020-730630DC2627}" type="datetime2">
              <a:rPr lang="zh-TW" altLang="en-US" sz="1200" smtClean="0"/>
              <a:pPr/>
              <a:t>2019年12月24日</a:t>
            </a:fld>
            <a:endParaRPr lang="en-US" altLang="zh-TW" sz="1200" smtClean="0"/>
          </a:p>
        </p:txBody>
      </p:sp>
      <p:sp>
        <p:nvSpPr>
          <p:cNvPr id="19462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 smtClean="0"/>
              <a:t>(c)2009, Jonathon David White http://rc.xiaotu.com</a:t>
            </a:r>
            <a:endParaRPr lang="en-US" altLang="zh-TW" sz="1200" smtClean="0"/>
          </a:p>
        </p:txBody>
      </p:sp>
      <p:sp>
        <p:nvSpPr>
          <p:cNvPr id="19463" name="Slide Number Placeholder 6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E7FE312-45DF-4AAF-BA62-DE425CD93C95}" type="slidenum">
              <a:rPr lang="zh-TW" altLang="en-US" sz="1200" smtClean="0"/>
              <a:pPr/>
              <a:t>16</a:t>
            </a:fld>
            <a:endParaRPr lang="en-US" altLang="zh-TW" sz="1200" smtClean="0"/>
          </a:p>
        </p:txBody>
      </p:sp>
    </p:spTree>
    <p:extLst>
      <p:ext uri="{BB962C8B-B14F-4D97-AF65-F5344CB8AC3E}">
        <p14:creationId xmlns:p14="http://schemas.microsoft.com/office/powerpoint/2010/main" val="1843562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give</a:t>
            </a:r>
            <a:r>
              <a:rPr lang="en-US" baseline="0" dirty="0" smtClean="0"/>
              <a:t> Jesus Joy – when he presents us to his Father as those he has redeemed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2019年12月24日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49685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0520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5029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86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51816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914400"/>
            <a:ext cx="38100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1" y="706438"/>
            <a:ext cx="4203138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4194175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38114" y="706438"/>
            <a:ext cx="4277286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143000"/>
            <a:ext cx="4286250" cy="54102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44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706438"/>
            <a:ext cx="46482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5257800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334000" y="706438"/>
            <a:ext cx="3581400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1143000"/>
            <a:ext cx="3805988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75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118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1587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17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9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://www.aizhu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 err="1" smtClean="0">
                <a:solidFill>
                  <a:schemeClr val="tx2"/>
                </a:solidFill>
                <a:ea typeface="新細明體" panose="02020500000000000000" pitchFamily="18" charset="-120"/>
              </a:rPr>
              <a:t>Zhong</a:t>
            </a:r>
            <a:r>
              <a:rPr lang="en-US" altLang="zh-TW" sz="1200" dirty="0" smtClean="0">
                <a:solidFill>
                  <a:schemeClr val="tx2"/>
                </a:solidFill>
                <a:ea typeface="新細明體" panose="02020500000000000000" pitchFamily="18" charset="-120"/>
              </a:rPr>
              <a:t>-Li Christian Bible Church </a:t>
            </a:r>
            <a:r>
              <a:rPr lang="en-US" altLang="zh-TW" sz="1200" dirty="0" smtClean="0">
                <a:solidFill>
                  <a:schemeClr val="accent4"/>
                </a:solidFill>
                <a:ea typeface="新細明體" panose="02020500000000000000" pitchFamily="18" charset="-120"/>
                <a:hlinkClick r:id="rId16"/>
              </a:rPr>
              <a:t>http://</a:t>
            </a:r>
            <a:r>
              <a:rPr lang="en-US" altLang="zh-TW" sz="1200" u="sng" dirty="0" smtClean="0">
                <a:solidFill>
                  <a:schemeClr val="accent4"/>
                </a:solidFill>
                <a:ea typeface="新細明體" panose="02020500000000000000" pitchFamily="18" charset="-120"/>
                <a:hlinkClick r:id="rId16"/>
              </a:rPr>
              <a:t>www.aizhu.com</a:t>
            </a:r>
            <a:r>
              <a:rPr lang="en-US" altLang="zh-TW" sz="1200" u="sng" dirty="0" smtClean="0">
                <a:solidFill>
                  <a:schemeClr val="accent4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800" r:id="rId3"/>
    <p:sldLayoutId id="2147483789" r:id="rId4"/>
    <p:sldLayoutId id="2147483790" r:id="rId5"/>
    <p:sldLayoutId id="2147483791" r:id="rId6"/>
    <p:sldLayoutId id="2147483792" r:id="rId7"/>
    <p:sldLayoutId id="2147483801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pushihua.mid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8610600" cy="2387600"/>
          </a:xfrm>
        </p:spPr>
        <p:txBody>
          <a:bodyPr>
            <a:normAutofit fontScale="90000"/>
          </a:bodyPr>
          <a:lstStyle/>
          <a:p>
            <a:r>
              <a:rPr lang="zh-CN" altLang="en-US" sz="14400" dirty="0" smtClean="0">
                <a:ea typeface="宋体" panose="02010600030101010101" pitchFamily="2" charset="-122"/>
              </a:rPr>
              <a:t>喜樂</a:t>
            </a:r>
            <a:r>
              <a:rPr lang="zh-CN" altLang="en-US" sz="16600" dirty="0" smtClean="0">
                <a:ea typeface="宋体" panose="02010600030101010101" pitchFamily="2" charset="-122"/>
              </a:rPr>
              <a:t> </a:t>
            </a:r>
            <a:r>
              <a:rPr lang="en-US" altLang="zh-TW" sz="13800" dirty="0" smtClean="0">
                <a:latin typeface="Algerian" panose="04020705040A02060702" pitchFamily="82" charset="0"/>
                <a:ea typeface="新細明體" panose="02020500000000000000" pitchFamily="18" charset="-120"/>
              </a:rPr>
              <a:t>Joy</a:t>
            </a:r>
            <a:r>
              <a:rPr lang="en-US" altLang="zh-TW" sz="13800" baseline="30000" dirty="0" smtClean="0">
                <a:latin typeface="Algerian" panose="04020705040A02060702" pitchFamily="82" charset="0"/>
                <a:ea typeface="新細明體" panose="02020500000000000000" pitchFamily="18" charset="-120"/>
              </a:rPr>
              <a:t>3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72200" y="5562600"/>
            <a:ext cx="2971800" cy="1295400"/>
          </a:xfrm>
        </p:spPr>
        <p:txBody>
          <a:bodyPr/>
          <a:lstStyle/>
          <a:p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2017-12-10</a:t>
            </a:r>
            <a:endParaRPr lang="en-CA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2018-12-09</a:t>
            </a:r>
            <a:endParaRPr lang="en-CA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新細明體"/>
              </a:rPr>
              <a:t>2019-12-08</a:t>
            </a:r>
            <a:endParaRPr lang="en-CA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24" name="Rectangle 1"/>
          <p:cNvSpPr>
            <a:spLocks noChangeArrowheads="1"/>
          </p:cNvSpPr>
          <p:nvPr/>
        </p:nvSpPr>
        <p:spPr bwMode="auto">
          <a:xfrm>
            <a:off x="1981200" y="4419600"/>
            <a:ext cx="5791200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7200" dirty="0">
                <a:solidFill>
                  <a:srgbClr val="FF0000"/>
                </a:solidFill>
                <a:latin typeface="Galatia SIL" panose="02000600020000020004" pitchFamily="2" charset="0"/>
              </a:rPr>
              <a:t>χαρά</a:t>
            </a:r>
            <a:r>
              <a:rPr lang="en-US" altLang="en-US" sz="7200" dirty="0">
                <a:solidFill>
                  <a:srgbClr val="FF0000"/>
                </a:solidFill>
                <a:latin typeface="Galatia SIL" panose="02000600020000020004" pitchFamily="2" charset="0"/>
              </a:rPr>
              <a:t> / </a:t>
            </a:r>
            <a:r>
              <a:rPr lang="el-GR" altLang="en-US" sz="7200" dirty="0">
                <a:solidFill>
                  <a:srgbClr val="FF0000"/>
                </a:solidFill>
                <a:latin typeface="Galatia SIL" panose="02000600020000020004" pitchFamily="2" charset="0"/>
              </a:rPr>
              <a:t>χαίρω</a:t>
            </a:r>
            <a:endParaRPr lang="en-US" altLang="en-US" sz="4400" dirty="0">
              <a:solidFill>
                <a:srgbClr val="FF0000"/>
              </a:solidFill>
              <a:latin typeface="Galatia SIL" panose="02000600020000020004" pitchFamily="2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rgbClr val="FF0000"/>
                </a:solidFill>
                <a:latin typeface="Galatia SIL" panose="02000600020000020004" pitchFamily="2" charset="0"/>
              </a:rPr>
              <a:t>57/74 </a:t>
            </a:r>
            <a:endParaRPr lang="en-US" alt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Matthew 5:4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/>
              <a:t>Blessed are they that mourn: </a:t>
            </a:r>
          </a:p>
          <a:p>
            <a:r>
              <a:rPr lang="en-US" sz="5400" dirty="0" smtClean="0"/>
              <a:t>  for they shall be comforted.</a:t>
            </a:r>
          </a:p>
          <a:p>
            <a:r>
              <a:rPr lang="zh-TW" altLang="en-US" sz="5400" dirty="0"/>
              <a:t>哀慟的人有福了</a:t>
            </a:r>
            <a:r>
              <a:rPr lang="zh-TW" altLang="en-US" sz="5400" dirty="0" smtClean="0"/>
              <a:t>．</a:t>
            </a:r>
            <a:endParaRPr lang="en-US" altLang="zh-TW" sz="5400" dirty="0" smtClean="0"/>
          </a:p>
          <a:p>
            <a:r>
              <a:rPr lang="en-US" altLang="zh-TW" sz="5400" dirty="0"/>
              <a:t>	</a:t>
            </a:r>
            <a:r>
              <a:rPr lang="zh-TW" altLang="en-US" sz="5400" dirty="0" smtClean="0"/>
              <a:t>因</a:t>
            </a:r>
            <a:r>
              <a:rPr lang="zh-TW" altLang="en-US" sz="5400" dirty="0"/>
              <a:t>為他們必得安慰。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57169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mtClean="0"/>
              <a:t>喜樂 </a:t>
            </a:r>
            <a:r>
              <a:rPr lang="en-US" altLang="zh-TW" smtClean="0"/>
              <a:t>Joy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Preceded by Shame</a:t>
            </a:r>
          </a:p>
          <a:p>
            <a:r>
              <a:rPr lang="en-US" dirty="0" smtClean="0"/>
              <a:t>Focused on the joy-giver</a:t>
            </a:r>
          </a:p>
          <a:p>
            <a:r>
              <a:rPr lang="en-US" dirty="0" smtClean="0"/>
              <a:t>Blessing the world</a:t>
            </a:r>
          </a:p>
          <a:p>
            <a:endParaRPr lang="en-US" dirty="0" smtClean="0"/>
          </a:p>
          <a:p>
            <a:r>
              <a:rPr lang="en-US" dirty="0" smtClean="0"/>
              <a:t>Hannah, Mary, Zechariah, Joseph, David, Jesus…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CN" altLang="en-US" dirty="0" smtClean="0"/>
              <a:t>先羞辱</a:t>
            </a:r>
            <a:endParaRPr lang="en-US" altLang="zh-CN" dirty="0" smtClean="0"/>
          </a:p>
          <a:p>
            <a:r>
              <a:rPr lang="zh-TW" altLang="en-US" dirty="0" smtClean="0"/>
              <a:t>專注在喜樂給予者</a:t>
            </a:r>
            <a:endParaRPr lang="en-US" altLang="zh-TW" dirty="0" smtClean="0"/>
          </a:p>
          <a:p>
            <a:r>
              <a:rPr lang="zh-CN" altLang="en-US" dirty="0" smtClean="0"/>
              <a:t>祝福世界</a:t>
            </a:r>
            <a:endParaRPr lang="en-US" altLang="zh-CN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zh-CN" altLang="en-US" dirty="0" smtClean="0"/>
              <a:t>汉娜</a:t>
            </a:r>
            <a:r>
              <a:rPr lang="en-US" altLang="zh-CN" dirty="0" smtClean="0"/>
              <a:t>, </a:t>
            </a:r>
            <a:r>
              <a:rPr lang="zh-CN" altLang="en-US" dirty="0" smtClean="0"/>
              <a:t>玛丽</a:t>
            </a:r>
            <a:r>
              <a:rPr lang="en-US" altLang="zh-CN" dirty="0" smtClean="0"/>
              <a:t>, </a:t>
            </a:r>
            <a:r>
              <a:rPr lang="zh-TW" altLang="en-US" dirty="0" smtClean="0"/>
              <a:t>撒迦利亞，約瑟，大衛，</a:t>
            </a:r>
            <a:r>
              <a:rPr lang="zh-CN" altLang="en-US" dirty="0" smtClean="0"/>
              <a:t>耶稣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-228600" y="2971800"/>
            <a:ext cx="9601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0641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Hannah	</a:t>
            </a:r>
            <a:r>
              <a:rPr lang="zh-CN" altLang="en-US" dirty="0" smtClean="0"/>
              <a:t>汉</a:t>
            </a:r>
            <a:r>
              <a:rPr lang="zh-CN" altLang="en-US" dirty="0"/>
              <a:t>娜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Shame:  1 Samuel 1 </a:t>
            </a:r>
          </a:p>
          <a:p>
            <a:r>
              <a:rPr lang="en-US" dirty="0" smtClean="0"/>
              <a:t>Joy: 1 Samuel 2</a:t>
            </a:r>
          </a:p>
          <a:p>
            <a:r>
              <a:rPr lang="en-US" dirty="0" smtClean="0"/>
              <a:t>Blessing: 1 Samuel 7:12-15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26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Preceded </a:t>
            </a:r>
            <a:r>
              <a:rPr lang="en-US" dirty="0"/>
              <a:t>by shame </a:t>
            </a:r>
            <a:r>
              <a:rPr lang="zh-CN" altLang="en-US" dirty="0"/>
              <a:t>先羞辱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43781" y="-2540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汉娜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90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Focus: The Joy-Giver</a:t>
            </a:r>
            <a:r>
              <a:rPr lang="zh-TW" altLang="en-US" sz="3600" dirty="0" smtClean="0"/>
              <a:t>專注在喜樂給予者</a:t>
            </a:r>
            <a:endParaRPr lang="en-US" altLang="zh-TW" sz="36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Hannah's Song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4648200" cy="5410200"/>
          </a:xfrm>
        </p:spPr>
        <p:txBody>
          <a:bodyPr/>
          <a:lstStyle/>
          <a:p>
            <a:r>
              <a:rPr lang="en-US" dirty="0" smtClean="0"/>
              <a:t>My heart </a:t>
            </a:r>
            <a:r>
              <a:rPr lang="en-US" dirty="0" err="1" smtClean="0">
                <a:solidFill>
                  <a:srgbClr val="FF0000"/>
                </a:solidFill>
              </a:rPr>
              <a:t>rejoice</a:t>
            </a:r>
            <a:r>
              <a:rPr lang="en-US" dirty="0" err="1" smtClean="0"/>
              <a:t>th</a:t>
            </a:r>
            <a:r>
              <a:rPr lang="en-US" dirty="0" smtClean="0"/>
              <a:t> </a:t>
            </a:r>
          </a:p>
          <a:p>
            <a:r>
              <a:rPr lang="en-US" dirty="0" smtClean="0"/>
              <a:t>	</a:t>
            </a:r>
            <a:r>
              <a:rPr lang="en-US" dirty="0" smtClean="0">
                <a:solidFill>
                  <a:srgbClr val="0000CC"/>
                </a:solidFill>
              </a:rPr>
              <a:t>in the LORD</a:t>
            </a:r>
            <a:r>
              <a:rPr lang="en-US" dirty="0" smtClean="0"/>
              <a:t>, </a:t>
            </a:r>
          </a:p>
          <a:p>
            <a:r>
              <a:rPr lang="en-US" dirty="0" smtClean="0"/>
              <a:t>mine horn is exalted </a:t>
            </a:r>
          </a:p>
          <a:p>
            <a:r>
              <a:rPr lang="en-US" dirty="0" smtClean="0"/>
              <a:t>	</a:t>
            </a:r>
            <a:r>
              <a:rPr lang="en-US" dirty="0" smtClean="0">
                <a:solidFill>
                  <a:srgbClr val="0000CC"/>
                </a:solidFill>
              </a:rPr>
              <a:t>in the LORD</a:t>
            </a:r>
            <a:r>
              <a:rPr lang="en-US" dirty="0" smtClean="0"/>
              <a:t>: </a:t>
            </a:r>
          </a:p>
          <a:p>
            <a:r>
              <a:rPr lang="en-US" dirty="0" smtClean="0"/>
              <a:t>my mouth is enlarged</a:t>
            </a:r>
          </a:p>
          <a:p>
            <a:r>
              <a:rPr lang="en-US" dirty="0" smtClean="0"/>
              <a:t>       over mine enemies; </a:t>
            </a:r>
          </a:p>
          <a:p>
            <a:r>
              <a:rPr lang="en-US" dirty="0" smtClean="0"/>
              <a:t>because I </a:t>
            </a:r>
            <a:r>
              <a:rPr lang="en-US" dirty="0" smtClean="0">
                <a:solidFill>
                  <a:srgbClr val="FF0000"/>
                </a:solidFill>
              </a:rPr>
              <a:t>rejoice</a:t>
            </a:r>
            <a:r>
              <a:rPr lang="en-US" dirty="0" smtClean="0"/>
              <a:t> </a:t>
            </a:r>
          </a:p>
          <a:p>
            <a:r>
              <a:rPr lang="en-US" dirty="0" smtClean="0"/>
              <a:t>        in </a:t>
            </a:r>
            <a:r>
              <a:rPr lang="en-US" dirty="0" smtClean="0">
                <a:solidFill>
                  <a:srgbClr val="0000CC"/>
                </a:solidFill>
              </a:rPr>
              <a:t>thy</a:t>
            </a:r>
            <a:r>
              <a:rPr lang="en-US" dirty="0" smtClean="0"/>
              <a:t> salvation.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smtClean="0"/>
              <a:t>汉娜的歌 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>
          <a:xfrm>
            <a:off x="5029200" y="1143000"/>
            <a:ext cx="4110788" cy="5410200"/>
          </a:xfrm>
        </p:spPr>
        <p:txBody>
          <a:bodyPr/>
          <a:lstStyle/>
          <a:p>
            <a:r>
              <a:rPr lang="zh-TW" altLang="en-US" dirty="0" smtClean="0"/>
              <a:t>我的心</a:t>
            </a:r>
            <a:endParaRPr lang="en-US" altLang="zh-TW" dirty="0" smtClean="0"/>
          </a:p>
          <a:p>
            <a:r>
              <a:rPr lang="en-US" altLang="zh-TW" dirty="0" smtClean="0"/>
              <a:t>	</a:t>
            </a:r>
            <a:r>
              <a:rPr lang="zh-TW" altLang="en-US" dirty="0" smtClean="0">
                <a:solidFill>
                  <a:schemeClr val="tx1"/>
                </a:solidFill>
              </a:rPr>
              <a:t>因</a:t>
            </a:r>
            <a:r>
              <a:rPr lang="zh-TW" altLang="en-US" b="1" dirty="0" smtClean="0">
                <a:solidFill>
                  <a:srgbClr val="0000CC"/>
                </a:solidFill>
              </a:rPr>
              <a:t>耶和華</a:t>
            </a:r>
            <a:r>
              <a:rPr lang="zh-TW" altLang="en-US" dirty="0" smtClean="0">
                <a:solidFill>
                  <a:srgbClr val="FF0000"/>
                </a:solidFill>
              </a:rPr>
              <a:t>快樂</a:t>
            </a:r>
            <a:r>
              <a:rPr lang="zh-TW" altLang="en-US" dirty="0" smtClean="0"/>
              <a:t>．</a:t>
            </a:r>
            <a:endParaRPr lang="en-US" altLang="zh-TW" dirty="0" smtClean="0"/>
          </a:p>
          <a:p>
            <a:r>
              <a:rPr lang="zh-TW" altLang="en-US" dirty="0" smtClean="0"/>
              <a:t>我的角</a:t>
            </a:r>
            <a:endParaRPr lang="en-US" altLang="zh-TW" dirty="0" smtClean="0"/>
          </a:p>
          <a:p>
            <a:r>
              <a:rPr lang="en-US" altLang="zh-TW" dirty="0" smtClean="0"/>
              <a:t>	</a:t>
            </a:r>
            <a:r>
              <a:rPr lang="zh-TW" altLang="en-US" dirty="0" smtClean="0">
                <a:solidFill>
                  <a:schemeClr val="tx1"/>
                </a:solidFill>
              </a:rPr>
              <a:t>因</a:t>
            </a:r>
            <a:r>
              <a:rPr lang="zh-TW" altLang="en-US" b="1" dirty="0" smtClean="0">
                <a:solidFill>
                  <a:srgbClr val="0000CC"/>
                </a:solidFill>
              </a:rPr>
              <a:t>耶和華</a:t>
            </a:r>
            <a:r>
              <a:rPr lang="zh-TW" altLang="en-US" dirty="0" smtClean="0"/>
              <a:t>高舉．</a:t>
            </a:r>
            <a:endParaRPr lang="en-US" altLang="zh-TW" dirty="0" smtClean="0"/>
          </a:p>
          <a:p>
            <a:r>
              <a:rPr lang="zh-TW" altLang="en-US" dirty="0" smtClean="0"/>
              <a:t>我的口</a:t>
            </a:r>
            <a:endParaRPr lang="en-US" altLang="zh-TW" dirty="0" smtClean="0"/>
          </a:p>
          <a:p>
            <a:r>
              <a:rPr lang="en-US" altLang="zh-TW" dirty="0" smtClean="0"/>
              <a:t>	</a:t>
            </a:r>
            <a:r>
              <a:rPr lang="zh-TW" altLang="en-US" dirty="0" smtClean="0"/>
              <a:t>向仇敵張開．</a:t>
            </a:r>
            <a:endParaRPr lang="en-US" altLang="zh-TW" dirty="0" smtClean="0"/>
          </a:p>
          <a:p>
            <a:r>
              <a:rPr lang="zh-TW" altLang="en-US" dirty="0" smtClean="0"/>
              <a:t>我</a:t>
            </a:r>
            <a:endParaRPr lang="en-US" altLang="zh-TW" dirty="0" smtClean="0"/>
          </a:p>
          <a:p>
            <a:r>
              <a:rPr lang="en-US" altLang="zh-TW" dirty="0" smtClean="0"/>
              <a:t>	</a:t>
            </a:r>
            <a:r>
              <a:rPr lang="zh-TW" altLang="en-US" dirty="0" smtClean="0">
                <a:solidFill>
                  <a:schemeClr val="tx1"/>
                </a:solidFill>
              </a:rPr>
              <a:t>因</a:t>
            </a:r>
            <a:r>
              <a:rPr lang="zh-TW" altLang="en-US" b="1" dirty="0" smtClean="0">
                <a:solidFill>
                  <a:srgbClr val="0000CC"/>
                </a:solidFill>
              </a:rPr>
              <a:t>耶和華</a:t>
            </a:r>
            <a:r>
              <a:rPr lang="zh-TW" altLang="en-US" dirty="0" smtClean="0"/>
              <a:t>的救恩</a:t>
            </a:r>
            <a:endParaRPr lang="en-US" altLang="zh-TW" dirty="0" smtClean="0"/>
          </a:p>
          <a:p>
            <a:r>
              <a:rPr lang="en-US" altLang="zh-TW" dirty="0" smtClean="0"/>
              <a:t>		</a:t>
            </a:r>
            <a:r>
              <a:rPr lang="zh-TW" altLang="en-US" dirty="0" smtClean="0">
                <a:solidFill>
                  <a:srgbClr val="FF0000"/>
                </a:solidFill>
              </a:rPr>
              <a:t>歡欣</a:t>
            </a:r>
            <a:r>
              <a:rPr lang="zh-TW" altLang="en-US" dirty="0" smtClean="0"/>
              <a:t>。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791200" y="6472535"/>
            <a:ext cx="292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Ref: 1 Samuel 2:1-10</a:t>
            </a:r>
            <a:endParaRPr lang="en-US" b="1" dirty="0"/>
          </a:p>
        </p:txBody>
      </p:sp>
      <p:sp>
        <p:nvSpPr>
          <p:cNvPr id="19" name="Rectangle 18"/>
          <p:cNvSpPr/>
          <p:nvPr/>
        </p:nvSpPr>
        <p:spPr>
          <a:xfrm>
            <a:off x="8343781" y="-2540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汉娜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4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Blessing the World </a:t>
            </a:r>
            <a:r>
              <a:rPr lang="zh-CN" altLang="en-US" dirty="0"/>
              <a:t>祝福世界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343781" y="-2540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汉娜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40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Mary	</a:t>
            </a:r>
            <a:r>
              <a:rPr lang="zh-CN" altLang="en-US" dirty="0"/>
              <a:t>玛</a:t>
            </a:r>
            <a:r>
              <a:rPr lang="zh-CN" altLang="en-US" dirty="0" smtClean="0"/>
              <a:t>丽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Shame:  </a:t>
            </a:r>
            <a:r>
              <a:rPr lang="en-US" dirty="0" smtClean="0"/>
              <a:t>Luke 1 </a:t>
            </a:r>
            <a:endParaRPr lang="en-US" dirty="0" smtClean="0"/>
          </a:p>
          <a:p>
            <a:r>
              <a:rPr lang="en-US" dirty="0" smtClean="0"/>
              <a:t>Joy: </a:t>
            </a:r>
            <a:r>
              <a:rPr lang="en-US" dirty="0" smtClean="0"/>
              <a:t>Luke 1</a:t>
            </a:r>
            <a:endParaRPr lang="en-US" dirty="0" smtClean="0"/>
          </a:p>
          <a:p>
            <a:r>
              <a:rPr lang="en-US" dirty="0" smtClean="0"/>
              <a:t>Blessing: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895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Preceded </a:t>
            </a:r>
            <a:r>
              <a:rPr lang="en-US" dirty="0"/>
              <a:t>by shame </a:t>
            </a:r>
            <a:r>
              <a:rPr lang="zh-CN" altLang="en-US" dirty="0"/>
              <a:t>先羞辱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56481" y="-3810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玛丽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73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Focus: The Joy-Giver</a:t>
            </a:r>
            <a:r>
              <a:rPr lang="zh-TW" altLang="en-US" sz="3600" dirty="0" smtClean="0"/>
              <a:t>專注在喜樂給予者</a:t>
            </a:r>
            <a:endParaRPr lang="en-US" altLang="zh-TW" sz="36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Mary's </a:t>
            </a:r>
            <a:r>
              <a:rPr lang="en-US" dirty="0" smtClean="0"/>
              <a:t>Song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5033211" cy="5410200"/>
          </a:xfrm>
        </p:spPr>
        <p:txBody>
          <a:bodyPr/>
          <a:lstStyle/>
          <a:p>
            <a:r>
              <a:rPr lang="en-US" dirty="0" smtClean="0"/>
              <a:t>My </a:t>
            </a:r>
            <a:r>
              <a:rPr lang="en-US" dirty="0"/>
              <a:t>soul glorifies 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>
                <a:solidFill>
                  <a:srgbClr val="0000CC"/>
                </a:solidFill>
              </a:rPr>
              <a:t>the </a:t>
            </a:r>
            <a:r>
              <a:rPr lang="en-US" dirty="0">
                <a:solidFill>
                  <a:srgbClr val="0000CC"/>
                </a:solidFill>
              </a:rPr>
              <a:t>Lord</a:t>
            </a:r>
          </a:p>
          <a:p>
            <a:r>
              <a:rPr lang="en-US" dirty="0" smtClean="0"/>
              <a:t>and </a:t>
            </a:r>
            <a:r>
              <a:rPr lang="en-US" dirty="0"/>
              <a:t>my spirit </a:t>
            </a:r>
            <a:r>
              <a:rPr lang="en-US" dirty="0">
                <a:solidFill>
                  <a:srgbClr val="FF0000"/>
                </a:solidFill>
              </a:rPr>
              <a:t>rejoice</a:t>
            </a:r>
            <a:r>
              <a:rPr lang="en-US" dirty="0"/>
              <a:t>s 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>
                <a:solidFill>
                  <a:srgbClr val="0000CC"/>
                </a:solidFill>
              </a:rPr>
              <a:t>in </a:t>
            </a:r>
            <a:r>
              <a:rPr lang="en-US" dirty="0">
                <a:solidFill>
                  <a:srgbClr val="0000CC"/>
                </a:solidFill>
              </a:rPr>
              <a:t>God </a:t>
            </a:r>
            <a:r>
              <a:rPr lang="en-US" dirty="0"/>
              <a:t>my Savior,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dirty="0"/>
              <a:t>玛丽的歌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>
          <a:xfrm>
            <a:off x="5181600" y="1143000"/>
            <a:ext cx="3958388" cy="5410200"/>
          </a:xfrm>
        </p:spPr>
        <p:txBody>
          <a:bodyPr/>
          <a:lstStyle/>
          <a:p>
            <a:r>
              <a:rPr lang="zh-TW" altLang="en-US" dirty="0"/>
              <a:t>我</a:t>
            </a:r>
            <a:r>
              <a:rPr lang="zh-TW" altLang="en-US" dirty="0" smtClean="0"/>
              <a:t>心</a:t>
            </a:r>
            <a:endParaRPr lang="en-US" altLang="zh-TW" dirty="0" smtClean="0"/>
          </a:p>
          <a:p>
            <a:r>
              <a:rPr lang="en-US" altLang="zh-TW" dirty="0"/>
              <a:t>	</a:t>
            </a:r>
            <a:r>
              <a:rPr lang="zh-TW" altLang="en-US" dirty="0" smtClean="0"/>
              <a:t>尊</a:t>
            </a:r>
            <a:r>
              <a:rPr lang="zh-TW" altLang="en-US" dirty="0">
                <a:solidFill>
                  <a:srgbClr val="0000CC"/>
                </a:solidFill>
              </a:rPr>
              <a:t>主</a:t>
            </a:r>
            <a:r>
              <a:rPr lang="zh-TW" altLang="en-US" dirty="0"/>
              <a:t>為大</a:t>
            </a:r>
            <a:r>
              <a:rPr lang="zh-TW" altLang="en-US" dirty="0" smtClean="0"/>
              <a:t>、</a:t>
            </a:r>
            <a:endParaRPr lang="en-US" altLang="zh-TW" dirty="0" smtClean="0"/>
          </a:p>
          <a:p>
            <a:r>
              <a:rPr lang="zh-TW" altLang="en-US" dirty="0" smtClean="0"/>
              <a:t>我</a:t>
            </a:r>
            <a:r>
              <a:rPr lang="zh-TW" altLang="en-US" dirty="0"/>
              <a:t>靈</a:t>
            </a:r>
            <a:r>
              <a:rPr lang="zh-TW" altLang="en-US" dirty="0" smtClean="0"/>
              <a:t>以</a:t>
            </a:r>
            <a:r>
              <a:rPr lang="zh-TW" altLang="en-US" dirty="0" smtClean="0">
                <a:solidFill>
                  <a:srgbClr val="0000CC"/>
                </a:solidFill>
              </a:rPr>
              <a:t>神</a:t>
            </a:r>
            <a:endParaRPr lang="en-US" altLang="zh-TW" dirty="0" smtClean="0">
              <a:solidFill>
                <a:srgbClr val="0000CC"/>
              </a:solidFill>
            </a:endParaRPr>
          </a:p>
          <a:p>
            <a:r>
              <a:rPr lang="en-US" altLang="zh-TW" dirty="0"/>
              <a:t>	</a:t>
            </a:r>
            <a:r>
              <a:rPr lang="zh-TW" altLang="en-US" dirty="0" smtClean="0"/>
              <a:t>我</a:t>
            </a:r>
            <a:r>
              <a:rPr lang="zh-TW" altLang="en-US" dirty="0"/>
              <a:t>的</a:t>
            </a:r>
            <a:r>
              <a:rPr lang="zh-TW" altLang="en-US" dirty="0">
                <a:solidFill>
                  <a:srgbClr val="0000CC"/>
                </a:solidFill>
              </a:rPr>
              <a:t>救主</a:t>
            </a:r>
            <a:r>
              <a:rPr lang="zh-TW" altLang="en-US" dirty="0"/>
              <a:t>為</a:t>
            </a:r>
            <a:r>
              <a:rPr lang="zh-TW" altLang="en-US" dirty="0">
                <a:solidFill>
                  <a:srgbClr val="FF0000"/>
                </a:solidFill>
              </a:rPr>
              <a:t>樂</a:t>
            </a:r>
            <a:r>
              <a:rPr lang="zh-TW" altLang="en-US" dirty="0"/>
              <a:t>。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791200" y="6472535"/>
            <a:ext cx="292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Ref: Luke 1:46b-47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8356481" y="-3810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玛丽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18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Blessing the World </a:t>
            </a:r>
            <a:r>
              <a:rPr lang="zh-CN" altLang="en-US" dirty="0"/>
              <a:t>祝福世界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56481" y="-3810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玛丽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94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Rejoicing is Based in the Character of God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777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The Joy-Giver </a:t>
            </a:r>
            <a:r>
              <a:rPr lang="zh-TW" altLang="en-US" dirty="0" smtClean="0"/>
              <a:t>喜樂給予者</a:t>
            </a:r>
            <a:endParaRPr lang="en-US" altLang="zh-TW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Hannah's Song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The bows of the mighty men </a:t>
            </a:r>
          </a:p>
          <a:p>
            <a:r>
              <a:rPr lang="en-US" dirty="0"/>
              <a:t>	are broken, and </a:t>
            </a:r>
          </a:p>
          <a:p>
            <a:r>
              <a:rPr lang="en-US" dirty="0"/>
              <a:t>they that stumbled </a:t>
            </a:r>
          </a:p>
          <a:p>
            <a:r>
              <a:rPr lang="en-US" dirty="0"/>
              <a:t>	are girded with </a:t>
            </a:r>
            <a:r>
              <a:rPr lang="en-US" dirty="0" smtClean="0"/>
              <a:t>strength.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 LORD 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maketh</a:t>
            </a:r>
            <a:r>
              <a:rPr lang="en-US" dirty="0" smtClean="0"/>
              <a:t> poor, and 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maketh</a:t>
            </a:r>
            <a:r>
              <a:rPr lang="en-US" dirty="0" smtClean="0"/>
              <a:t> rich: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He</a:t>
            </a:r>
            <a:r>
              <a:rPr lang="en-US" dirty="0" smtClean="0"/>
              <a:t> 	</a:t>
            </a:r>
            <a:r>
              <a:rPr lang="en-US" dirty="0" err="1" smtClean="0"/>
              <a:t>bringeth</a:t>
            </a:r>
            <a:r>
              <a:rPr lang="en-US" dirty="0" smtClean="0"/>
              <a:t> low, and 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lifteth</a:t>
            </a:r>
            <a:r>
              <a:rPr lang="en-US" dirty="0" smtClean="0"/>
              <a:t> up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smtClean="0"/>
              <a:t>汉娜的歌 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zh-TW" altLang="en-US" dirty="0"/>
              <a:t>勇士的弓</a:t>
            </a:r>
            <a:endParaRPr lang="en-US" altLang="zh-TW" dirty="0"/>
          </a:p>
          <a:p>
            <a:r>
              <a:rPr lang="en-US" altLang="zh-TW" dirty="0"/>
              <a:t>      </a:t>
            </a:r>
            <a:r>
              <a:rPr lang="zh-TW" altLang="en-US" dirty="0"/>
              <a:t>都已折斷．</a:t>
            </a:r>
            <a:endParaRPr lang="en-US" altLang="zh-TW" dirty="0"/>
          </a:p>
          <a:p>
            <a:r>
              <a:rPr lang="zh-TW" altLang="en-US" dirty="0"/>
              <a:t>跌倒的人</a:t>
            </a:r>
            <a:endParaRPr lang="en-US" altLang="zh-TW" dirty="0"/>
          </a:p>
          <a:p>
            <a:r>
              <a:rPr lang="en-US" altLang="zh-TW" dirty="0"/>
              <a:t>      </a:t>
            </a:r>
            <a:r>
              <a:rPr lang="zh-TW" altLang="en-US" dirty="0"/>
              <a:t>以力量束</a:t>
            </a:r>
            <a:r>
              <a:rPr lang="zh-TW" altLang="en-US" dirty="0" smtClean="0"/>
              <a:t>腰</a:t>
            </a:r>
            <a:r>
              <a:rPr lang="en-US" altLang="zh-TW" dirty="0" smtClean="0"/>
              <a:t>…</a:t>
            </a:r>
          </a:p>
          <a:p>
            <a:r>
              <a:rPr lang="zh-CN" altLang="en-US" dirty="0" smtClean="0">
                <a:solidFill>
                  <a:srgbClr val="FF0000"/>
                </a:solidFill>
              </a:rPr>
              <a:t>耶和華</a:t>
            </a:r>
            <a:r>
              <a:rPr lang="en-US" altLang="zh-CN" dirty="0" smtClean="0"/>
              <a:t>…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他</a:t>
            </a:r>
            <a:r>
              <a:rPr lang="zh-TW" altLang="en-US" dirty="0" smtClean="0"/>
              <a:t>使人貧窮、</a:t>
            </a:r>
            <a:endParaRPr lang="en-US" altLang="zh-TW" dirty="0" smtClean="0"/>
          </a:p>
          <a:p>
            <a:r>
              <a:rPr lang="zh-TW" altLang="en-US" dirty="0" smtClean="0"/>
              <a:t>也使人富足．</a:t>
            </a:r>
            <a:endParaRPr lang="en-US" altLang="zh-TW" dirty="0" smtClean="0"/>
          </a:p>
          <a:p>
            <a:r>
              <a:rPr lang="zh-TW" altLang="en-US" dirty="0" smtClean="0"/>
              <a:t>    使人卑微、</a:t>
            </a:r>
            <a:endParaRPr lang="en-US" altLang="zh-TW" dirty="0" smtClean="0"/>
          </a:p>
          <a:p>
            <a:r>
              <a:rPr lang="zh-TW" altLang="en-US" dirty="0" smtClean="0"/>
              <a:t>也使人高貴。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791200" y="6472535"/>
            <a:ext cx="292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Ref: 1 Samuel 2:1-10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8647546" y="-6796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73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The Joy-Giver</a:t>
            </a:r>
            <a:r>
              <a:rPr lang="zh-TW" altLang="en-US" dirty="0" smtClean="0"/>
              <a:t> 喜樂給予者</a:t>
            </a:r>
            <a:endParaRPr lang="en-US" altLang="zh-TW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Mary's Song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He</a:t>
            </a:r>
            <a:r>
              <a:rPr lang="en-US" dirty="0" smtClean="0"/>
              <a:t> hath </a:t>
            </a:r>
          </a:p>
          <a:p>
            <a:r>
              <a:rPr lang="en-US" dirty="0" smtClean="0"/>
              <a:t>    put down the mighty</a:t>
            </a:r>
          </a:p>
          <a:p>
            <a:r>
              <a:rPr lang="en-US" dirty="0" smtClean="0"/>
              <a:t>        from their seats, and   </a:t>
            </a:r>
          </a:p>
          <a:p>
            <a:r>
              <a:rPr lang="en-US" dirty="0" smtClean="0"/>
              <a:t>    exalted them of low degree.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He</a:t>
            </a:r>
            <a:r>
              <a:rPr lang="en-US" dirty="0" smtClean="0"/>
              <a:t> hath </a:t>
            </a:r>
          </a:p>
          <a:p>
            <a:r>
              <a:rPr lang="en-US" dirty="0" smtClean="0"/>
              <a:t>     filled the hungry </a:t>
            </a:r>
          </a:p>
          <a:p>
            <a:r>
              <a:rPr lang="en-US" dirty="0" smtClean="0"/>
              <a:t>       with good things; and </a:t>
            </a:r>
          </a:p>
          <a:p>
            <a:r>
              <a:rPr lang="en-US" dirty="0" smtClean="0"/>
              <a:t>    the rich he hath sent</a:t>
            </a:r>
          </a:p>
          <a:p>
            <a:r>
              <a:rPr lang="en-US" dirty="0" smtClean="0"/>
              <a:t>        empty away. 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smtClean="0"/>
              <a:t>玛丽的歌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>
          <a:xfrm>
            <a:off x="5029200" y="1143000"/>
            <a:ext cx="4110788" cy="5410200"/>
          </a:xfrm>
        </p:spPr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他</a:t>
            </a:r>
            <a:r>
              <a:rPr lang="en-US" altLang="zh-TW" dirty="0" smtClean="0"/>
              <a:t>	</a:t>
            </a:r>
          </a:p>
          <a:p>
            <a:r>
              <a:rPr lang="en-US" altLang="zh-TW" dirty="0" smtClean="0"/>
              <a:t>  </a:t>
            </a:r>
            <a:r>
              <a:rPr lang="zh-TW" altLang="en-US" dirty="0" smtClean="0"/>
              <a:t>叫有權柄的失位、</a:t>
            </a:r>
            <a:endParaRPr lang="en-US" altLang="zh-TW" dirty="0" smtClean="0"/>
          </a:p>
          <a:p>
            <a:r>
              <a:rPr lang="en-US" altLang="zh-TW" dirty="0" smtClean="0"/>
              <a:t>  </a:t>
            </a:r>
          </a:p>
          <a:p>
            <a:r>
              <a:rPr lang="zh-TW" altLang="en-US" dirty="0" smtClean="0"/>
              <a:t>  叫卑賤的升高．</a:t>
            </a:r>
            <a:endParaRPr lang="en-US" altLang="zh-TW" dirty="0" smtClean="0"/>
          </a:p>
          <a:p>
            <a:r>
              <a:rPr lang="en-US" altLang="zh-TW" dirty="0" smtClean="0"/>
              <a:t>  </a:t>
            </a:r>
          </a:p>
          <a:p>
            <a:r>
              <a:rPr lang="zh-TW" altLang="en-US" dirty="0" smtClean="0"/>
              <a:t>  叫飢餓的得飽美食、  </a:t>
            </a:r>
            <a:endParaRPr lang="en-US" altLang="zh-TW" dirty="0" smtClean="0"/>
          </a:p>
          <a:p>
            <a:r>
              <a:rPr lang="en-US" altLang="zh-TW" dirty="0" smtClean="0"/>
              <a:t> 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zh-TW" altLang="en-US" dirty="0" smtClean="0"/>
              <a:t>  叫富足的空手回去。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791200" y="6472535"/>
            <a:ext cx="292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Ref: Luke 1:52-53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8647546" y="-6796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507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now…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713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>
                <a:latin typeface="Algerian" panose="04020705040A02060702" pitchFamily="82" charset="0"/>
              </a:rPr>
              <a:t>Joy</a:t>
            </a:r>
            <a:r>
              <a:rPr lang="en-US" altLang="en-US" dirty="0" smtClean="0"/>
              <a:t> Always! </a:t>
            </a:r>
            <a:endParaRPr lang="en-US" altLang="en-US" dirty="0" smtClean="0">
              <a:latin typeface="Algerian" panose="04020705040A02060702" pitchFamily="82" charset="0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 smtClean="0">
                <a:solidFill>
                  <a:srgbClr val="FF0000"/>
                </a:solidFill>
              </a:rPr>
              <a:t>Rejoice</a:t>
            </a:r>
            <a:r>
              <a:rPr lang="en-US" altLang="en-US" b="1" dirty="0" smtClean="0"/>
              <a:t> </a:t>
            </a:r>
          </a:p>
          <a:p>
            <a:pPr>
              <a:defRPr/>
            </a:pPr>
            <a:r>
              <a:rPr lang="en-US" altLang="en-US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altLang="en-US" b="1" dirty="0" smtClean="0">
                <a:solidFill>
                  <a:schemeClr val="accent6">
                    <a:lumMod val="50000"/>
                  </a:schemeClr>
                </a:solidFill>
              </a:rPr>
              <a:t>   in the Lord </a:t>
            </a:r>
            <a:r>
              <a:rPr lang="en-US" altLang="en-US" dirty="0" smtClean="0"/>
              <a:t>always: </a:t>
            </a:r>
          </a:p>
          <a:p>
            <a:pPr>
              <a:defRPr/>
            </a:pPr>
            <a:r>
              <a:rPr lang="en-US" altLang="en-US" i="1" dirty="0" smtClean="0"/>
              <a:t>and</a:t>
            </a:r>
            <a:r>
              <a:rPr lang="en-US" altLang="en-US" dirty="0" smtClean="0"/>
              <a:t> again I say, </a:t>
            </a:r>
          </a:p>
          <a:p>
            <a:pPr>
              <a:defRPr/>
            </a:pP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smtClean="0">
                <a:solidFill>
                  <a:srgbClr val="FF0000"/>
                </a:solidFill>
              </a:rPr>
              <a:t>  Rejoice</a:t>
            </a:r>
            <a:r>
              <a:rPr lang="en-US" altLang="en-US" dirty="0" smtClean="0"/>
              <a:t>. (Phil 4:4)</a:t>
            </a:r>
          </a:p>
        </p:txBody>
      </p:sp>
      <p:sp>
        <p:nvSpPr>
          <p:cNvPr id="1843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 smtClean="0">
                <a:ea typeface="新細明體" panose="02020500000000000000" pitchFamily="18" charset="-120"/>
              </a:rPr>
              <a:t>你們要</a:t>
            </a:r>
            <a:endParaRPr lang="en-US" altLang="zh-TW" dirty="0" smtClean="0">
              <a:ea typeface="新細明體" panose="02020500000000000000" pitchFamily="18" charset="-120"/>
            </a:endParaRPr>
          </a:p>
          <a:p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 smtClean="0">
                <a:ea typeface="新細明體" panose="02020500000000000000" pitchFamily="18" charset="-120"/>
              </a:rPr>
              <a:t>   </a:t>
            </a:r>
            <a:r>
              <a:rPr lang="zh-TW" altLang="en-US" dirty="0" smtClean="0">
                <a:ea typeface="新細明體" panose="02020500000000000000" pitchFamily="18" charset="-120"/>
              </a:rPr>
              <a:t>靠主</a:t>
            </a:r>
            <a:endParaRPr lang="en-US" altLang="zh-TW" dirty="0" smtClean="0">
              <a:ea typeface="新細明體" panose="02020500000000000000" pitchFamily="18" charset="-120"/>
            </a:endParaRPr>
          </a:p>
          <a:p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 smtClean="0">
                <a:ea typeface="新細明體" panose="02020500000000000000" pitchFamily="18" charset="-120"/>
              </a:rPr>
              <a:t>     </a:t>
            </a:r>
            <a:r>
              <a:rPr lang="zh-TW" altLang="en-US" dirty="0" smtClean="0">
                <a:ea typeface="新細明體" panose="02020500000000000000" pitchFamily="18" charset="-120"/>
              </a:rPr>
              <a:t>常常</a:t>
            </a:r>
            <a:r>
              <a:rPr lang="zh-TW" altLang="en-US" b="1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喜樂</a:t>
            </a:r>
            <a:r>
              <a:rPr lang="zh-TW" altLang="en-US" dirty="0" smtClean="0">
                <a:ea typeface="新細明體" panose="02020500000000000000" pitchFamily="18" charset="-120"/>
              </a:rPr>
              <a:t>。</a:t>
            </a:r>
            <a:endParaRPr lang="en-US" altLang="zh-TW" dirty="0" smtClean="0">
              <a:ea typeface="新細明體" panose="02020500000000000000" pitchFamily="18" charset="-120"/>
            </a:endParaRPr>
          </a:p>
          <a:p>
            <a:r>
              <a:rPr lang="zh-TW" altLang="en-US" dirty="0" smtClean="0">
                <a:ea typeface="新細明體" panose="02020500000000000000" pitchFamily="18" charset="-120"/>
              </a:rPr>
              <a:t>我再說，</a:t>
            </a:r>
            <a:endParaRPr lang="en-US" altLang="zh-TW" dirty="0" smtClean="0">
              <a:ea typeface="新細明體" panose="02020500000000000000" pitchFamily="18" charset="-120"/>
            </a:endParaRPr>
          </a:p>
          <a:p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 smtClean="0">
                <a:ea typeface="新細明體" panose="02020500000000000000" pitchFamily="18" charset="-120"/>
              </a:rPr>
              <a:t>      </a:t>
            </a:r>
            <a:r>
              <a:rPr lang="zh-TW" altLang="en-US" dirty="0" smtClean="0">
                <a:ea typeface="新細明體" panose="02020500000000000000" pitchFamily="18" charset="-120"/>
              </a:rPr>
              <a:t>你們要</a:t>
            </a:r>
            <a:r>
              <a:rPr lang="zh-TW" altLang="en-US" b="1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喜樂</a:t>
            </a:r>
            <a:r>
              <a:rPr lang="zh-TW" altLang="en-US" dirty="0" smtClean="0">
                <a:ea typeface="新細明體" panose="02020500000000000000" pitchFamily="18" charset="-120"/>
              </a:rPr>
              <a:t>。 </a:t>
            </a:r>
            <a:endParaRPr lang="en-US" alt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486400" y="5105400"/>
            <a:ext cx="3395481" cy="76944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</a:rPr>
              <a:t>… in the </a:t>
            </a:r>
            <a:r>
              <a:rPr lang="en-US" sz="4400" dirty="0" smtClean="0">
                <a:solidFill>
                  <a:schemeClr val="bg1"/>
                </a:solidFill>
              </a:rPr>
              <a:t>LORD</a:t>
            </a:r>
            <a:r>
              <a:rPr lang="en-US" sz="3200" dirty="0" smtClean="0">
                <a:solidFill>
                  <a:schemeClr val="bg1"/>
                </a:solidFill>
              </a:rPr>
              <a:t>!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Joy to the World  </a:t>
            </a:r>
            <a:r>
              <a:rPr lang="zh-CN" altLang="en-US" smtClean="0"/>
              <a:t>普世喜樂 ！</a:t>
            </a:r>
            <a:endParaRPr lang="en-US" altLang="en-US" smtClean="0"/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 smtClean="0"/>
              <a:t>1 </a:t>
            </a:r>
            <a:r>
              <a:rPr lang="en-US" altLang="en-US" dirty="0" smtClean="0">
                <a:solidFill>
                  <a:srgbClr val="FF0000"/>
                </a:solidFill>
              </a:rPr>
              <a:t>Joy</a:t>
            </a:r>
            <a:r>
              <a:rPr lang="en-US" altLang="en-US" dirty="0" smtClean="0"/>
              <a:t> to the world! </a:t>
            </a:r>
          </a:p>
          <a:p>
            <a:r>
              <a:rPr lang="en-US" altLang="en-US" dirty="0" smtClean="0">
                <a:solidFill>
                  <a:srgbClr val="0000CC"/>
                </a:solidFill>
              </a:rPr>
              <a:t>The Lord </a:t>
            </a:r>
            <a:r>
              <a:rPr lang="en-US" altLang="en-US" dirty="0" smtClean="0"/>
              <a:t>is come; </a:t>
            </a:r>
          </a:p>
          <a:p>
            <a:r>
              <a:rPr lang="en-US" altLang="en-US" dirty="0" smtClean="0"/>
              <a:t>Let earth re-</a:t>
            </a:r>
            <a:r>
              <a:rPr lang="en-US" altLang="en-US" dirty="0" err="1" smtClean="0"/>
              <a:t>ceive</a:t>
            </a:r>
            <a:r>
              <a:rPr lang="en-US" altLang="en-US" dirty="0" smtClean="0"/>
              <a:t> her </a:t>
            </a:r>
            <a:r>
              <a:rPr lang="en-US" altLang="en-US" dirty="0" smtClean="0">
                <a:solidFill>
                  <a:srgbClr val="0000CC"/>
                </a:solidFill>
              </a:rPr>
              <a:t>King</a:t>
            </a:r>
            <a:r>
              <a:rPr lang="en-US" altLang="en-US" dirty="0" smtClean="0"/>
              <a:t>; </a:t>
            </a:r>
          </a:p>
          <a:p>
            <a:r>
              <a:rPr lang="en-US" altLang="en-US" dirty="0" smtClean="0"/>
              <a:t>Let </a:t>
            </a:r>
            <a:r>
              <a:rPr lang="en-US" altLang="en-US" dirty="0" err="1" smtClean="0"/>
              <a:t>ev</a:t>
            </a:r>
            <a:r>
              <a:rPr lang="en-US" altLang="en-US" dirty="0" smtClean="0"/>
              <a:t>-'</a:t>
            </a:r>
            <a:r>
              <a:rPr lang="en-US" altLang="en-US" dirty="0" err="1" smtClean="0"/>
              <a:t>ry</a:t>
            </a:r>
            <a:r>
              <a:rPr lang="en-US" altLang="en-US" dirty="0" smtClean="0"/>
              <a:t> heart </a:t>
            </a:r>
          </a:p>
          <a:p>
            <a:r>
              <a:rPr lang="en-US" altLang="en-US" dirty="0"/>
              <a:t> </a:t>
            </a:r>
            <a:r>
              <a:rPr lang="en-US" altLang="en-US" dirty="0" smtClean="0"/>
              <a:t>      pre-pare </a:t>
            </a:r>
            <a:r>
              <a:rPr lang="en-US" altLang="en-US" dirty="0" smtClean="0">
                <a:solidFill>
                  <a:srgbClr val="0000CC"/>
                </a:solidFill>
              </a:rPr>
              <a:t>Him </a:t>
            </a:r>
            <a:r>
              <a:rPr lang="en-US" altLang="en-US" dirty="0" smtClean="0"/>
              <a:t>room,</a:t>
            </a:r>
          </a:p>
          <a:p>
            <a:r>
              <a:rPr lang="en-US" altLang="en-US" dirty="0" smtClean="0"/>
              <a:t>And </a:t>
            </a:r>
            <a:r>
              <a:rPr lang="en-US" altLang="en-US" dirty="0" err="1" smtClean="0"/>
              <a:t>heav'n</a:t>
            </a:r>
            <a:r>
              <a:rPr lang="en-US" altLang="en-US" dirty="0" smtClean="0"/>
              <a:t> and </a:t>
            </a:r>
            <a:r>
              <a:rPr lang="en-US" altLang="en-US" dirty="0" err="1" smtClean="0"/>
              <a:t>na-ture</a:t>
            </a:r>
            <a:r>
              <a:rPr lang="en-US" altLang="en-US" dirty="0" smtClean="0"/>
              <a:t> </a:t>
            </a:r>
          </a:p>
          <a:p>
            <a:r>
              <a:rPr lang="en-US" altLang="en-US" dirty="0"/>
              <a:t> </a:t>
            </a:r>
            <a:r>
              <a:rPr lang="en-US" altLang="en-US" dirty="0" smtClean="0"/>
              <a:t>       sing (2X),</a:t>
            </a:r>
          </a:p>
          <a:p>
            <a:r>
              <a:rPr lang="en-US" altLang="en-US" dirty="0" smtClean="0"/>
              <a:t>And </a:t>
            </a:r>
            <a:r>
              <a:rPr lang="en-US" altLang="en-US" dirty="0" err="1" smtClean="0"/>
              <a:t>heav'n</a:t>
            </a:r>
            <a:r>
              <a:rPr lang="en-US" altLang="en-US" dirty="0" smtClean="0"/>
              <a:t> and </a:t>
            </a:r>
            <a:r>
              <a:rPr lang="en-US" altLang="en-US" dirty="0" err="1" smtClean="0"/>
              <a:t>heav'n</a:t>
            </a:r>
            <a:r>
              <a:rPr lang="en-US" altLang="en-US" dirty="0" smtClean="0"/>
              <a:t> </a:t>
            </a:r>
          </a:p>
          <a:p>
            <a:r>
              <a:rPr lang="en-US" altLang="en-US" dirty="0" smtClean="0"/>
              <a:t>        and </a:t>
            </a:r>
            <a:r>
              <a:rPr lang="en-US" altLang="en-US" dirty="0" err="1" smtClean="0"/>
              <a:t>na-ture</a:t>
            </a:r>
            <a:r>
              <a:rPr lang="en-US" altLang="en-US" dirty="0" smtClean="0"/>
              <a:t> sing.</a:t>
            </a:r>
            <a:br>
              <a:rPr lang="en-US" altLang="en-US" dirty="0" smtClean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 smtClean="0"/>
          </a:p>
        </p:txBody>
      </p:sp>
      <p:sp>
        <p:nvSpPr>
          <p:cNvPr id="2048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dirty="0" smtClean="0"/>
              <a:t>1 </a:t>
            </a:r>
            <a:r>
              <a:rPr lang="zh-TW" altLang="en-US" dirty="0" smtClean="0"/>
              <a:t>普世</a:t>
            </a:r>
            <a:r>
              <a:rPr lang="zh-TW" altLang="en-US" dirty="0" smtClean="0">
                <a:solidFill>
                  <a:srgbClr val="FF0000"/>
                </a:solidFill>
              </a:rPr>
              <a:t>喜樂 </a:t>
            </a:r>
            <a:r>
              <a:rPr lang="zh-TW" altLang="en-US" dirty="0" smtClean="0"/>
              <a:t>！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0000CC"/>
                </a:solidFill>
              </a:rPr>
              <a:t>救主</a:t>
            </a:r>
            <a:r>
              <a:rPr lang="zh-TW" altLang="en-US" dirty="0" smtClean="0"/>
              <a:t>下降</a:t>
            </a:r>
            <a:r>
              <a:rPr lang="en-US" altLang="zh-TW" dirty="0" smtClean="0"/>
              <a:t>,</a:t>
            </a:r>
          </a:p>
          <a:p>
            <a:r>
              <a:rPr lang="zh-TW" altLang="en-US" dirty="0" smtClean="0"/>
              <a:t>大地接她</a:t>
            </a:r>
            <a:r>
              <a:rPr lang="zh-TW" altLang="en-US" dirty="0" smtClean="0">
                <a:solidFill>
                  <a:srgbClr val="0000CC"/>
                </a:solidFill>
              </a:rPr>
              <a:t>君王</a:t>
            </a:r>
            <a:r>
              <a:rPr lang="zh-TW" altLang="en-US" dirty="0" smtClean="0"/>
              <a:t>；</a:t>
            </a:r>
          </a:p>
          <a:p>
            <a:r>
              <a:rPr lang="zh-TW" altLang="en-US" dirty="0" smtClean="0"/>
              <a:t>惟願眾心預備地方</a:t>
            </a:r>
            <a:r>
              <a:rPr lang="en-US" altLang="zh-TW" dirty="0" smtClean="0"/>
              <a:t>,</a:t>
            </a:r>
          </a:p>
          <a:p>
            <a:r>
              <a:rPr lang="zh-TW" altLang="en-US" dirty="0" smtClean="0"/>
              <a:t>  </a:t>
            </a:r>
            <a:endParaRPr lang="en-US" altLang="zh-TW" dirty="0" smtClean="0"/>
          </a:p>
          <a:p>
            <a:r>
              <a:rPr lang="zh-TW" altLang="en-US" dirty="0" smtClean="0"/>
              <a:t>諸天萬物歌唱</a:t>
            </a:r>
            <a:r>
              <a:rPr lang="en-US" altLang="zh-TW" dirty="0" smtClean="0"/>
              <a:t>, (2X)</a:t>
            </a:r>
          </a:p>
          <a:p>
            <a:r>
              <a:rPr lang="zh-TW" altLang="en-US" dirty="0" smtClean="0"/>
              <a:t>  </a:t>
            </a:r>
            <a:endParaRPr lang="en-US" altLang="zh-TW" dirty="0" smtClean="0"/>
          </a:p>
          <a:p>
            <a:r>
              <a:rPr lang="zh-TW" altLang="en-US" dirty="0" smtClean="0"/>
              <a:t>諸天，諸天</a:t>
            </a:r>
            <a:endParaRPr lang="en-US" altLang="zh-TW" dirty="0" smtClean="0"/>
          </a:p>
          <a:p>
            <a:r>
              <a:rPr lang="en-US" altLang="zh-TW" dirty="0" smtClean="0"/>
              <a:t>	</a:t>
            </a:r>
            <a:r>
              <a:rPr lang="zh-TW" altLang="en-US" dirty="0" smtClean="0"/>
              <a:t>萬物歌唱</a:t>
            </a:r>
            <a:r>
              <a:rPr lang="en-US" altLang="zh-TW" dirty="0" smtClean="0"/>
              <a:t>.</a:t>
            </a:r>
          </a:p>
        </p:txBody>
      </p:sp>
      <p:sp>
        <p:nvSpPr>
          <p:cNvPr id="6" name="Action Button: Sound 5">
            <a:hlinkClick r:id="rId2" action="ppaction://hlinkfile" highlightClick="1"/>
          </p:cNvPr>
          <p:cNvSpPr/>
          <p:nvPr/>
        </p:nvSpPr>
        <p:spPr bwMode="auto">
          <a:xfrm>
            <a:off x="7696200" y="6248400"/>
            <a:ext cx="685800" cy="533400"/>
          </a:xfrm>
          <a:prstGeom prst="actionButtonSound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Benediction: </a:t>
            </a:r>
            <a:r>
              <a:rPr lang="en-US" altLang="en-US" smtClean="0">
                <a:latin typeface="Algerian" panose="04020705040A02060702" pitchFamily="82" charset="0"/>
              </a:rPr>
              <a:t>Joy</a:t>
            </a:r>
            <a:r>
              <a:rPr lang="en-US" altLang="en-US" smtClean="0"/>
              <a:t> of Jesus</a:t>
            </a:r>
          </a:p>
        </p:txBody>
      </p:sp>
      <p:sp>
        <p:nvSpPr>
          <p:cNvPr id="22531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 smtClean="0"/>
              <a:t>Now unto him that is able to keep you from falling, and to present </a:t>
            </a:r>
            <a:r>
              <a:rPr lang="en-US" altLang="en-US" i="1" dirty="0" smtClean="0"/>
              <a:t>you</a:t>
            </a:r>
            <a:r>
              <a:rPr lang="en-US" altLang="en-US" dirty="0" smtClean="0"/>
              <a:t> faultless before the presence of his glory with </a:t>
            </a:r>
            <a:r>
              <a:rPr lang="en-US" altLang="en-US" b="1" dirty="0" smtClean="0">
                <a:solidFill>
                  <a:srgbClr val="FF0000"/>
                </a:solidFill>
              </a:rPr>
              <a:t>exceeding</a:t>
            </a:r>
            <a:r>
              <a:rPr lang="en-US" altLang="en-US" dirty="0" smtClean="0"/>
              <a:t> </a:t>
            </a:r>
            <a:r>
              <a:rPr lang="en-US" altLang="en-US" b="1" dirty="0" smtClean="0">
                <a:solidFill>
                  <a:srgbClr val="FF0000"/>
                </a:solidFill>
              </a:rPr>
              <a:t>joy</a:t>
            </a:r>
            <a:r>
              <a:rPr lang="en-US" altLang="en-US" dirty="0" smtClean="0"/>
              <a:t>, </a:t>
            </a:r>
          </a:p>
          <a:p>
            <a:r>
              <a:rPr lang="en-US" altLang="en-US" dirty="0" smtClean="0"/>
              <a:t>To the only wise God our </a:t>
            </a:r>
            <a:r>
              <a:rPr lang="en-US" altLang="en-US" dirty="0" err="1" smtClean="0"/>
              <a:t>Saviour</a:t>
            </a:r>
            <a:r>
              <a:rPr lang="en-US" altLang="en-US" dirty="0" smtClean="0"/>
              <a:t>, </a:t>
            </a:r>
            <a:r>
              <a:rPr lang="en-US" altLang="en-US" i="1" dirty="0" smtClean="0"/>
              <a:t>be</a:t>
            </a:r>
            <a:r>
              <a:rPr lang="en-US" altLang="en-US" dirty="0" smtClean="0"/>
              <a:t> glory and majesty, dominion and power, both now and ever. Amen. (Jude 1:24-25)</a:t>
            </a:r>
          </a:p>
        </p:txBody>
      </p:sp>
      <p:sp>
        <p:nvSpPr>
          <p:cNvPr id="22532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 smtClean="0">
                <a:ea typeface="新細明體" panose="02020500000000000000" pitchFamily="18" charset="-120"/>
              </a:rPr>
              <a:t>那能保守你們不失腳、叫你們無瑕無疵、</a:t>
            </a:r>
            <a:r>
              <a:rPr lang="zh-TW" altLang="en-US" b="1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歡歡喜喜</a:t>
            </a:r>
            <a:r>
              <a:rPr lang="zh-TW" altLang="en-US" dirty="0" smtClean="0">
                <a:ea typeface="新細明體" panose="02020500000000000000" pitchFamily="18" charset="-120"/>
              </a:rPr>
              <a:t>站在他榮耀之前的我們的救主獨一的神， 願榮耀、威嚴、能力、權柄，因我們的主耶穌基督歸與他，從萬古以前並現今，直到永永遠遠。阿們。 </a:t>
            </a:r>
            <a:endParaRPr lang="en-US" altLang="zh-TW" dirty="0" smtClean="0">
              <a:ea typeface="新細明體" panose="02020500000000000000" pitchFamily="18" charset="-120"/>
            </a:endParaRPr>
          </a:p>
          <a:p>
            <a:pPr algn="r"/>
            <a:r>
              <a:rPr lang="en-US" altLang="zh-TW" dirty="0" smtClean="0">
                <a:ea typeface="新細明體" panose="02020500000000000000" pitchFamily="18" charset="-120"/>
              </a:rPr>
              <a:t>(</a:t>
            </a:r>
            <a:r>
              <a:rPr lang="zh-CN" altLang="en-US" dirty="0">
                <a:ea typeface="新細明體" panose="02020500000000000000" pitchFamily="18" charset="-120"/>
              </a:rPr>
              <a:t>猶</a:t>
            </a:r>
            <a:r>
              <a:rPr lang="zh-CN" altLang="en-US" dirty="0" smtClean="0">
                <a:ea typeface="新細明體" panose="02020500000000000000" pitchFamily="18" charset="-120"/>
              </a:rPr>
              <a:t>大</a:t>
            </a:r>
            <a:r>
              <a:rPr lang="en-US" altLang="zh-CN" dirty="0" smtClean="0">
                <a:ea typeface="新細明體" panose="02020500000000000000" pitchFamily="18" charset="-120"/>
              </a:rPr>
              <a:t>1:24-25</a:t>
            </a:r>
            <a:r>
              <a:rPr lang="en-US" altLang="zh-TW" dirty="0" smtClean="0">
                <a:ea typeface="新細明體" panose="02020500000000000000" pitchFamily="18" charset="-120"/>
              </a:rPr>
              <a:t>)</a:t>
            </a:r>
            <a:endParaRPr lang="zh-TW" altLang="en-US" dirty="0" smtClean="0">
              <a:ea typeface="新細明體" panose="02020500000000000000" pitchFamily="18" charset="-120"/>
            </a:endParaRP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2570</TotalTime>
  <Words>1489</Words>
  <Application>Microsoft Office PowerPoint</Application>
  <PresentationFormat>On-screen Show (4:3)</PresentationFormat>
  <Paragraphs>209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新細明體</vt:lpstr>
      <vt:lpstr>Times New Roman</vt:lpstr>
      <vt:lpstr>Arial</vt:lpstr>
      <vt:lpstr>宋体</vt:lpstr>
      <vt:lpstr>Algerian</vt:lpstr>
      <vt:lpstr>Galatia SIL</vt:lpstr>
      <vt:lpstr>ecp1026.pot</vt:lpstr>
      <vt:lpstr>喜樂 Joy3</vt:lpstr>
      <vt:lpstr>Matthew 5:4</vt:lpstr>
      <vt:lpstr>喜樂 Joy</vt:lpstr>
      <vt:lpstr>Hannah 汉娜</vt:lpstr>
      <vt:lpstr>Preceded by shame 先羞辱</vt:lpstr>
      <vt:lpstr>Focus: The Joy-Giver專注在喜樂給予者</vt:lpstr>
      <vt:lpstr>Blessing the World 祝福世界</vt:lpstr>
      <vt:lpstr>Mary 玛丽</vt:lpstr>
      <vt:lpstr>Preceded by shame 先羞辱</vt:lpstr>
      <vt:lpstr>Focus: The Joy-Giver專注在喜樂給予者</vt:lpstr>
      <vt:lpstr>Blessing the World 祝福世界</vt:lpstr>
      <vt:lpstr>Rejoicing is Based in the Character of God</vt:lpstr>
      <vt:lpstr>The Joy-Giver 喜樂給予者</vt:lpstr>
      <vt:lpstr>The Joy-Giver 喜樂給予者</vt:lpstr>
      <vt:lpstr>And now…</vt:lpstr>
      <vt:lpstr>Joy Always! </vt:lpstr>
      <vt:lpstr>Joy to the World  普世喜樂 ！</vt:lpstr>
      <vt:lpstr>Benediction: Joy of Jesus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136</cp:revision>
  <cp:lastPrinted>2001-10-23T02:48:11Z</cp:lastPrinted>
  <dcterms:created xsi:type="dcterms:W3CDTF">2001-02-20T10:09:37Z</dcterms:created>
  <dcterms:modified xsi:type="dcterms:W3CDTF">2019-12-24T03:12:28Z</dcterms:modified>
</cp:coreProperties>
</file>