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8" r:id="rId2"/>
    <p:sldId id="264" r:id="rId3"/>
    <p:sldId id="265" r:id="rId4"/>
    <p:sldId id="266" r:id="rId5"/>
    <p:sldId id="267" r:id="rId6"/>
    <p:sldId id="268" r:id="rId7"/>
  </p:sldIdLst>
  <p:sldSz cx="9144000" cy="6858000" type="screen4x3"/>
  <p:notesSz cx="6661150" cy="9871075"/>
  <p:embeddedFontLst>
    <p:embeddedFont>
      <p:font typeface="PMingLiU" panose="02020500000000000000" pitchFamily="18" charset="-120"/>
      <p:regular r:id="rId10"/>
    </p:embeddedFont>
    <p:embeddedFont>
      <p:font typeface="PMingLiU" panose="02020500000000000000" pitchFamily="18" charset="-120"/>
      <p:regular r:id="rId1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35" autoAdjust="0"/>
    <p:restoredTop sz="86385" autoAdjust="0"/>
  </p:normalViewPr>
  <p:slideViewPr>
    <p:cSldViewPr>
      <p:cViewPr varScale="1">
        <p:scale>
          <a:sx n="51" d="100"/>
          <a:sy n="51" d="100"/>
        </p:scale>
        <p:origin x="96" y="41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92" y="90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BE5E12-A8B9-4F29-B5E9-025762D66F5A}" type="datetime2">
              <a:rPr lang="zh-TW" altLang="en-US"/>
              <a:pPr/>
              <a:t>2019年9月29日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739528-27BA-40A0-86A2-C47885EB879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910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DE4761-CE56-4E47-835B-296272A8D82D}" type="datetime2">
              <a:rPr lang="zh-TW" altLang="en-US"/>
              <a:pPr/>
              <a:t>2019年9月29日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9B25FE-C377-4EEE-8A89-4D666F8F279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057104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6D88DA-5FA2-49D9-BFF3-DB653653E5B1}" type="datetime2">
              <a:rPr lang="zh-TW" altLang="en-US" sz="1200"/>
              <a:pPr/>
              <a:t>2019年9月29日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D13863-61C9-413E-B0D5-33090D146877}" type="slidenum">
              <a:rPr lang="zh-TW" altLang="en-US" sz="120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387066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2DE4761-CE56-4E47-835B-296272A8D82D}" type="datetime2">
              <a:rPr lang="zh-TW" altLang="en-US" smtClean="0"/>
              <a:pPr/>
              <a:t>2019年9月29日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49B25FE-C377-4EEE-8A89-4D666F8F279B}" type="slidenum">
              <a:rPr lang="zh-TW" altLang="en-US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751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83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09800"/>
            <a:ext cx="8610600" cy="1524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2672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98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0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562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058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5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4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bullet2Content-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0"/>
            <a:ext cx="8458200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Bible title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9144000" cy="304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4114800"/>
            <a:ext cx="8991600" cy="2286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4433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908"/>
            <a:ext cx="8686800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1" y="857251"/>
            <a:ext cx="4114922" cy="438149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1" y="1371600"/>
            <a:ext cx="4114921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850291"/>
            <a:ext cx="4191000" cy="445109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440108"/>
            <a:ext cx="4191000" cy="4749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2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64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aizhu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9950" y="0"/>
            <a:ext cx="82740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58F9C1EB-E04D-405F-99C7-31455AF85C52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Zhongli Christian Bible Church </a:t>
            </a:r>
            <a:r>
              <a:rPr lang="en-US" altLang="zh-TW" sz="1200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www.aizhu.com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6" r:id="rId2"/>
    <p:sldLayoutId id="2147483737" r:id="rId3"/>
    <p:sldLayoutId id="2147483738" r:id="rId4"/>
    <p:sldLayoutId id="2147483739" r:id="rId5"/>
    <p:sldLayoutId id="2147483744" r:id="rId6"/>
    <p:sldLayoutId id="2147483740" r:id="rId7"/>
    <p:sldLayoutId id="2147483741" r:id="rId8"/>
    <p:sldLayoutId id="2147483742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PMingLiU" panose="02020500000000000000" pitchFamily="18" charset="-120"/>
              </a:rPr>
              <a:t>Looking To Jesus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ea typeface="PMingLiU" panose="02020500000000000000" pitchFamily="18" charset="-120"/>
              </a:rPr>
              <a:t>Hebrews 12:1-3; Matthew 14:22-33 </a:t>
            </a:r>
          </a:p>
          <a:p>
            <a:r>
              <a:rPr lang="en-US" altLang="zh-TW" dirty="0" smtClean="0">
                <a:ea typeface="PMingLiU" panose="02020500000000000000" pitchFamily="18" charset="-120"/>
              </a:rPr>
              <a:t>2019-09-29 – 7pm</a:t>
            </a:r>
          </a:p>
        </p:txBody>
      </p:sp>
    </p:spTree>
    <p:extLst>
      <p:ext uri="{BB962C8B-B14F-4D97-AF65-F5344CB8AC3E}">
        <p14:creationId xmlns:p14="http://schemas.microsoft.com/office/powerpoint/2010/main" val="12118691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 Timothy 2:4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 man that </a:t>
            </a:r>
            <a:r>
              <a:rPr lang="en-US" dirty="0" err="1"/>
              <a:t>warreth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err="1" smtClean="0"/>
              <a:t>entangleth</a:t>
            </a:r>
            <a:r>
              <a:rPr lang="en-US" dirty="0" smtClean="0"/>
              <a:t> </a:t>
            </a:r>
            <a:r>
              <a:rPr lang="en-US" dirty="0"/>
              <a:t>himself with the affairs of this life; </a:t>
            </a:r>
          </a:p>
          <a:p>
            <a:r>
              <a:rPr lang="en-US" dirty="0" smtClean="0"/>
              <a:t>	that </a:t>
            </a:r>
            <a:r>
              <a:rPr lang="en-US" dirty="0"/>
              <a:t>he may please him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who </a:t>
            </a:r>
            <a:r>
              <a:rPr lang="en-US" dirty="0"/>
              <a:t>hath chosen him to be a soldier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凡在軍中當兵的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zh-TW" altLang="en-US" dirty="0" smtClean="0"/>
              <a:t>不</a:t>
            </a:r>
            <a:r>
              <a:rPr lang="zh-TW" altLang="en-US" dirty="0"/>
              <a:t>將世務纏身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zh-TW" altLang="en-US" dirty="0" smtClean="0"/>
              <a:t>好</a:t>
            </a:r>
            <a:r>
              <a:rPr lang="zh-TW" altLang="en-US" dirty="0"/>
              <a:t>叫那招他當兵的人喜悅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6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855"/>
            <a:ext cx="8458200" cy="685800"/>
          </a:xfrm>
        </p:spPr>
        <p:txBody>
          <a:bodyPr/>
          <a:lstStyle/>
          <a:p>
            <a:r>
              <a:rPr lang="en-US" dirty="0" smtClean="0"/>
              <a:t>Walking w/</a:t>
            </a:r>
            <a:r>
              <a:rPr lang="en-US" dirty="0" err="1" smtClean="0"/>
              <a:t>Jesus:Theory</a:t>
            </a:r>
            <a:r>
              <a:rPr lang="en-US" dirty="0" smtClean="0"/>
              <a:t> (Hb12:1-3)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Lay Aside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eight</a:t>
            </a:r>
          </a:p>
          <a:p>
            <a:pPr lvl="1"/>
            <a:r>
              <a:rPr lang="en-US" dirty="0" smtClean="0"/>
              <a:t>Sin</a:t>
            </a:r>
          </a:p>
          <a:p>
            <a:r>
              <a:rPr lang="en-US" dirty="0" smtClean="0"/>
              <a:t>Run</a:t>
            </a:r>
          </a:p>
          <a:p>
            <a:pPr lvl="1"/>
            <a:r>
              <a:rPr lang="en-US" dirty="0" smtClean="0"/>
              <a:t>With Patience</a:t>
            </a:r>
          </a:p>
          <a:p>
            <a:pPr lvl="1"/>
            <a:r>
              <a:rPr lang="en-US" dirty="0" smtClean="0"/>
              <a:t>The Race</a:t>
            </a:r>
          </a:p>
          <a:p>
            <a:pPr lvl="1"/>
            <a:r>
              <a:rPr lang="en-US" b="1" dirty="0" smtClean="0"/>
              <a:t>Looking </a:t>
            </a:r>
            <a:r>
              <a:rPr lang="en-US" b="1" dirty="0"/>
              <a:t>T</a:t>
            </a:r>
            <a:r>
              <a:rPr lang="en-US" b="1" dirty="0" smtClean="0"/>
              <a:t>o Jesus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/>
              <a:t>放</a:t>
            </a:r>
            <a:r>
              <a:rPr lang="zh-TW" altLang="en-US" dirty="0" smtClean="0"/>
              <a:t>下</a:t>
            </a:r>
            <a:r>
              <a:rPr lang="en-US" altLang="zh-CN" dirty="0" smtClean="0"/>
              <a:t>/</a:t>
            </a:r>
            <a:r>
              <a:rPr lang="zh-TW" altLang="en-US" dirty="0"/>
              <a:t>脫去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各</a:t>
            </a:r>
            <a:r>
              <a:rPr lang="zh-TW" altLang="en-US" dirty="0"/>
              <a:t>樣的重擔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容</a:t>
            </a:r>
            <a:r>
              <a:rPr lang="zh-TW" altLang="en-US" dirty="0"/>
              <a:t>易纏累</a:t>
            </a:r>
            <a:r>
              <a:rPr lang="zh-TW" altLang="en-US" dirty="0" smtClean="0"/>
              <a:t>我的罪</a:t>
            </a:r>
            <a:endParaRPr lang="en-US" altLang="zh-TW" dirty="0" smtClean="0"/>
          </a:p>
          <a:p>
            <a:r>
              <a:rPr lang="zh-TW" altLang="en-US" dirty="0"/>
              <a:t>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存</a:t>
            </a:r>
            <a:r>
              <a:rPr lang="zh-TW" altLang="en-US" dirty="0"/>
              <a:t>心忍耐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那擺前</a:t>
            </a:r>
            <a:r>
              <a:rPr lang="zh-TW" altLang="en-US" dirty="0"/>
              <a:t>頭的路程</a:t>
            </a:r>
            <a:r>
              <a:rPr lang="zh-TW" altLang="en-US" dirty="0" smtClean="0"/>
              <a:t>、</a:t>
            </a:r>
            <a:endParaRPr lang="en-US" altLang="zh-TW" b="1" baseline="30000" dirty="0"/>
          </a:p>
          <a:p>
            <a:r>
              <a:rPr lang="zh-TW" altLang="en-US" dirty="0" smtClean="0"/>
              <a:t>仰</a:t>
            </a:r>
            <a:r>
              <a:rPr lang="zh-TW" altLang="en-US" dirty="0" smtClean="0"/>
              <a:t>望耶</a:t>
            </a:r>
            <a:r>
              <a:rPr lang="zh-TW" altLang="en-US" dirty="0"/>
              <a:t>穌．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724400"/>
            <a:ext cx="3478837" cy="1569660"/>
          </a:xfrm>
          <a:prstGeom prst="rect">
            <a:avLst/>
          </a:prstGeom>
          <a:solidFill>
            <a:srgbClr val="0000CC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撒旦</a:t>
            </a:r>
            <a:endParaRPr lang="en-US" sz="3200" b="1" dirty="0"/>
          </a:p>
          <a:p>
            <a:r>
              <a:rPr lang="zh-CN" altLang="en-US" sz="3200" b="1" dirty="0" smtClean="0"/>
              <a:t>    只</a:t>
            </a:r>
            <a:r>
              <a:rPr lang="zh-CN" altLang="en-US" sz="3200" b="1" dirty="0"/>
              <a:t>能吓死我们，</a:t>
            </a:r>
            <a:endParaRPr lang="en-US" sz="3200" b="1" dirty="0"/>
          </a:p>
          <a:p>
            <a:r>
              <a:rPr lang="zh-CN" altLang="en-US" sz="3200" b="1" dirty="0" smtClean="0"/>
              <a:t>    不</a:t>
            </a:r>
            <a:r>
              <a:rPr lang="zh-CN" altLang="en-US" sz="3200" b="1" dirty="0"/>
              <a:t>能杀死我们</a:t>
            </a:r>
            <a:r>
              <a:rPr lang="zh-CN" altLang="en-US" sz="3200" b="1" dirty="0" smtClean="0"/>
              <a:t>。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4724400"/>
            <a:ext cx="3478837" cy="1569660"/>
          </a:xfrm>
          <a:prstGeom prst="rect">
            <a:avLst/>
          </a:prstGeom>
          <a:solidFill>
            <a:srgbClr val="0000CC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/>
              <a:t>环</a:t>
            </a:r>
            <a:r>
              <a:rPr lang="zh-CN" altLang="en-US" sz="3200" b="1" dirty="0"/>
              <a:t>境</a:t>
            </a:r>
            <a:endParaRPr lang="en-US" sz="3200" b="1" dirty="0"/>
          </a:p>
          <a:p>
            <a:r>
              <a:rPr lang="zh-CN" altLang="en-US" sz="3200" b="1" dirty="0" smtClean="0"/>
              <a:t>    只</a:t>
            </a:r>
            <a:r>
              <a:rPr lang="zh-CN" altLang="en-US" sz="3200" b="1" dirty="0"/>
              <a:t>能吓死我们，</a:t>
            </a:r>
            <a:endParaRPr lang="en-US" sz="3200" b="1" dirty="0"/>
          </a:p>
          <a:p>
            <a:r>
              <a:rPr lang="zh-CN" altLang="en-US" sz="3200" b="1" dirty="0" smtClean="0"/>
              <a:t>    不</a:t>
            </a:r>
            <a:r>
              <a:rPr lang="zh-CN" altLang="en-US" sz="3200" b="1" dirty="0"/>
              <a:t>能杀死我们</a:t>
            </a:r>
            <a:r>
              <a:rPr lang="zh-CN" altLang="en-US" sz="3200" b="1" dirty="0" smtClean="0"/>
              <a:t>。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7641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1:  John (an example)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Wrong Focus</a:t>
            </a:r>
          </a:p>
          <a:p>
            <a:pPr lvl="1"/>
            <a:r>
              <a:rPr lang="en-US" dirty="0" smtClean="0"/>
              <a:t>Worry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Fear</a:t>
            </a:r>
          </a:p>
          <a:p>
            <a:pPr lvl="1"/>
            <a:r>
              <a:rPr lang="en-US" dirty="0" smtClean="0"/>
              <a:t>Paralysis “I can’t”</a:t>
            </a:r>
          </a:p>
          <a:p>
            <a:r>
              <a:rPr lang="en-US" dirty="0" smtClean="0"/>
              <a:t>Re-Focus </a:t>
            </a:r>
            <a:r>
              <a:rPr lang="en-US" dirty="0" smtClean="0">
                <a:sym typeface="Wingdings" panose="05000000000000000000" pitchFamily="2" charset="2"/>
              </a:rPr>
              <a:t> Jesus</a:t>
            </a:r>
            <a:endParaRPr lang="en-US" dirty="0" smtClean="0"/>
          </a:p>
          <a:p>
            <a:pPr lvl="1"/>
            <a:r>
              <a:rPr lang="en-US" dirty="0" smtClean="0"/>
              <a:t>Peace</a:t>
            </a:r>
          </a:p>
          <a:p>
            <a:pPr lvl="1"/>
            <a:r>
              <a:rPr lang="en-US" dirty="0" smtClean="0"/>
              <a:t>God acts / God solves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01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2:  Peter (an allegory)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Before Christ…</a:t>
            </a:r>
          </a:p>
          <a:p>
            <a:r>
              <a:rPr lang="en-US" dirty="0" smtClean="0"/>
              <a:t>Jesus appears</a:t>
            </a:r>
          </a:p>
          <a:p>
            <a:r>
              <a:rPr lang="en-US" dirty="0" smtClean="0"/>
              <a:t>Call out / Jesus calls</a:t>
            </a:r>
          </a:p>
          <a:p>
            <a:r>
              <a:rPr lang="en-US" dirty="0" smtClean="0"/>
              <a:t>Step Out: Eyes on Jesus</a:t>
            </a:r>
          </a:p>
          <a:p>
            <a:r>
              <a:rPr lang="en-US" dirty="0" smtClean="0"/>
              <a:t>Focus Switch: Our Problem</a:t>
            </a:r>
          </a:p>
          <a:p>
            <a:r>
              <a:rPr lang="en-US" dirty="0" smtClean="0"/>
              <a:t>Call to Jesus</a:t>
            </a:r>
          </a:p>
          <a:p>
            <a:r>
              <a:rPr lang="en-US" dirty="0" smtClean="0"/>
              <a:t>Response of Jesus</a:t>
            </a:r>
          </a:p>
          <a:p>
            <a:pPr lvl="1"/>
            <a:r>
              <a:rPr lang="en-US" dirty="0" smtClean="0"/>
              <a:t>No reproach </a:t>
            </a:r>
          </a:p>
          <a:p>
            <a:pPr lvl="1"/>
            <a:r>
              <a:rPr lang="en-US" dirty="0" smtClean="0"/>
              <a:t>No swimming lessons</a:t>
            </a:r>
          </a:p>
          <a:p>
            <a:pPr lvl="1"/>
            <a:r>
              <a:rPr lang="en-US" dirty="0" smtClean="0"/>
              <a:t>Rescue</a:t>
            </a:r>
          </a:p>
          <a:p>
            <a:r>
              <a:rPr lang="en-US" dirty="0" smtClean="0"/>
              <a:t>Jesus calms storm.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2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to Jesus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difficulty, If we look at our circumstances...</a:t>
            </a:r>
          </a:p>
          <a:p>
            <a:r>
              <a:rPr lang="en-US" dirty="0" smtClean="0"/>
              <a:t>If we look to other supports…</a:t>
            </a:r>
          </a:p>
          <a:p>
            <a:r>
              <a:rPr lang="en-US" dirty="0" smtClean="0"/>
              <a:t>What are you looking at today?  </a:t>
            </a:r>
          </a:p>
          <a:p>
            <a:r>
              <a:rPr lang="en-US" dirty="0" smtClean="0"/>
              <a:t>Where is your focus?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3581400"/>
            <a:ext cx="2606804" cy="1323439"/>
          </a:xfrm>
          <a:prstGeom prst="rect">
            <a:avLst/>
          </a:prstGeom>
          <a:solidFill>
            <a:srgbClr val="0000CC"/>
          </a:solidFill>
        </p:spPr>
        <p:txBody>
          <a:bodyPr wrap="none" rtlCol="0">
            <a:spAutoFit/>
          </a:bodyPr>
          <a:lstStyle/>
          <a:p>
            <a:r>
              <a:rPr lang="en-US" altLang="zh-CN" sz="4000" b="1" dirty="0" smtClean="0"/>
              <a:t>Remember</a:t>
            </a:r>
          </a:p>
          <a:p>
            <a:r>
              <a:rPr lang="en-US" altLang="zh-CN" sz="4000" b="1" dirty="0" smtClean="0"/>
              <a:t>Peter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7770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1682</TotalTime>
  <Words>252</Words>
  <Application>Microsoft Office PowerPoint</Application>
  <PresentationFormat>On-screen Show (4:3)</PresentationFormat>
  <Paragraphs>69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PMingLiU</vt:lpstr>
      <vt:lpstr>Times New Roman</vt:lpstr>
      <vt:lpstr>Wingdings</vt:lpstr>
      <vt:lpstr>PMingLiU</vt:lpstr>
      <vt:lpstr>ecp1026.pot</vt:lpstr>
      <vt:lpstr>Looking To Jesus</vt:lpstr>
      <vt:lpstr>II Timothy 2:4</vt:lpstr>
      <vt:lpstr>Walking w/Jesus:Theory (Hb12:1-3)</vt:lpstr>
      <vt:lpstr>Case Study 1:  John (an example) </vt:lpstr>
      <vt:lpstr>Case Study 2:  Peter (an allegory) </vt:lpstr>
      <vt:lpstr>Look to Jesus</vt:lpstr>
    </vt:vector>
  </TitlesOfParts>
  <Company/>
  <LinksUpToDate>false</LinksUpToDate>
  <SharedDoc>false</SharedDoc>
  <HyperlinkBase>http://rc.xiaotu.com/extra/090729.pps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yzumicroPL</cp:lastModifiedBy>
  <cp:revision>113</cp:revision>
  <cp:lastPrinted>2001-10-23T02:48:11Z</cp:lastPrinted>
  <dcterms:created xsi:type="dcterms:W3CDTF">2001-02-20T10:09:37Z</dcterms:created>
  <dcterms:modified xsi:type="dcterms:W3CDTF">2019-09-29T08:49:52Z</dcterms:modified>
</cp:coreProperties>
</file>