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3" r:id="rId4"/>
    <p:sldId id="257" r:id="rId5"/>
    <p:sldId id="259" r:id="rId6"/>
    <p:sldId id="264" r:id="rId7"/>
    <p:sldId id="260" r:id="rId8"/>
    <p:sldId id="261" r:id="rId9"/>
    <p:sldId id="269" r:id="rId10"/>
    <p:sldId id="265" r:id="rId11"/>
    <p:sldId id="262" r:id="rId12"/>
    <p:sldId id="267" r:id="rId13"/>
    <p:sldId id="268" r:id="rId14"/>
  </p:sldIdLst>
  <p:sldSz cx="9144000" cy="6858000" type="screen4x3"/>
  <p:notesSz cx="6661150" cy="9871075"/>
  <p:embeddedFontLst>
    <p:embeddedFont>
      <p:font typeface="PMingLiU" panose="02020500000000000000" pitchFamily="18" charset="-120"/>
      <p:regular r:id="rId17"/>
    </p:embeddedFont>
    <p:embeddedFont>
      <p:font typeface="PMingLiU" panose="02020500000000000000" pitchFamily="18" charset="-120"/>
      <p:regular r:id="rId1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35" autoAdjust="0"/>
    <p:restoredTop sz="86385" autoAdjust="0"/>
  </p:normalViewPr>
  <p:slideViewPr>
    <p:cSldViewPr>
      <p:cViewPr varScale="1">
        <p:scale>
          <a:sx n="64" d="100"/>
          <a:sy n="64" d="100"/>
        </p:scale>
        <p:origin x="84" y="83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BE5E12-A8B9-4F29-B5E9-025762D66F5A}" type="datetime2">
              <a:rPr lang="zh-TW" altLang="en-US"/>
              <a:pPr/>
              <a:t>2019年5月6日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739528-27BA-40A0-86A2-C47885EB879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910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DE4761-CE56-4E47-835B-296272A8D82D}" type="datetime2">
              <a:rPr lang="zh-TW" altLang="en-US"/>
              <a:pPr/>
              <a:t>2019年5月6日</a:t>
            </a:fld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9B25FE-C377-4EEE-8A89-4D666F8F279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057104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6D88DA-5FA2-49D9-BFF3-DB653653E5B1}" type="datetime2">
              <a:rPr lang="zh-TW" altLang="en-US" sz="1200"/>
              <a:pPr/>
              <a:t>2019年5月6日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D13863-61C9-413E-B0D5-33090D146877}" type="slidenum">
              <a:rPr lang="zh-TW" altLang="en-US" sz="120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22152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6D88DA-5FA2-49D9-BFF3-DB653653E5B1}" type="datetime2">
              <a:rPr lang="zh-TW" altLang="en-US" sz="1200"/>
              <a:pPr/>
              <a:t>2019年5月6日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D13863-61C9-413E-B0D5-33090D146877}" type="slidenum">
              <a:rPr lang="zh-TW" altLang="en-US" sz="1200"/>
              <a:pPr/>
              <a:t>2</a:t>
            </a:fld>
            <a:endParaRPr lang="en-US" altLang="zh-TW" sz="1200"/>
          </a:p>
        </p:txBody>
      </p:sp>
      <p:sp>
        <p:nvSpPr>
          <p:cNvPr id="61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387066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2DE4761-CE56-4E47-835B-296272A8D82D}" type="datetime2">
              <a:rPr lang="zh-TW" altLang="en-US" smtClean="0"/>
              <a:pPr/>
              <a:t>2019年5月6日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49B25FE-C377-4EEE-8A89-4D666F8F279B}" type="slidenum">
              <a:rPr lang="zh-TW" altLang="en-US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801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83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09800"/>
            <a:ext cx="8610600" cy="1524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2672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98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0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562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5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4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908"/>
            <a:ext cx="8686800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1" y="857251"/>
            <a:ext cx="4114922" cy="438149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1" y="1371600"/>
            <a:ext cx="4114921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850291"/>
            <a:ext cx="4191000" cy="445109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440108"/>
            <a:ext cx="4191000" cy="4749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2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64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://www.aizhu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58F9C1EB-E04D-405F-99C7-31455AF85C52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Zhongli Christian Bible Church </a:t>
            </a:r>
            <a:r>
              <a:rPr lang="en-US" altLang="zh-TW" sz="1200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http://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www.aizhu.com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PMingLiU" panose="02020500000000000000" pitchFamily="18" charset="-120"/>
              </a:rPr>
              <a:t>Happy Mother’s Day</a:t>
            </a:r>
            <a:endParaRPr lang="en-US" altLang="zh-TW" dirty="0" smtClean="0">
              <a:ea typeface="PMingLiU" panose="02020500000000000000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ea typeface="PMingLiU" panose="02020500000000000000" pitchFamily="18" charset="-120"/>
              </a:rPr>
              <a:t>2019-05-12 </a:t>
            </a:r>
            <a:r>
              <a:rPr lang="en-US" altLang="zh-TW" dirty="0" smtClean="0">
                <a:ea typeface="PMingLiU" panose="02020500000000000000" pitchFamily="18" charset="-120"/>
              </a:rPr>
              <a:t>– 7pm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PMingLiU" panose="02020500000000000000" pitchFamily="18" charset="-120"/>
              </a:rPr>
              <a:t>The Conductor and </a:t>
            </a:r>
            <a:br>
              <a:rPr lang="en-US" altLang="zh-TW" dirty="0" smtClean="0">
                <a:ea typeface="PMingLiU" panose="02020500000000000000" pitchFamily="18" charset="-120"/>
              </a:rPr>
            </a:br>
            <a:r>
              <a:rPr lang="en-US" altLang="zh-TW" dirty="0" smtClean="0">
                <a:ea typeface="PMingLiU" panose="02020500000000000000" pitchFamily="18" charset="-120"/>
              </a:rPr>
              <a:t>the All Girls Choir</a:t>
            </a:r>
            <a:endParaRPr lang="en-US" altLang="zh-TW" dirty="0" smtClean="0">
              <a:ea typeface="PMingLiU" panose="02020500000000000000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ea typeface="PMingLiU" panose="02020500000000000000" pitchFamily="18" charset="-120"/>
              </a:rPr>
              <a:t>Exodus 1:15 to </a:t>
            </a:r>
            <a:r>
              <a:rPr lang="en-US" altLang="zh-TW" dirty="0" smtClean="0">
                <a:ea typeface="PMingLiU" panose="02020500000000000000" pitchFamily="18" charset="-120"/>
              </a:rPr>
              <a:t>Exodus 2:10</a:t>
            </a:r>
          </a:p>
          <a:p>
            <a:r>
              <a:rPr lang="en-US" altLang="zh-TW" dirty="0" smtClean="0">
                <a:ea typeface="PMingLiU" panose="02020500000000000000" pitchFamily="18" charset="-120"/>
              </a:rPr>
              <a:t>2019-05-12 </a:t>
            </a:r>
            <a:r>
              <a:rPr lang="en-US" altLang="zh-TW" dirty="0" smtClean="0">
                <a:ea typeface="PMingLiU" panose="02020500000000000000" pitchFamily="18" charset="-120"/>
              </a:rPr>
              <a:t>– 7pm</a:t>
            </a:r>
          </a:p>
        </p:txBody>
      </p:sp>
    </p:spTree>
    <p:extLst>
      <p:ext uri="{BB962C8B-B14F-4D97-AF65-F5344CB8AC3E}">
        <p14:creationId xmlns:p14="http://schemas.microsoft.com/office/powerpoint/2010/main" val="12118691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Ready…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God’s Paradigm Switches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0" y="3352800"/>
            <a:ext cx="3200400" cy="914400"/>
          </a:xfrm>
          <a:prstGeom prst="rightArrow">
            <a:avLst/>
          </a:prstGeom>
          <a:solidFill>
            <a:srgbClr val="0000CC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/>
                </a:solidFill>
              </a:rPr>
              <a:t>Individuals/Family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667000" y="925545"/>
            <a:ext cx="1470274" cy="5246655"/>
            <a:chOff x="2667000" y="925545"/>
            <a:chExt cx="1470274" cy="5246655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3200400" y="1371600"/>
              <a:ext cx="0" cy="4800600"/>
            </a:xfrm>
            <a:prstGeom prst="line">
              <a:avLst/>
            </a:prstGeom>
            <a:solidFill>
              <a:schemeClr val="accent1"/>
            </a:solidFill>
            <a:ln w="793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2667000" y="925545"/>
              <a:ext cx="14702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2"/>
                  </a:solidFill>
                </a:rPr>
                <a:t>1400 BC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859844" y="925545"/>
            <a:ext cx="1063112" cy="5246655"/>
            <a:chOff x="6859844" y="925545"/>
            <a:chExt cx="1063112" cy="5246655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7337674" y="1371600"/>
              <a:ext cx="0" cy="4800600"/>
            </a:xfrm>
            <a:prstGeom prst="line">
              <a:avLst/>
            </a:prstGeom>
            <a:solidFill>
              <a:schemeClr val="accent1"/>
            </a:solidFill>
            <a:ln w="793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6859844" y="925545"/>
              <a:ext cx="10631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2"/>
                  </a:solidFill>
                </a:rPr>
                <a:t>33AD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</p:grpSp>
      <p:sp>
        <p:nvSpPr>
          <p:cNvPr id="15" name="Right Arrow 14"/>
          <p:cNvSpPr/>
          <p:nvPr/>
        </p:nvSpPr>
        <p:spPr bwMode="auto">
          <a:xfrm>
            <a:off x="3254126" y="2928877"/>
            <a:ext cx="4083548" cy="1763210"/>
          </a:xfrm>
          <a:prstGeom prst="rightArrow">
            <a:avLst/>
          </a:prstGeom>
          <a:solidFill>
            <a:srgbClr val="0000CC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Nation of Israel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7391398" y="2492656"/>
            <a:ext cx="1752601" cy="2558487"/>
          </a:xfrm>
          <a:prstGeom prst="rightArrow">
            <a:avLst/>
          </a:prstGeom>
          <a:solidFill>
            <a:srgbClr val="0000CC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Gentiles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1263018"/>
            <a:ext cx="28312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Adam/Eve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Abel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Enoch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Noah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Abraham/Isaac/Jacob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Joseph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90534" y="4602539"/>
            <a:ext cx="37593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tx2"/>
                </a:solidFill>
              </a:rPr>
              <a:t>10 Commandments (Law)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tx2"/>
                </a:solidFill>
              </a:rPr>
              <a:t>Passover Lamb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tx2"/>
                </a:solidFill>
              </a:rPr>
              <a:t>Sacrificial System</a:t>
            </a:r>
            <a:endParaRPr lang="en-US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tx2"/>
                </a:solidFill>
              </a:rPr>
              <a:t>Prophets/Priests/Kings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tx2"/>
                </a:solidFill>
              </a:rPr>
              <a:t>Looking forward to…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39811" y="13716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Jesus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4" name="Diamond 23"/>
          <p:cNvSpPr/>
          <p:nvPr/>
        </p:nvSpPr>
        <p:spPr bwMode="auto">
          <a:xfrm>
            <a:off x="3020068" y="1458651"/>
            <a:ext cx="360663" cy="358332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74476" y="4211053"/>
            <a:ext cx="29801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Oral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Tradition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70643" y="1421552"/>
            <a:ext cx="251895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Written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History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81975" y="5051143"/>
            <a:ext cx="1877694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Incarnate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Word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8" name="Diamond 27"/>
          <p:cNvSpPr/>
          <p:nvPr/>
        </p:nvSpPr>
        <p:spPr bwMode="auto">
          <a:xfrm>
            <a:off x="1066800" y="110395"/>
            <a:ext cx="626616" cy="554207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7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9" grpId="0" build="p"/>
      <p:bldP spid="21" grpId="0" build="p"/>
      <p:bldP spid="23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this Crucial Point in </a:t>
            </a:r>
            <a:r>
              <a:rPr lang="en-US" dirty="0" smtClean="0">
                <a:solidFill>
                  <a:srgbClr val="FF0000"/>
                </a:solidFill>
              </a:rPr>
              <a:t>His</a:t>
            </a:r>
            <a:r>
              <a:rPr lang="en-US" dirty="0" smtClean="0"/>
              <a:t>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is God going to choose?</a:t>
            </a:r>
          </a:p>
          <a:p>
            <a:r>
              <a:rPr lang="en-US" dirty="0" smtClean="0"/>
              <a:t>Who is God going to call?</a:t>
            </a:r>
          </a:p>
          <a:p>
            <a:r>
              <a:rPr lang="en-US" dirty="0" smtClean="0"/>
              <a:t>Who is God going to rely on?</a:t>
            </a:r>
          </a:p>
          <a:p>
            <a:r>
              <a:rPr lang="en-US" dirty="0" smtClean="0"/>
              <a:t>Who will God use to move His plan forward?</a:t>
            </a:r>
          </a:p>
          <a:p>
            <a:r>
              <a:rPr lang="en-US" dirty="0" smtClean="0"/>
              <a:t>Who are the key actors at this junction in history?</a:t>
            </a:r>
          </a:p>
          <a:p>
            <a:r>
              <a:rPr lang="en-US" dirty="0" smtClean="0"/>
              <a:t>Let’s look at the text….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9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Actors</a:t>
            </a:r>
            <a:endParaRPr lang="en-US" dirty="0"/>
          </a:p>
        </p:txBody>
      </p:sp>
      <p:sp>
        <p:nvSpPr>
          <p:cNvPr id="3" name="Diamond 2"/>
          <p:cNvSpPr/>
          <p:nvPr/>
        </p:nvSpPr>
        <p:spPr bwMode="auto">
          <a:xfrm>
            <a:off x="1066800" y="1143000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Diamond 3"/>
          <p:cNvSpPr/>
          <p:nvPr/>
        </p:nvSpPr>
        <p:spPr bwMode="auto">
          <a:xfrm>
            <a:off x="1017814" y="5486400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5271" y="1003012"/>
            <a:ext cx="1529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pharaoh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2614" y="5346412"/>
            <a:ext cx="2432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</a:rPr>
              <a:t>b</a:t>
            </a:r>
            <a:r>
              <a:rPr lang="en-US" sz="3200" dirty="0" smtClean="0">
                <a:solidFill>
                  <a:srgbClr val="0000CC"/>
                </a:solidFill>
              </a:rPr>
              <a:t>aby (Moses)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7" name="Diamond 6"/>
          <p:cNvSpPr/>
          <p:nvPr/>
        </p:nvSpPr>
        <p:spPr bwMode="auto">
          <a:xfrm>
            <a:off x="5105400" y="1587787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1228" y="1447800"/>
            <a:ext cx="3203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 smtClean="0">
                <a:solidFill>
                  <a:srgbClr val="FF0000"/>
                </a:solidFill>
              </a:rPr>
              <a:t>idwife (</a:t>
            </a:r>
            <a:r>
              <a:rPr lang="en-US" sz="3200" dirty="0" err="1" smtClean="0">
                <a:solidFill>
                  <a:srgbClr val="FF0000"/>
                </a:solidFill>
              </a:rPr>
              <a:t>Shiprah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Diamond 8"/>
          <p:cNvSpPr/>
          <p:nvPr/>
        </p:nvSpPr>
        <p:spPr bwMode="auto">
          <a:xfrm>
            <a:off x="5105400" y="2209800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Diamond 9"/>
          <p:cNvSpPr/>
          <p:nvPr/>
        </p:nvSpPr>
        <p:spPr bwMode="auto">
          <a:xfrm>
            <a:off x="5105400" y="2831813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Diamond 10"/>
          <p:cNvSpPr/>
          <p:nvPr/>
        </p:nvSpPr>
        <p:spPr bwMode="auto">
          <a:xfrm>
            <a:off x="5105400" y="3453826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Diamond 11"/>
          <p:cNvSpPr/>
          <p:nvPr/>
        </p:nvSpPr>
        <p:spPr bwMode="auto">
          <a:xfrm>
            <a:off x="5105400" y="4075839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Diamond 12"/>
          <p:cNvSpPr/>
          <p:nvPr/>
        </p:nvSpPr>
        <p:spPr bwMode="auto">
          <a:xfrm>
            <a:off x="5105400" y="4697852"/>
            <a:ext cx="304800" cy="304800"/>
          </a:xfrm>
          <a:prstGeom prst="diamond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2114" y="2069812"/>
            <a:ext cx="2747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 smtClean="0">
                <a:solidFill>
                  <a:srgbClr val="FF0000"/>
                </a:solidFill>
              </a:rPr>
              <a:t>idwife (</a:t>
            </a:r>
            <a:r>
              <a:rPr lang="en-US" sz="3200" dirty="0" err="1" smtClean="0">
                <a:solidFill>
                  <a:srgbClr val="FF0000"/>
                </a:solidFill>
              </a:rPr>
              <a:t>Puah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3000" y="2691824"/>
            <a:ext cx="1346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mother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3000" y="3301425"/>
            <a:ext cx="1390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sister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3000" y="3911026"/>
            <a:ext cx="26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princess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5786" y="4495801"/>
            <a:ext cx="26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</a:t>
            </a:r>
            <a:r>
              <a:rPr lang="en-US" sz="3200" dirty="0" smtClean="0">
                <a:solidFill>
                  <a:srgbClr val="FF0000"/>
                </a:solidFill>
              </a:rPr>
              <a:t>ervant-girl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5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is important </a:t>
            </a:r>
            <a:r>
              <a:rPr lang="en-US" dirty="0" smtClean="0"/>
              <a:t>in history?</a:t>
            </a:r>
            <a:endParaRPr lang="en-US" dirty="0" smtClean="0"/>
          </a:p>
          <a:p>
            <a:r>
              <a:rPr lang="en-US" dirty="0" smtClean="0"/>
              <a:t>Who is important in His story?</a:t>
            </a:r>
          </a:p>
          <a:p>
            <a:pPr lvl="1"/>
            <a:r>
              <a:rPr lang="en-US" dirty="0" smtClean="0"/>
              <a:t>pharaoh and the princess are nameless,</a:t>
            </a:r>
          </a:p>
          <a:p>
            <a:pPr lvl="1"/>
            <a:r>
              <a:rPr lang="en-US" dirty="0" smtClean="0"/>
              <a:t>the midwives are named! </a:t>
            </a:r>
          </a:p>
          <a:p>
            <a:pPr lvl="1"/>
            <a:r>
              <a:rPr lang="en-US" dirty="0" smtClean="0"/>
              <a:t>What is the sex of the main players?</a:t>
            </a:r>
          </a:p>
          <a:p>
            <a:r>
              <a:rPr lang="en-US" dirty="0" smtClean="0"/>
              <a:t>How role does each of the women play in His story? What is their contribution?</a:t>
            </a:r>
          </a:p>
        </p:txBody>
      </p:sp>
    </p:spTree>
    <p:extLst>
      <p:ext uri="{BB962C8B-B14F-4D97-AF65-F5344CB8AC3E}">
        <p14:creationId xmlns:p14="http://schemas.microsoft.com/office/powerpoint/2010/main" val="169790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woman does a little but the result is huge.</a:t>
            </a:r>
          </a:p>
          <a:p>
            <a:r>
              <a:rPr lang="en-US" dirty="0" smtClean="0"/>
              <a:t>No one does everything – there is no one superhero.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Shiprah</a:t>
            </a:r>
            <a:r>
              <a:rPr lang="en-US" dirty="0" smtClean="0"/>
              <a:t> and </a:t>
            </a:r>
            <a:r>
              <a:rPr lang="en-US" dirty="0" err="1" smtClean="0"/>
              <a:t>Puah</a:t>
            </a:r>
            <a:r>
              <a:rPr lang="en-US" dirty="0" smtClean="0"/>
              <a:t> did not refuse to kill baby boys…</a:t>
            </a:r>
          </a:p>
          <a:p>
            <a:pPr lvl="1"/>
            <a:r>
              <a:rPr lang="en-US" dirty="0" smtClean="0"/>
              <a:t>If the mother had not hidden her baby…</a:t>
            </a:r>
          </a:p>
          <a:p>
            <a:pPr lvl="1"/>
            <a:r>
              <a:rPr lang="en-US" dirty="0" smtClean="0"/>
              <a:t>If the sister did not bravely approach the princess…  </a:t>
            </a:r>
          </a:p>
          <a:p>
            <a:r>
              <a:rPr lang="en-US" dirty="0" smtClean="0"/>
              <a:t>But they did.</a:t>
            </a:r>
          </a:p>
          <a:p>
            <a:r>
              <a:rPr lang="en-US" dirty="0" smtClean="0"/>
              <a:t>Results of their faithfulness are only seen after most of the women are dead -- 80 years pass before liberation (only Miriam see!)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66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6400800" cy="685800"/>
          </a:xfrm>
        </p:spPr>
        <p:txBody>
          <a:bodyPr/>
          <a:lstStyle/>
          <a:p>
            <a:r>
              <a:rPr lang="en-US" dirty="0" smtClean="0"/>
              <a:t>Our role in His story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seem little in the world’s eyes,</a:t>
            </a:r>
          </a:p>
          <a:p>
            <a:r>
              <a:rPr lang="en-US" dirty="0" smtClean="0"/>
              <a:t>May be a crucial part of God’s plan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Who would have expected God to use 6 women who obeyed God to start events that overturned the greatest nation on the face of the earth? </a:t>
            </a:r>
          </a:p>
          <a:p>
            <a:pPr lvl="1"/>
            <a:r>
              <a:rPr lang="en-US" dirty="0" smtClean="0"/>
              <a:t>Who would have expected God to use 6 women who obeyed God to usher in a new paradigm for his communication with his creation?</a:t>
            </a:r>
          </a:p>
          <a:p>
            <a:pPr lvl="1"/>
            <a:r>
              <a:rPr lang="en-US" dirty="0" smtClean="0"/>
              <a:t>Who would expect God to use people in a little island called Taiwan to influence His story?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934200" y="8965"/>
            <a:ext cx="2146742" cy="2585323"/>
          </a:xfrm>
          <a:prstGeom prst="rect">
            <a:avLst/>
          </a:prstGeom>
          <a:solidFill>
            <a:srgbClr val="0000CC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Don’t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Loose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Heart!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229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6400800" cy="685800"/>
          </a:xfrm>
        </p:spPr>
        <p:txBody>
          <a:bodyPr/>
          <a:lstStyle/>
          <a:p>
            <a:r>
              <a:rPr lang="en-US" dirty="0" smtClean="0"/>
              <a:t>The fruits of our </a:t>
            </a:r>
            <a:r>
              <a:rPr lang="en-US" dirty="0" err="1" smtClean="0"/>
              <a:t>labour</a:t>
            </a:r>
            <a:r>
              <a:rPr lang="en-US" dirty="0" smtClean="0"/>
              <a:t>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…we may not see the full fruits</a:t>
            </a:r>
          </a:p>
          <a:p>
            <a:r>
              <a:rPr lang="en-US" dirty="0" smtClean="0"/>
              <a:t>Most of the women in the story didn’t</a:t>
            </a:r>
          </a:p>
          <a:p>
            <a:pPr lvl="1"/>
            <a:r>
              <a:rPr lang="en-US" dirty="0" smtClean="0"/>
              <a:t>The two mid-wives did not…</a:t>
            </a:r>
          </a:p>
          <a:p>
            <a:pPr lvl="1"/>
            <a:r>
              <a:rPr lang="en-US" dirty="0" smtClean="0"/>
              <a:t>Moses’ mother likely did not…</a:t>
            </a:r>
          </a:p>
          <a:p>
            <a:pPr lvl="1"/>
            <a:r>
              <a:rPr lang="en-US" dirty="0" smtClean="0"/>
              <a:t>The princess likely did not…</a:t>
            </a:r>
          </a:p>
          <a:p>
            <a:pPr lvl="1"/>
            <a:r>
              <a:rPr lang="en-US" dirty="0" smtClean="0"/>
              <a:t>Only Miriam, Moses sister, witnessed the Exodus</a:t>
            </a:r>
          </a:p>
          <a:p>
            <a:r>
              <a:rPr lang="en-US" dirty="0" smtClean="0"/>
              <a:t>God’s time is not our timing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934200" y="8965"/>
            <a:ext cx="2146742" cy="2585323"/>
          </a:xfrm>
          <a:prstGeom prst="rect">
            <a:avLst/>
          </a:prstGeom>
          <a:solidFill>
            <a:srgbClr val="0000CC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Don’t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Loose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Heart!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578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6400800" cy="685800"/>
          </a:xfrm>
        </p:spPr>
        <p:txBody>
          <a:bodyPr/>
          <a:lstStyle/>
          <a:p>
            <a:r>
              <a:rPr lang="en-US" dirty="0" smtClean="0"/>
              <a:t>Be Faithful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midwives were faithful</a:t>
            </a:r>
          </a:p>
          <a:p>
            <a:r>
              <a:rPr lang="en-US" dirty="0" smtClean="0"/>
              <a:t>The mother was faithful</a:t>
            </a:r>
          </a:p>
          <a:p>
            <a:r>
              <a:rPr lang="en-US" dirty="0" smtClean="0"/>
              <a:t>The sister was faithful</a:t>
            </a:r>
          </a:p>
        </p:txBody>
      </p:sp>
      <p:sp>
        <p:nvSpPr>
          <p:cNvPr id="4" name="Rectangle 3"/>
          <p:cNvSpPr/>
          <p:nvPr/>
        </p:nvSpPr>
        <p:spPr>
          <a:xfrm>
            <a:off x="6934200" y="8965"/>
            <a:ext cx="2146742" cy="2585323"/>
          </a:xfrm>
          <a:prstGeom prst="rect">
            <a:avLst/>
          </a:prstGeom>
          <a:solidFill>
            <a:srgbClr val="0000CC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Don’t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Loose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Heart!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015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1643</TotalTime>
  <Words>486</Words>
  <Application>Microsoft Office PowerPoint</Application>
  <PresentationFormat>On-screen Show (4:3)</PresentationFormat>
  <Paragraphs>103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Times New Roman</vt:lpstr>
      <vt:lpstr>PMingLiU</vt:lpstr>
      <vt:lpstr>PMingLiU</vt:lpstr>
      <vt:lpstr>Arial</vt:lpstr>
      <vt:lpstr>ecp1026.pot</vt:lpstr>
      <vt:lpstr>Happy Mother’s Day</vt:lpstr>
      <vt:lpstr>The Conductor and  the All Girls Choir</vt:lpstr>
      <vt:lpstr>Ready…</vt:lpstr>
      <vt:lpstr>God’s Paradigm Switches</vt:lpstr>
      <vt:lpstr>At this Crucial Point in His story</vt:lpstr>
      <vt:lpstr>Set…</vt:lpstr>
      <vt:lpstr>The Key Actors</vt:lpstr>
      <vt:lpstr>Questions</vt:lpstr>
      <vt:lpstr>Observe</vt:lpstr>
      <vt:lpstr>Go…</vt:lpstr>
      <vt:lpstr>Our role in His story               </vt:lpstr>
      <vt:lpstr>The fruits of our labour               </vt:lpstr>
      <vt:lpstr>Be Faithful</vt:lpstr>
    </vt:vector>
  </TitlesOfParts>
  <Company/>
  <LinksUpToDate>false</LinksUpToDate>
  <SharedDoc>false</SharedDoc>
  <HyperlinkBase>http://rc.xiaotu.com/extra/090729.pps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106</cp:revision>
  <cp:lastPrinted>2001-10-23T02:48:11Z</cp:lastPrinted>
  <dcterms:created xsi:type="dcterms:W3CDTF">2001-02-20T10:09:37Z</dcterms:created>
  <dcterms:modified xsi:type="dcterms:W3CDTF">2019-05-06T13:43:59Z</dcterms:modified>
</cp:coreProperties>
</file>