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68" r:id="rId3"/>
    <p:sldId id="257" r:id="rId4"/>
    <p:sldId id="264" r:id="rId5"/>
    <p:sldId id="266" r:id="rId6"/>
    <p:sldId id="267" r:id="rId7"/>
  </p:sldIdLst>
  <p:sldSz cx="9144000" cy="6858000" type="screen4x3"/>
  <p:notesSz cx="6661150" cy="9871075"/>
  <p:embeddedFontLst>
    <p:embeddedFont>
      <p:font typeface="新細明體" panose="02020500000000000000" pitchFamily="18" charset="-120"/>
      <p:regular r:id="rId1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CC"/>
    <a:srgbClr val="0000CC"/>
    <a:srgbClr val="FF0066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14" autoAdjust="0"/>
  </p:normalViewPr>
  <p:slideViewPr>
    <p:cSldViewPr>
      <p:cViewPr varScale="1">
        <p:scale>
          <a:sx n="105" d="100"/>
          <a:sy n="105" d="100"/>
        </p:scale>
        <p:origin x="174" y="7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596E01-0B7D-4685-8DA7-0AA906A5BDC1}" type="datetime2">
              <a:rPr lang="zh-TW" altLang="en-US"/>
              <a:pPr>
                <a:defRPr/>
              </a:pPr>
              <a:t>2018年9月9日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785914-175A-4942-ACB4-BC41FAE1E44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ECE15E-B3C9-448D-ADC7-C6932C34AF47}" type="datetime2">
              <a:rPr lang="zh-TW" altLang="en-US"/>
              <a:pPr>
                <a:defRPr/>
              </a:pPr>
              <a:t>2018年9月9日</a:t>
            </a:fld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4DE72D-4F1D-4CEB-9F41-38AF7C874CA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Learning to Communicate</a:t>
            </a:r>
            <a:endParaRPr lang="en-US" altLang="zh-TW" sz="12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7D63C8-0B0B-47F3-8353-C43DD0266C4F}" type="datetime2">
              <a:rPr lang="zh-TW" altLang="en-US" sz="1200" smtClean="0"/>
              <a:pPr/>
              <a:t>2018年9月9日</a:t>
            </a:fld>
            <a:endParaRPr lang="en-US" altLang="zh-TW" sz="1200" smtClean="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 smtClean="0"/>
              <a:t>(c)2009, Jonathon David White http://rc.xiaotu.com</a:t>
            </a:r>
            <a:endParaRPr lang="en-US" altLang="zh-TW" sz="1200" smtClean="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2DBBCE-1A95-406C-81E8-63BD1475AD09}" type="slidenum">
              <a:rPr lang="zh-TW" altLang="en-US" sz="1200" smtClean="0"/>
              <a:pPr/>
              <a:t>1</a:t>
            </a:fld>
            <a:endParaRPr lang="en-US" altLang="zh-TW" sz="1200" smtClean="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83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7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6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970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0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1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7"/>
            <a:ext cx="7886700" cy="6797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3107" y="685801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38294" y="685801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-1447800" y="1165766"/>
            <a:ext cx="914400" cy="9144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18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3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26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211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8964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27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3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aizhu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5E0B6CE6-A310-49E7-92F6-BE7D60BB19D4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 smtClean="0">
                <a:solidFill>
                  <a:schemeClr val="tx2"/>
                </a:solidFill>
                <a:ea typeface="新細明體" panose="02020500000000000000" pitchFamily="18" charset="-120"/>
              </a:rPr>
              <a:t>Zhongli Christian Bible Church </a:t>
            </a:r>
            <a:r>
              <a:rPr lang="en-US" altLang="zh-TW" sz="1200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4"/>
              </a:rPr>
              <a:t>http://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  <a:hlinkClick r:id="rId14"/>
              </a:rPr>
              <a:t>www.aizhu.com</a:t>
            </a:r>
            <a:r>
              <a:rPr lang="en-US" altLang="zh-TW" sz="1200" u="sng" dirty="0" smtClean="0">
                <a:solidFill>
                  <a:srgbClr val="FF0000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33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ymnary.org/text/open_my_eyes_that_i_may_s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The Final Verdict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“And after that the judgment” Hebrews 9:27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Daniel 5 and Matthew 25</a:t>
            </a:r>
          </a:p>
          <a:p>
            <a:r>
              <a:rPr lang="en-US" altLang="zh-TW" dirty="0" smtClean="0">
                <a:ea typeface="新細明體" panose="02020500000000000000" pitchFamily="18" charset="-120"/>
              </a:rPr>
              <a:t>2018-09-09 – 7pm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Final </a:t>
            </a:r>
            <a:r>
              <a:rPr lang="en-US" dirty="0" smtClean="0"/>
              <a:t>Verdict (Hebrews 9:27)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For it is appointed unto man</a:t>
            </a:r>
          </a:p>
          <a:p>
            <a:r>
              <a:rPr lang="en-US" dirty="0"/>
              <a:t> </a:t>
            </a:r>
            <a:r>
              <a:rPr lang="en-US" dirty="0" smtClean="0"/>
              <a:t>    once to die,</a:t>
            </a:r>
          </a:p>
          <a:p>
            <a:r>
              <a:rPr lang="en-US" dirty="0" smtClean="0"/>
              <a:t>And after that the judgment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 smtClean="0"/>
              <a:t>人</a:t>
            </a:r>
            <a:r>
              <a:rPr lang="zh-TW" altLang="en-US" dirty="0"/>
              <a:t>人都有一死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     </a:t>
            </a:r>
            <a:r>
              <a:rPr lang="zh-TW" altLang="en-US" dirty="0" smtClean="0"/>
              <a:t>死</a:t>
            </a:r>
            <a:r>
              <a:rPr lang="zh-TW" altLang="en-US" dirty="0"/>
              <a:t>後且有審判．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4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 smtClean="0"/>
              <a:t>Mene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Mene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Tekel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Upharsin</a:t>
            </a:r>
            <a:endParaRPr lang="en-US" alt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057400" y="685800"/>
            <a:ext cx="4089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Daniel 5:1-4, 5,18-22,25-28, 30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Well done, my good and…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08533" y="838200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Matthew 25:14-15, 19, 20, 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8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Tu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Mene</a:t>
            </a:r>
            <a:r>
              <a:rPr lang="en-US" dirty="0" smtClean="0"/>
              <a:t>, </a:t>
            </a:r>
            <a:r>
              <a:rPr lang="en-US" dirty="0" err="1" smtClean="0"/>
              <a:t>Mene</a:t>
            </a:r>
            <a:r>
              <a:rPr lang="en-US" dirty="0" smtClean="0"/>
              <a:t>, </a:t>
            </a:r>
            <a:r>
              <a:rPr lang="en-US" dirty="0" err="1" smtClean="0"/>
              <a:t>Tekel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509713"/>
            <a:ext cx="3868737" cy="4679950"/>
          </a:xfrm>
        </p:spPr>
        <p:txBody>
          <a:bodyPr/>
          <a:lstStyle/>
          <a:p>
            <a:r>
              <a:rPr lang="en-US" dirty="0" smtClean="0"/>
              <a:t>Knowledge of God</a:t>
            </a:r>
          </a:p>
          <a:p>
            <a:r>
              <a:rPr lang="en-US" dirty="0" smtClean="0"/>
              <a:t>A life lived</a:t>
            </a:r>
          </a:p>
          <a:p>
            <a:r>
              <a:rPr lang="en-US" dirty="0" smtClean="0"/>
              <a:t>Verdict</a:t>
            </a:r>
          </a:p>
          <a:p>
            <a:pPr lvl="1"/>
            <a:r>
              <a:rPr lang="en-US" dirty="0" smtClean="0"/>
              <a:t>Found wanting</a:t>
            </a:r>
          </a:p>
          <a:p>
            <a:pPr lvl="1"/>
            <a:r>
              <a:rPr lang="en-US" dirty="0" smtClean="0"/>
              <a:t>Given to others	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Well done, my good and…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509713"/>
            <a:ext cx="3887788" cy="4679950"/>
          </a:xfrm>
        </p:spPr>
        <p:txBody>
          <a:bodyPr/>
          <a:lstStyle/>
          <a:p>
            <a:r>
              <a:rPr lang="en-US" dirty="0" smtClean="0"/>
              <a:t>Knowledge of God</a:t>
            </a:r>
          </a:p>
          <a:p>
            <a:r>
              <a:rPr lang="en-US" dirty="0" smtClean="0"/>
              <a:t>A life lived</a:t>
            </a:r>
          </a:p>
          <a:p>
            <a:r>
              <a:rPr lang="en-US" dirty="0" smtClean="0"/>
              <a:t>Verdict</a:t>
            </a:r>
          </a:p>
          <a:p>
            <a:pPr lvl="1"/>
            <a:r>
              <a:rPr lang="en-US" dirty="0" smtClean="0"/>
              <a:t>Praise</a:t>
            </a:r>
            <a:endParaRPr lang="en-US" dirty="0"/>
          </a:p>
          <a:p>
            <a:pPr lvl="1"/>
            <a:r>
              <a:rPr lang="en-US" dirty="0" smtClean="0"/>
              <a:t>More Responsibility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3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My Eyes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On-</a:t>
            </a:r>
            <a:r>
              <a:rPr lang="en-US" dirty="0" err="1" smtClean="0"/>
              <a:t>ly</a:t>
            </a:r>
            <a:r>
              <a:rPr lang="en-US" dirty="0" smtClean="0"/>
              <a:t> one life, </a:t>
            </a:r>
            <a:r>
              <a:rPr lang="en-US" dirty="0" err="1" smtClean="0"/>
              <a:t>t’will</a:t>
            </a:r>
            <a:r>
              <a:rPr lang="en-US" dirty="0" smtClean="0"/>
              <a:t> soon be past,</a:t>
            </a:r>
          </a:p>
          <a:p>
            <a:r>
              <a:rPr lang="en-US" dirty="0" smtClean="0"/>
              <a:t>On-</a:t>
            </a:r>
            <a:r>
              <a:rPr lang="en-US" dirty="0" err="1" smtClean="0"/>
              <a:t>ly</a:t>
            </a:r>
            <a:r>
              <a:rPr lang="en-US" dirty="0" smtClean="0"/>
              <a:t> what’s done for Christ will last.</a:t>
            </a:r>
          </a:p>
          <a:p>
            <a:r>
              <a:rPr lang="en-US" dirty="0" smtClean="0"/>
              <a:t>On-</a:t>
            </a:r>
            <a:r>
              <a:rPr lang="en-US" dirty="0" err="1" smtClean="0"/>
              <a:t>ly</a:t>
            </a:r>
            <a:r>
              <a:rPr lang="en-US" dirty="0" smtClean="0"/>
              <a:t> </a:t>
            </a:r>
            <a:r>
              <a:rPr lang="en-US" dirty="0"/>
              <a:t>one </a:t>
            </a:r>
            <a:r>
              <a:rPr lang="en-US" dirty="0" smtClean="0"/>
              <a:t>life, It will </a:t>
            </a:r>
            <a:r>
              <a:rPr lang="en-US" dirty="0"/>
              <a:t>soon be past,</a:t>
            </a:r>
          </a:p>
          <a:p>
            <a:r>
              <a:rPr lang="en-US" dirty="0" smtClean="0"/>
              <a:t>On-</a:t>
            </a:r>
            <a:r>
              <a:rPr lang="en-US" dirty="0" err="1" smtClean="0"/>
              <a:t>ly</a:t>
            </a:r>
            <a:r>
              <a:rPr lang="en-US" dirty="0" smtClean="0"/>
              <a:t> </a:t>
            </a:r>
            <a:r>
              <a:rPr lang="en-US" dirty="0"/>
              <a:t>what’s done for Christ will last.</a:t>
            </a:r>
          </a:p>
          <a:p>
            <a:endParaRPr lang="en-US" dirty="0" smtClean="0"/>
          </a:p>
          <a:p>
            <a:r>
              <a:rPr lang="en-US" dirty="0" smtClean="0"/>
              <a:t>O-pen my eyes that I may see,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Help me my God, your </a:t>
            </a:r>
            <a:r>
              <a:rPr lang="en-US" dirty="0"/>
              <a:t>will to see;</a:t>
            </a:r>
            <a:br>
              <a:rPr lang="en-US" dirty="0"/>
            </a:br>
            <a:r>
              <a:rPr lang="en-US" dirty="0"/>
              <a:t>open my eyes, </a:t>
            </a:r>
            <a:r>
              <a:rPr lang="en-US" dirty="0" err="1" smtClean="0"/>
              <a:t>il</a:t>
            </a:r>
            <a:r>
              <a:rPr lang="en-US" dirty="0" smtClean="0"/>
              <a:t>-</a:t>
            </a:r>
            <a:r>
              <a:rPr lang="en-US" dirty="0" err="1" smtClean="0"/>
              <a:t>lu</a:t>
            </a:r>
            <a:r>
              <a:rPr lang="en-US" dirty="0" smtClean="0"/>
              <a:t>-mine me, </a:t>
            </a:r>
            <a:r>
              <a:rPr lang="en-US" dirty="0" err="1" smtClean="0"/>
              <a:t>Spi-rit</a:t>
            </a:r>
            <a:r>
              <a:rPr lang="en-US" dirty="0" smtClean="0"/>
              <a:t> di-vine</a:t>
            </a:r>
            <a:r>
              <a:rPr lang="en-US" dirty="0"/>
              <a:t>!</a:t>
            </a:r>
            <a:endParaRPr lang="en-US" dirty="0" smtClean="0"/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656043" y="5919541"/>
            <a:ext cx="7755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Ref: https://hymnary.org/text/open_my_eyes_that_i_may_see</a:t>
            </a:r>
          </a:p>
        </p:txBody>
      </p:sp>
    </p:spTree>
    <p:extLst>
      <p:ext uri="{BB962C8B-B14F-4D97-AF65-F5344CB8AC3E}">
        <p14:creationId xmlns:p14="http://schemas.microsoft.com/office/powerpoint/2010/main" val="281100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p1026.pot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1420</TotalTime>
  <Words>244</Words>
  <Application>Microsoft Office PowerPoint</Application>
  <PresentationFormat>On-screen Show (4:3)</PresentationFormat>
  <Paragraphs>40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新細明體</vt:lpstr>
      <vt:lpstr>Times New Roman</vt:lpstr>
      <vt:lpstr>Arial</vt:lpstr>
      <vt:lpstr>ecp1026.pot</vt:lpstr>
      <vt:lpstr>The Final Verdict</vt:lpstr>
      <vt:lpstr>The Final Verdict (Hebrews 9:27)</vt:lpstr>
      <vt:lpstr>Mene, Mene, Tekel, Upharsin</vt:lpstr>
      <vt:lpstr>Well done, my good and…</vt:lpstr>
      <vt:lpstr>Et Tu?</vt:lpstr>
      <vt:lpstr>Open My Eyes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Communicate</dc:title>
  <dc:subject>Research Communication</dc:subject>
  <dc:creator>Jonathon David White</dc:creator>
  <cp:lastModifiedBy>Jonathon David White</cp:lastModifiedBy>
  <cp:revision>96</cp:revision>
  <cp:lastPrinted>2001-10-23T02:48:11Z</cp:lastPrinted>
  <dcterms:created xsi:type="dcterms:W3CDTF">2001-02-20T10:09:37Z</dcterms:created>
  <dcterms:modified xsi:type="dcterms:W3CDTF">2018-09-09T09:11:28Z</dcterms:modified>
</cp:coreProperties>
</file>