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61" r:id="rId4"/>
    <p:sldId id="259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347" autoAdjust="0"/>
    <p:restoredTop sz="94660"/>
  </p:normalViewPr>
  <p:slideViewPr>
    <p:cSldViewPr snapToGrid="0" showGuides="1">
      <p:cViewPr varScale="1">
        <p:scale>
          <a:sx n="153" d="100"/>
          <a:sy n="153" d="100"/>
        </p:scale>
        <p:origin x="1340" y="7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82105C-300F-4A52-AF09-C2A3D62F5589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5930A2-3DB0-42BB-8C08-32866D14EF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105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5930A2-3DB0-42BB-8C08-32866D14EFD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56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m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716C83C-1995-478F-DD76-4DE25399F080}"/>
              </a:ext>
            </a:extLst>
          </p:cNvPr>
          <p:cNvSpPr txBox="1"/>
          <p:nvPr userDrawn="1"/>
        </p:nvSpPr>
        <p:spPr>
          <a:xfrm>
            <a:off x="276347" y="813103"/>
            <a:ext cx="989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err="1">
                <a:solidFill>
                  <a:schemeClr val="bg2"/>
                </a:solidFill>
              </a:rPr>
              <a:t>abcdefg</a:t>
            </a:r>
            <a:endParaRPr lang="en-US" sz="1800" dirty="0">
              <a:solidFill>
                <a:schemeClr val="bg2"/>
              </a:solidFill>
            </a:endParaRPr>
          </a:p>
          <a:p>
            <a:pPr algn="ctr"/>
            <a:r>
              <a:rPr lang="en-US" sz="1800" dirty="0" err="1">
                <a:solidFill>
                  <a:schemeClr val="bg2"/>
                </a:solidFill>
              </a:rPr>
              <a:t>spkrtuv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12" name="Rectangle: Single Corner Snipped 11">
            <a:extLst>
              <a:ext uri="{FF2B5EF4-FFF2-40B4-BE49-F238E27FC236}">
                <a16:creationId xmlns:a16="http://schemas.microsoft.com/office/drawing/2014/main" id="{F5745906-F06C-22D1-324B-D806F2DFD8D7}"/>
              </a:ext>
            </a:extLst>
          </p:cNvPr>
          <p:cNvSpPr/>
          <p:nvPr userDrawn="1"/>
        </p:nvSpPr>
        <p:spPr bwMode="auto">
          <a:xfrm>
            <a:off x="73279" y="2281614"/>
            <a:ext cx="1369671" cy="578734"/>
          </a:xfrm>
          <a:prstGeom prst="snip1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bg2"/>
                </a:solidFill>
                <a:latin typeface="Times New Roman" panose="02020603050405020304" pitchFamily="18" charset="0"/>
              </a:rPr>
              <a:t>Comment</a:t>
            </a:r>
          </a:p>
          <a:p>
            <a:pPr marL="0" marR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bg2"/>
                </a:solidFill>
                <a:latin typeface="Times New Roman" panose="02020603050405020304" pitchFamily="18" charset="0"/>
              </a:rPr>
              <a:t>On UML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F079B08-B7FB-B4EB-3D1D-7ECD1946E7B1}"/>
              </a:ext>
            </a:extLst>
          </p:cNvPr>
          <p:cNvSpPr/>
          <p:nvPr userDrawn="1"/>
        </p:nvSpPr>
        <p:spPr bwMode="auto">
          <a:xfrm>
            <a:off x="50952" y="1536510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bg2"/>
                </a:solidFill>
                <a:latin typeface="Times New Roman" panose="02020603050405020304" pitchFamily="18" charset="0"/>
              </a:rPr>
              <a:t>Action</a:t>
            </a:r>
          </a:p>
          <a:p>
            <a:pPr marL="0" marR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0" i="0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rPr>
              <a:t>To do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5A94F5-68CB-E474-4DE5-F3DCB88A8F0D}"/>
              </a:ext>
            </a:extLst>
          </p:cNvPr>
          <p:cNvSpPr txBox="1"/>
          <p:nvPr userDrawn="1"/>
        </p:nvSpPr>
        <p:spPr>
          <a:xfrm>
            <a:off x="711345" y="-4207"/>
            <a:ext cx="1872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800" dirty="0">
                <a:solidFill>
                  <a:srgbClr val="FF0000"/>
                </a:solidFill>
              </a:rPr>
              <a:t> Blackboard UML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E5F1AA-C5F5-B7F6-6712-06153607A848}"/>
              </a:ext>
            </a:extLst>
          </p:cNvPr>
          <p:cNvSpPr txBox="1"/>
          <p:nvPr userDrawn="1"/>
        </p:nvSpPr>
        <p:spPr>
          <a:xfrm>
            <a:off x="10742247" y="6550223"/>
            <a:ext cx="126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>
                <a:solidFill>
                  <a:schemeClr val="bg2"/>
                </a:solidFill>
              </a:rPr>
              <a:t>vs 2025.04.29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DEC1FC-6BC6-B3FB-9F16-4D3F56A59CFA}"/>
              </a:ext>
            </a:extLst>
          </p:cNvPr>
          <p:cNvSpPr/>
          <p:nvPr userDrawn="1"/>
        </p:nvSpPr>
        <p:spPr>
          <a:xfrm>
            <a:off x="1543557" y="295105"/>
            <a:ext cx="10465511" cy="629110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7B7CA60-3DB0-8174-FBBD-6CFD0703E1D0}"/>
              </a:ext>
            </a:extLst>
          </p:cNvPr>
          <p:cNvCxnSpPr/>
          <p:nvPr userDrawn="1"/>
        </p:nvCxnSpPr>
        <p:spPr bwMode="auto">
          <a:xfrm flipH="1">
            <a:off x="119855" y="4766213"/>
            <a:ext cx="1145609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Flowchart: Connector 22">
            <a:extLst>
              <a:ext uri="{FF2B5EF4-FFF2-40B4-BE49-F238E27FC236}">
                <a16:creationId xmlns:a16="http://schemas.microsoft.com/office/drawing/2014/main" id="{91921B72-AAC7-7050-5310-051C25673BAE}"/>
              </a:ext>
            </a:extLst>
          </p:cNvPr>
          <p:cNvSpPr/>
          <p:nvPr userDrawn="1"/>
        </p:nvSpPr>
        <p:spPr bwMode="auto">
          <a:xfrm>
            <a:off x="961850" y="4226874"/>
            <a:ext cx="327949" cy="312517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sz="2400">
              <a:latin typeface="Times New Roman" panose="02020603050405020304" pitchFamily="18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AC6BE5D-6B2C-79B9-5564-B0E6BBA39DC1}"/>
              </a:ext>
            </a:extLst>
          </p:cNvPr>
          <p:cNvGrpSpPr/>
          <p:nvPr userDrawn="1"/>
        </p:nvGrpSpPr>
        <p:grpSpPr>
          <a:xfrm>
            <a:off x="873118" y="3086000"/>
            <a:ext cx="507351" cy="464917"/>
            <a:chOff x="1198328" y="4746501"/>
            <a:chExt cx="507350" cy="464917"/>
          </a:xfrm>
        </p:grpSpPr>
        <p:sp>
          <p:nvSpPr>
            <p:cNvPr id="25" name="Flowchart: Connector 24">
              <a:extLst>
                <a:ext uri="{FF2B5EF4-FFF2-40B4-BE49-F238E27FC236}">
                  <a16:creationId xmlns:a16="http://schemas.microsoft.com/office/drawing/2014/main" id="{671178AB-52EC-4369-FC30-09458DF59F75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bg2">
                <a:lumMod val="75000"/>
              </a:schemeClr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26" name="Flowchart: Connector 25">
              <a:extLst>
                <a:ext uri="{FF2B5EF4-FFF2-40B4-BE49-F238E27FC236}">
                  <a16:creationId xmlns:a16="http://schemas.microsoft.com/office/drawing/2014/main" id="{8BB69A9B-65C9-0B57-EBCD-D6DD97668471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N" sz="2400"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5C08D4A-8DDE-CFC6-08D1-2AA8EE88F89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64380" y="3112085"/>
            <a:ext cx="0" cy="116065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Diamond 27">
            <a:extLst>
              <a:ext uri="{FF2B5EF4-FFF2-40B4-BE49-F238E27FC236}">
                <a16:creationId xmlns:a16="http://schemas.microsoft.com/office/drawing/2014/main" id="{CEB69516-C350-5ECA-F11A-7F904A9E1D6F}"/>
              </a:ext>
            </a:extLst>
          </p:cNvPr>
          <p:cNvSpPr/>
          <p:nvPr userDrawn="1"/>
        </p:nvSpPr>
        <p:spPr bwMode="auto">
          <a:xfrm>
            <a:off x="961849" y="3692413"/>
            <a:ext cx="385823" cy="392965"/>
          </a:xfrm>
          <a:prstGeom prst="diamond">
            <a:avLst/>
          </a:prstGeom>
          <a:solidFill>
            <a:schemeClr val="bg2">
              <a:lumMod val="75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sz="2400" dirty="0">
              <a:latin typeface="Times New Roman" panose="02020603050405020304" pitchFamily="18" charset="0"/>
            </a:endParaRPr>
          </a:p>
        </p:txBody>
      </p:sp>
      <p:cxnSp>
        <p:nvCxnSpPr>
          <p:cNvPr id="29" name="Straight Arrow Connector 10">
            <a:extLst>
              <a:ext uri="{FF2B5EF4-FFF2-40B4-BE49-F238E27FC236}">
                <a16:creationId xmlns:a16="http://schemas.microsoft.com/office/drawing/2014/main" id="{9F7F3D62-5CA7-217D-2F5D-307E9468AA75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09846" y="3112085"/>
            <a:ext cx="0" cy="116065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10">
            <a:extLst>
              <a:ext uri="{FF2B5EF4-FFF2-40B4-BE49-F238E27FC236}">
                <a16:creationId xmlns:a16="http://schemas.microsoft.com/office/drawing/2014/main" id="{0FA6D3A2-271E-4081-8156-17AFFBB3557A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20801" y="3112085"/>
            <a:ext cx="0" cy="116065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Diamond 30">
            <a:extLst>
              <a:ext uri="{FF2B5EF4-FFF2-40B4-BE49-F238E27FC236}">
                <a16:creationId xmlns:a16="http://schemas.microsoft.com/office/drawing/2014/main" id="{929479A1-C216-AD0B-B0EE-55D07F52DC58}"/>
              </a:ext>
            </a:extLst>
          </p:cNvPr>
          <p:cNvSpPr/>
          <p:nvPr userDrawn="1"/>
        </p:nvSpPr>
        <p:spPr bwMode="auto">
          <a:xfrm>
            <a:off x="537179" y="5192936"/>
            <a:ext cx="385823" cy="392965"/>
          </a:xfrm>
          <a:prstGeom prst="diamond">
            <a:avLst/>
          </a:prstGeom>
          <a:solidFill>
            <a:schemeClr val="bg2">
              <a:lumMod val="75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sz="2400" dirty="0">
              <a:latin typeface="Times New Roman" panose="02020603050405020304" pitchFamily="18" charset="0"/>
            </a:endParaRPr>
          </a:p>
        </p:txBody>
      </p:sp>
      <p:cxnSp>
        <p:nvCxnSpPr>
          <p:cNvPr id="32" name="Straight Arrow Connector 10">
            <a:extLst>
              <a:ext uri="{FF2B5EF4-FFF2-40B4-BE49-F238E27FC236}">
                <a16:creationId xmlns:a16="http://schemas.microsoft.com/office/drawing/2014/main" id="{C4D17F77-BAB9-2ECF-BF1E-004CF01C4257}"/>
              </a:ext>
            </a:extLst>
          </p:cNvPr>
          <p:cNvCxnSpPr>
            <a:cxnSpLocks/>
            <a:endCxn id="31" idx="0"/>
          </p:cNvCxnSpPr>
          <p:nvPr userDrawn="1"/>
        </p:nvCxnSpPr>
        <p:spPr bwMode="auto">
          <a:xfrm>
            <a:off x="730090" y="4896196"/>
            <a:ext cx="1" cy="2967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10">
            <a:extLst>
              <a:ext uri="{FF2B5EF4-FFF2-40B4-BE49-F238E27FC236}">
                <a16:creationId xmlns:a16="http://schemas.microsoft.com/office/drawing/2014/main" id="{193A8E56-751E-9996-B471-AAD8EF6370CF}"/>
              </a:ext>
            </a:extLst>
          </p:cNvPr>
          <p:cNvCxnSpPr>
            <a:cxnSpLocks/>
            <a:stCxn id="31" idx="0"/>
          </p:cNvCxnSpPr>
          <p:nvPr userDrawn="1"/>
        </p:nvCxnSpPr>
        <p:spPr bwMode="auto">
          <a:xfrm>
            <a:off x="730091" y="5192936"/>
            <a:ext cx="424669" cy="3929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Arrow Connector 10">
            <a:extLst>
              <a:ext uri="{FF2B5EF4-FFF2-40B4-BE49-F238E27FC236}">
                <a16:creationId xmlns:a16="http://schemas.microsoft.com/office/drawing/2014/main" id="{68CB2A7B-310F-AA2C-6A55-C6DD1672D9DE}"/>
              </a:ext>
            </a:extLst>
          </p:cNvPr>
          <p:cNvCxnSpPr>
            <a:cxnSpLocks/>
            <a:stCxn id="31" idx="0"/>
          </p:cNvCxnSpPr>
          <p:nvPr userDrawn="1"/>
        </p:nvCxnSpPr>
        <p:spPr bwMode="auto">
          <a:xfrm flipH="1">
            <a:off x="276347" y="5192936"/>
            <a:ext cx="453744" cy="45140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Diamond 34">
            <a:extLst>
              <a:ext uri="{FF2B5EF4-FFF2-40B4-BE49-F238E27FC236}">
                <a16:creationId xmlns:a16="http://schemas.microsoft.com/office/drawing/2014/main" id="{48A97BC4-AB37-0C6E-8F29-E822BFE6BF42}"/>
              </a:ext>
            </a:extLst>
          </p:cNvPr>
          <p:cNvSpPr/>
          <p:nvPr userDrawn="1"/>
        </p:nvSpPr>
        <p:spPr bwMode="auto">
          <a:xfrm>
            <a:off x="550438" y="5950278"/>
            <a:ext cx="385823" cy="392965"/>
          </a:xfrm>
          <a:prstGeom prst="diamond">
            <a:avLst/>
          </a:prstGeom>
          <a:solidFill>
            <a:schemeClr val="bg2">
              <a:lumMod val="75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sz="2400" dirty="0">
              <a:latin typeface="Times New Roman" panose="02020603050405020304" pitchFamily="18" charset="0"/>
            </a:endParaRPr>
          </a:p>
        </p:txBody>
      </p:sp>
      <p:cxnSp>
        <p:nvCxnSpPr>
          <p:cNvPr id="36" name="Straight Arrow Connector 10">
            <a:extLst>
              <a:ext uri="{FF2B5EF4-FFF2-40B4-BE49-F238E27FC236}">
                <a16:creationId xmlns:a16="http://schemas.microsoft.com/office/drawing/2014/main" id="{EBC2D2DC-F611-2C59-14EA-68EE4E9E2E76}"/>
              </a:ext>
            </a:extLst>
          </p:cNvPr>
          <p:cNvCxnSpPr>
            <a:cxnSpLocks/>
            <a:stCxn id="35" idx="0"/>
          </p:cNvCxnSpPr>
          <p:nvPr userDrawn="1"/>
        </p:nvCxnSpPr>
        <p:spPr bwMode="auto">
          <a:xfrm flipH="1">
            <a:off x="743349" y="5950278"/>
            <a:ext cx="1" cy="72484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10">
            <a:extLst>
              <a:ext uri="{FF2B5EF4-FFF2-40B4-BE49-F238E27FC236}">
                <a16:creationId xmlns:a16="http://schemas.microsoft.com/office/drawing/2014/main" id="{4EA24F19-D6DD-EE9F-CA4E-1C7F2BE7FFBB}"/>
              </a:ext>
            </a:extLst>
          </p:cNvPr>
          <p:cNvCxnSpPr>
            <a:cxnSpLocks/>
            <a:endCxn id="35" idx="3"/>
          </p:cNvCxnSpPr>
          <p:nvPr userDrawn="1"/>
        </p:nvCxnSpPr>
        <p:spPr bwMode="auto">
          <a:xfrm flipH="1">
            <a:off x="936261" y="5848004"/>
            <a:ext cx="268533" cy="29875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Arrow Connector 10">
            <a:extLst>
              <a:ext uri="{FF2B5EF4-FFF2-40B4-BE49-F238E27FC236}">
                <a16:creationId xmlns:a16="http://schemas.microsoft.com/office/drawing/2014/main" id="{45E4866D-66E0-15A8-9528-4D014D2AC709}"/>
              </a:ext>
            </a:extLst>
          </p:cNvPr>
          <p:cNvCxnSpPr>
            <a:cxnSpLocks/>
            <a:endCxn id="35" idx="1"/>
          </p:cNvCxnSpPr>
          <p:nvPr userDrawn="1"/>
        </p:nvCxnSpPr>
        <p:spPr bwMode="auto">
          <a:xfrm>
            <a:off x="268627" y="5877099"/>
            <a:ext cx="281811" cy="26966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79130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40F8E1B9-E0ED-2AEF-DEE4-62199C6CA7C5}"/>
              </a:ext>
            </a:extLst>
          </p:cNvPr>
          <p:cNvGrpSpPr/>
          <p:nvPr userDrawn="1"/>
        </p:nvGrpSpPr>
        <p:grpSpPr>
          <a:xfrm>
            <a:off x="10843635" y="2"/>
            <a:ext cx="1291823" cy="1907559"/>
            <a:chOff x="1893173" y="4693741"/>
            <a:chExt cx="1291822" cy="190755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D580BA1-150A-F908-0082-EC25C6B23B10}"/>
                </a:ext>
              </a:extLst>
            </p:cNvPr>
            <p:cNvSpPr txBox="1"/>
            <p:nvPr/>
          </p:nvSpPr>
          <p:spPr>
            <a:xfrm>
              <a:off x="1893173" y="4693741"/>
              <a:ext cx="1187769" cy="461665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bg2"/>
                  </a:solidFill>
                </a:rPr>
                <a:t>fscanf</a:t>
              </a:r>
              <a:r>
                <a:rPr lang="en-US" sz="2400" dirty="0">
                  <a:solidFill>
                    <a:schemeClr val="bg2"/>
                  </a:solidFill>
                </a:rPr>
                <a:t>()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07BD2CA2-E170-3057-1CCD-4C353DCEEF72}"/>
                </a:ext>
              </a:extLst>
            </p:cNvPr>
            <p:cNvCxnSpPr/>
            <p:nvPr/>
          </p:nvCxnSpPr>
          <p:spPr bwMode="auto">
            <a:xfrm flipH="1">
              <a:off x="1899661" y="6270279"/>
              <a:ext cx="518189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2D437E2-56EA-AF52-7A8B-DEA540397DA4}"/>
                </a:ext>
              </a:extLst>
            </p:cNvPr>
            <p:cNvSpPr/>
            <p:nvPr/>
          </p:nvSpPr>
          <p:spPr bwMode="auto">
            <a:xfrm>
              <a:off x="1964999" y="5104804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AED78F2-848B-C340-8144-1170567B067F}"/>
                </a:ext>
              </a:extLst>
            </p:cNvPr>
            <p:cNvSpPr/>
            <p:nvPr/>
          </p:nvSpPr>
          <p:spPr bwMode="auto">
            <a:xfrm>
              <a:off x="1964999" y="558870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8306F14-E0ED-1ED4-8828-D3E91DC63AAA}"/>
                </a:ext>
              </a:extLst>
            </p:cNvPr>
            <p:cNvSpPr/>
            <p:nvPr/>
          </p:nvSpPr>
          <p:spPr bwMode="auto">
            <a:xfrm>
              <a:off x="1964999" y="6072598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6A48403-7D58-2CB9-CBBE-8331F028B99D}"/>
                </a:ext>
              </a:extLst>
            </p:cNvPr>
            <p:cNvSpPr/>
            <p:nvPr/>
          </p:nvSpPr>
          <p:spPr bwMode="auto">
            <a:xfrm>
              <a:off x="2305497" y="6064448"/>
              <a:ext cx="428803" cy="43598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8" name="&quot;No&quot; Symbol 11">
              <a:extLst>
                <a:ext uri="{FF2B5EF4-FFF2-40B4-BE49-F238E27FC236}">
                  <a16:creationId xmlns:a16="http://schemas.microsoft.com/office/drawing/2014/main" id="{B69DA64D-B1E2-EE51-9540-4568DD5351D3}"/>
                </a:ext>
              </a:extLst>
            </p:cNvPr>
            <p:cNvSpPr/>
            <p:nvPr/>
          </p:nvSpPr>
          <p:spPr bwMode="auto">
            <a:xfrm>
              <a:off x="2974552" y="4832577"/>
              <a:ext cx="164161" cy="150665"/>
            </a:xfrm>
            <a:prstGeom prst="noSmoking">
              <a:avLst>
                <a:gd name="adj" fmla="val 13748"/>
              </a:avLst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5F53D3E-5489-2F77-D9E9-0A3FEC8260E9}"/>
                </a:ext>
              </a:extLst>
            </p:cNvPr>
            <p:cNvSpPr/>
            <p:nvPr/>
          </p:nvSpPr>
          <p:spPr bwMode="auto">
            <a:xfrm>
              <a:off x="1923613" y="4758016"/>
              <a:ext cx="1261382" cy="1843284"/>
            </a:xfrm>
            <a:prstGeom prst="rect">
              <a:avLst/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99D3A00-96A4-49E3-F1CE-BEED594DBB97}"/>
                </a:ext>
              </a:extLst>
            </p:cNvPr>
            <p:cNvSpPr/>
            <p:nvPr/>
          </p:nvSpPr>
          <p:spPr bwMode="auto">
            <a:xfrm>
              <a:off x="2295589" y="5588701"/>
              <a:ext cx="428803" cy="43598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6533681-1319-4E19-7AF4-F3F51A8C0791}"/>
                </a:ext>
              </a:extLst>
            </p:cNvPr>
            <p:cNvSpPr/>
            <p:nvPr/>
          </p:nvSpPr>
          <p:spPr bwMode="auto">
            <a:xfrm>
              <a:off x="2295588" y="5104804"/>
              <a:ext cx="428803" cy="43598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B90DEF7B-EDF4-1BCD-6F2F-10BB70E90600}"/>
                </a:ext>
              </a:extLst>
            </p:cNvPr>
            <p:cNvCxnSpPr/>
            <p:nvPr/>
          </p:nvCxnSpPr>
          <p:spPr bwMode="auto">
            <a:xfrm flipH="1">
              <a:off x="2499817" y="5322794"/>
              <a:ext cx="681109" cy="225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262EFF5B-48A3-E64C-52D1-26DF929C89AF}"/>
                </a:ext>
              </a:extLst>
            </p:cNvPr>
            <p:cNvCxnSpPr/>
            <p:nvPr/>
          </p:nvCxnSpPr>
          <p:spPr bwMode="auto">
            <a:xfrm flipH="1">
              <a:off x="1916446" y="5808948"/>
              <a:ext cx="721826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4317452-1B2A-E9C4-46D4-5F994BF17FA6}"/>
              </a:ext>
            </a:extLst>
          </p:cNvPr>
          <p:cNvGrpSpPr/>
          <p:nvPr userDrawn="1"/>
        </p:nvGrpSpPr>
        <p:grpSpPr>
          <a:xfrm>
            <a:off x="10859352" y="2448352"/>
            <a:ext cx="1293955" cy="1899035"/>
            <a:chOff x="3380080" y="3416310"/>
            <a:chExt cx="1293954" cy="1899035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D7B8C31-583A-7716-4460-5E45EFB66A89}"/>
                </a:ext>
              </a:extLst>
            </p:cNvPr>
            <p:cNvSpPr/>
            <p:nvPr/>
          </p:nvSpPr>
          <p:spPr bwMode="auto">
            <a:xfrm>
              <a:off x="3412245" y="3472061"/>
              <a:ext cx="1261382" cy="1843284"/>
            </a:xfrm>
            <a:prstGeom prst="rect">
              <a:avLst/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617160B-73CF-2C63-27BA-4D3279E4EF48}"/>
                </a:ext>
              </a:extLst>
            </p:cNvPr>
            <p:cNvSpPr txBox="1"/>
            <p:nvPr/>
          </p:nvSpPr>
          <p:spPr>
            <a:xfrm>
              <a:off x="3380080" y="3416310"/>
              <a:ext cx="1232677" cy="461665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bg2"/>
                  </a:solidFill>
                </a:rPr>
                <a:t>fprintf</a:t>
              </a:r>
              <a:r>
                <a:rPr lang="en-US" sz="2400" dirty="0">
                  <a:solidFill>
                    <a:schemeClr val="bg2"/>
                  </a:solidFill>
                </a:rPr>
                <a:t>()</a:t>
              </a:r>
            </a:p>
          </p:txBody>
        </p:sp>
        <p:sp>
          <p:nvSpPr>
            <p:cNvPr id="37" name="&quot;No&quot; Symbol 11">
              <a:extLst>
                <a:ext uri="{FF2B5EF4-FFF2-40B4-BE49-F238E27FC236}">
                  <a16:creationId xmlns:a16="http://schemas.microsoft.com/office/drawing/2014/main" id="{5286B686-C58F-D3A7-2520-B3E02F759270}"/>
                </a:ext>
              </a:extLst>
            </p:cNvPr>
            <p:cNvSpPr/>
            <p:nvPr/>
          </p:nvSpPr>
          <p:spPr bwMode="auto">
            <a:xfrm>
              <a:off x="4448596" y="3527889"/>
              <a:ext cx="164161" cy="150665"/>
            </a:xfrm>
            <a:prstGeom prst="noSmoking">
              <a:avLst>
                <a:gd name="adj" fmla="val 13748"/>
              </a:avLst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78EE86E-BDB8-99F8-F84D-9492AC0798E3}"/>
                </a:ext>
              </a:extLst>
            </p:cNvPr>
            <p:cNvSpPr/>
            <p:nvPr/>
          </p:nvSpPr>
          <p:spPr bwMode="auto">
            <a:xfrm>
              <a:off x="3445450" y="3838139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5BB4070-352F-3348-52FB-6CB59C3BD154}"/>
                </a:ext>
              </a:extLst>
            </p:cNvPr>
            <p:cNvSpPr/>
            <p:nvPr/>
          </p:nvSpPr>
          <p:spPr bwMode="auto">
            <a:xfrm>
              <a:off x="3445450" y="4322036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BCA397F-05A3-47BA-2B9D-A82CE0E5C820}"/>
                </a:ext>
              </a:extLst>
            </p:cNvPr>
            <p:cNvSpPr/>
            <p:nvPr/>
          </p:nvSpPr>
          <p:spPr bwMode="auto">
            <a:xfrm>
              <a:off x="3445450" y="4805933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A30371DA-90CE-BC6F-F293-913D49E372C0}"/>
                </a:ext>
              </a:extLst>
            </p:cNvPr>
            <p:cNvCxnSpPr/>
            <p:nvPr/>
          </p:nvCxnSpPr>
          <p:spPr bwMode="auto">
            <a:xfrm flipH="1">
              <a:off x="3992925" y="4052263"/>
              <a:ext cx="681109" cy="225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DB94A365-6BF1-E73E-0957-A83B365CC673}"/>
                </a:ext>
              </a:extLst>
            </p:cNvPr>
            <p:cNvCxnSpPr/>
            <p:nvPr/>
          </p:nvCxnSpPr>
          <p:spPr bwMode="auto">
            <a:xfrm flipH="1">
              <a:off x="3401711" y="4536160"/>
              <a:ext cx="681109" cy="225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87DBF55-9CFC-A5D6-FC38-EFC2C05163E8}"/>
                </a:ext>
              </a:extLst>
            </p:cNvPr>
            <p:cNvSpPr/>
            <p:nvPr/>
          </p:nvSpPr>
          <p:spPr bwMode="auto">
            <a:xfrm>
              <a:off x="3750502" y="3843273"/>
              <a:ext cx="486309" cy="43598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C1F0217-B93A-D72D-F1BE-62A127F77BC5}"/>
                </a:ext>
              </a:extLst>
            </p:cNvPr>
            <p:cNvSpPr/>
            <p:nvPr/>
          </p:nvSpPr>
          <p:spPr bwMode="auto">
            <a:xfrm>
              <a:off x="3747638" y="4322036"/>
              <a:ext cx="486309" cy="43598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1ECF716-A334-AE6C-CCFD-BAD944CF9A8E}"/>
              </a:ext>
            </a:extLst>
          </p:cNvPr>
          <p:cNvGrpSpPr/>
          <p:nvPr userDrawn="1"/>
        </p:nvGrpSpPr>
        <p:grpSpPr>
          <a:xfrm>
            <a:off x="10852341" y="4378594"/>
            <a:ext cx="1293547" cy="461665"/>
            <a:chOff x="219760" y="3017310"/>
            <a:chExt cx="1293547" cy="46166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45393B1-13ED-D0B7-1B33-ACA6DF1F0D5A}"/>
                </a:ext>
              </a:extLst>
            </p:cNvPr>
            <p:cNvSpPr txBox="1"/>
            <p:nvPr/>
          </p:nvSpPr>
          <p:spPr>
            <a:xfrm>
              <a:off x="219760" y="3017310"/>
              <a:ext cx="1232678" cy="461665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bg2"/>
                  </a:solidFill>
                </a:rPr>
                <a:t>fprintf</a:t>
              </a:r>
              <a:r>
                <a:rPr lang="en-US" sz="2400" dirty="0">
                  <a:solidFill>
                    <a:schemeClr val="bg2"/>
                  </a:solidFill>
                </a:rPr>
                <a:t>()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393A37B-2BB8-DFFB-1472-AD7B46C06DD0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8" name="&quot;No&quot; Symbol 11">
              <a:extLst>
                <a:ext uri="{FF2B5EF4-FFF2-40B4-BE49-F238E27FC236}">
                  <a16:creationId xmlns:a16="http://schemas.microsoft.com/office/drawing/2014/main" id="{42584A13-E933-851E-F821-58F4546EAFFE}"/>
                </a:ext>
              </a:extLst>
            </p:cNvPr>
            <p:cNvSpPr/>
            <p:nvPr/>
          </p:nvSpPr>
          <p:spPr bwMode="auto">
            <a:xfrm>
              <a:off x="1288276" y="3122276"/>
              <a:ext cx="179795" cy="172353"/>
            </a:xfrm>
            <a:prstGeom prst="noSmoking">
              <a:avLst>
                <a:gd name="adj" fmla="val 13748"/>
              </a:avLst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B3C6EEA-C11E-3EF6-9E46-E69EAFEB115D}"/>
              </a:ext>
            </a:extLst>
          </p:cNvPr>
          <p:cNvGrpSpPr/>
          <p:nvPr userDrawn="1"/>
        </p:nvGrpSpPr>
        <p:grpSpPr>
          <a:xfrm>
            <a:off x="10850124" y="1947327"/>
            <a:ext cx="1293547" cy="461665"/>
            <a:chOff x="219760" y="3017310"/>
            <a:chExt cx="1293547" cy="46166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402B2E8-645A-416F-25BF-FE6B76738E64}"/>
                </a:ext>
              </a:extLst>
            </p:cNvPr>
            <p:cNvSpPr txBox="1"/>
            <p:nvPr/>
          </p:nvSpPr>
          <p:spPr>
            <a:xfrm>
              <a:off x="219760" y="3017310"/>
              <a:ext cx="1232678" cy="461665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bg2"/>
                  </a:solidFill>
                </a:rPr>
                <a:t>fscanf</a:t>
              </a:r>
              <a:r>
                <a:rPr lang="en-US" sz="2400" dirty="0">
                  <a:solidFill>
                    <a:schemeClr val="bg2"/>
                  </a:solidFill>
                </a:rPr>
                <a:t>()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47A70791-0D70-637D-EF6B-1A8092D1B2D3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5" name="&quot;No&quot; Symbol 11">
              <a:extLst>
                <a:ext uri="{FF2B5EF4-FFF2-40B4-BE49-F238E27FC236}">
                  <a16:creationId xmlns:a16="http://schemas.microsoft.com/office/drawing/2014/main" id="{9C116E84-D606-2C4B-CA86-E577169AA785}"/>
                </a:ext>
              </a:extLst>
            </p:cNvPr>
            <p:cNvSpPr/>
            <p:nvPr/>
          </p:nvSpPr>
          <p:spPr bwMode="auto">
            <a:xfrm>
              <a:off x="1288276" y="3122276"/>
              <a:ext cx="158625" cy="154891"/>
            </a:xfrm>
            <a:prstGeom prst="noSmoking">
              <a:avLst>
                <a:gd name="adj" fmla="val 13748"/>
              </a:avLst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DB2AECA-85D8-9098-FDEE-17765CE627EE}"/>
              </a:ext>
            </a:extLst>
          </p:cNvPr>
          <p:cNvGrpSpPr/>
          <p:nvPr userDrawn="1"/>
        </p:nvGrpSpPr>
        <p:grpSpPr>
          <a:xfrm>
            <a:off x="120359" y="894118"/>
            <a:ext cx="1257904" cy="862622"/>
            <a:chOff x="5891877" y="3335462"/>
            <a:chExt cx="1257904" cy="2856735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DFE3E56-1B94-263A-91DB-2A53176B75A0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D07F54A-EEEB-77E1-2510-74417770B5F8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1325040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u="sng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837C09E-4772-92FD-130D-907CFD23EA2F}"/>
              </a:ext>
            </a:extLst>
          </p:cNvPr>
          <p:cNvGrpSpPr/>
          <p:nvPr/>
        </p:nvGrpSpPr>
        <p:grpSpPr>
          <a:xfrm>
            <a:off x="146100" y="4582930"/>
            <a:ext cx="1167307" cy="839047"/>
            <a:chOff x="6877748" y="621886"/>
            <a:chExt cx="1167307" cy="839047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6012310-7E44-3A9F-86B9-F5AFBD42CC56}"/>
                </a:ext>
              </a:extLst>
            </p:cNvPr>
            <p:cNvSpPr/>
            <p:nvPr/>
          </p:nvSpPr>
          <p:spPr>
            <a:xfrm>
              <a:off x="6877748" y="621886"/>
              <a:ext cx="1167307" cy="461665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 err="1">
                  <a:solidFill>
                    <a:schemeClr val="bg2"/>
                  </a:solidFill>
                </a:rPr>
                <a:t>fred</a:t>
              </a:r>
              <a:endParaRPr lang="en-US" sz="2400" dirty="0">
                <a:solidFill>
                  <a:schemeClr val="bg2"/>
                </a:solidFill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03040D4-3D39-C39F-8232-E35423A1B5F1}"/>
                </a:ext>
              </a:extLst>
            </p:cNvPr>
            <p:cNvSpPr/>
            <p:nvPr/>
          </p:nvSpPr>
          <p:spPr bwMode="auto">
            <a:xfrm>
              <a:off x="7204692" y="1019134"/>
              <a:ext cx="486309" cy="43598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1E87F827-FEBE-44AC-0A4A-4C3977348119}"/>
                </a:ext>
              </a:extLst>
            </p:cNvPr>
            <p:cNvSpPr/>
            <p:nvPr/>
          </p:nvSpPr>
          <p:spPr bwMode="auto">
            <a:xfrm>
              <a:off x="6877748" y="1024953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9C232158-C99A-FE69-AD70-D6EAF3868BDE}"/>
              </a:ext>
            </a:extLst>
          </p:cNvPr>
          <p:cNvSpPr/>
          <p:nvPr userDrawn="1"/>
        </p:nvSpPr>
        <p:spPr bwMode="auto">
          <a:xfrm>
            <a:off x="130865" y="5547286"/>
            <a:ext cx="1167307" cy="43598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37F0F20-D819-98A5-7DCB-DF146BB92C13}"/>
              </a:ext>
            </a:extLst>
          </p:cNvPr>
          <p:cNvGrpSpPr/>
          <p:nvPr userDrawn="1"/>
        </p:nvGrpSpPr>
        <p:grpSpPr>
          <a:xfrm>
            <a:off x="132972" y="3629617"/>
            <a:ext cx="1167307" cy="841500"/>
            <a:chOff x="6877748" y="1750241"/>
            <a:chExt cx="1167307" cy="841500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E2CE199D-6AE5-81F9-C70F-EBDCA6269F8D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6BFA2AC9-E861-CCC1-5C7D-6B507D99144C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 err="1">
                  <a:solidFill>
                    <a:schemeClr val="bg2"/>
                  </a:solidFill>
                </a:rPr>
                <a:t>peggy</a:t>
              </a:r>
              <a:endParaRPr lang="en-US" sz="24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B06FD32-C641-CE13-9269-ACD9B6E0A513}"/>
              </a:ext>
            </a:extLst>
          </p:cNvPr>
          <p:cNvGrpSpPr/>
          <p:nvPr userDrawn="1"/>
        </p:nvGrpSpPr>
        <p:grpSpPr>
          <a:xfrm>
            <a:off x="132972" y="2701106"/>
            <a:ext cx="1167307" cy="841500"/>
            <a:chOff x="6877748" y="1750241"/>
            <a:chExt cx="1167307" cy="841500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00334202-D50C-FD30-6482-B7AEA06096E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6BDB9D45-36D0-AB6F-27D5-DA550A2BD1D3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err="1">
                  <a:solidFill>
                    <a:schemeClr val="bg2"/>
                  </a:solidFill>
                </a:rPr>
                <a:t>kelly</a:t>
              </a:r>
              <a:endParaRPr lang="en-US" sz="2400" dirty="0">
                <a:solidFill>
                  <a:schemeClr val="bg2"/>
                </a:solidFill>
              </a:endParaRP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83C13A34-F626-2CCD-8AC0-9178DBF98934}"/>
              </a:ext>
            </a:extLst>
          </p:cNvPr>
          <p:cNvSpPr txBox="1"/>
          <p:nvPr userDrawn="1"/>
        </p:nvSpPr>
        <p:spPr>
          <a:xfrm>
            <a:off x="93937" y="4052263"/>
            <a:ext cx="1257408" cy="4616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/>
                </a:solidFill>
                <a:latin typeface="Consolas" panose="020B0609020204030204" pitchFamily="49" charset="0"/>
              </a:rPr>
              <a:t>0.30e1</a:t>
            </a:r>
            <a:endParaRPr lang="en-IN" sz="2400" dirty="0">
              <a:solidFill>
                <a:schemeClr val="bg2"/>
              </a:solidFill>
              <a:latin typeface="Consolas" panose="020B0609020204030204" pitchFamily="49" charset="0"/>
            </a:endParaRPr>
          </a:p>
        </p:txBody>
      </p:sp>
      <p:sp>
        <p:nvSpPr>
          <p:cNvPr id="73" name="Speech Bubble: Rectangle with Corners Rounded 72">
            <a:extLst>
              <a:ext uri="{FF2B5EF4-FFF2-40B4-BE49-F238E27FC236}">
                <a16:creationId xmlns:a16="http://schemas.microsoft.com/office/drawing/2014/main" id="{56FFF40D-BB5E-BA0F-31F3-E836CFD1B690}"/>
              </a:ext>
            </a:extLst>
          </p:cNvPr>
          <p:cNvSpPr/>
          <p:nvPr userDrawn="1"/>
        </p:nvSpPr>
        <p:spPr bwMode="auto">
          <a:xfrm>
            <a:off x="10915461" y="6237784"/>
            <a:ext cx="1016555" cy="355861"/>
          </a:xfrm>
          <a:prstGeom prst="wedgeRoundRectCallout">
            <a:avLst>
              <a:gd name="adj1" fmla="val -53327"/>
              <a:gd name="adj2" fmla="val -124257"/>
              <a:gd name="adj3" fmla="val 16667"/>
            </a:avLst>
          </a:prstGeom>
          <a:solidFill>
            <a:schemeClr val="bg2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X</a:t>
            </a: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rPr>
              <a:t>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2D31FBF-4B37-F174-C756-71AD4857BCD4}"/>
              </a:ext>
            </a:extLst>
          </p:cNvPr>
          <p:cNvSpPr txBox="1"/>
          <p:nvPr userDrawn="1"/>
        </p:nvSpPr>
        <p:spPr>
          <a:xfrm>
            <a:off x="149595" y="3098952"/>
            <a:ext cx="1160316" cy="4616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/>
                </a:solidFill>
                <a:latin typeface="Consolas" panose="020B0609020204030204" pitchFamily="49" charset="0"/>
              </a:rPr>
              <a:t>6</a:t>
            </a:r>
            <a:endParaRPr lang="en-IN" sz="2400" dirty="0">
              <a:solidFill>
                <a:schemeClr val="bg2"/>
              </a:solidFill>
              <a:latin typeface="Consolas" panose="020B0609020204030204" pitchFamily="49" charset="0"/>
            </a:endParaRPr>
          </a:p>
        </p:txBody>
      </p:sp>
      <p:sp>
        <p:nvSpPr>
          <p:cNvPr id="75" name="Arrow: Down 74">
            <a:extLst>
              <a:ext uri="{FF2B5EF4-FFF2-40B4-BE49-F238E27FC236}">
                <a16:creationId xmlns:a16="http://schemas.microsoft.com/office/drawing/2014/main" id="{85019CFD-EFD6-6983-74CA-37BDF2810231}"/>
              </a:ext>
            </a:extLst>
          </p:cNvPr>
          <p:cNvSpPr/>
          <p:nvPr userDrawn="1"/>
        </p:nvSpPr>
        <p:spPr bwMode="auto">
          <a:xfrm rot="5400000" flipV="1">
            <a:off x="11616009" y="479935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6" name="Arrow: Down 75">
            <a:extLst>
              <a:ext uri="{FF2B5EF4-FFF2-40B4-BE49-F238E27FC236}">
                <a16:creationId xmlns:a16="http://schemas.microsoft.com/office/drawing/2014/main" id="{5FFFD96B-1F24-700A-0ED1-6F69826FA771}"/>
              </a:ext>
            </a:extLst>
          </p:cNvPr>
          <p:cNvSpPr/>
          <p:nvPr userDrawn="1"/>
        </p:nvSpPr>
        <p:spPr bwMode="auto">
          <a:xfrm rot="5400000" flipV="1">
            <a:off x="11000460" y="517853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7" name="Right Brace 76">
            <a:extLst>
              <a:ext uri="{FF2B5EF4-FFF2-40B4-BE49-F238E27FC236}">
                <a16:creationId xmlns:a16="http://schemas.microsoft.com/office/drawing/2014/main" id="{BD0D53F5-A6C7-9B8C-1940-89D7406DB1E5}"/>
              </a:ext>
            </a:extLst>
          </p:cNvPr>
          <p:cNvSpPr/>
          <p:nvPr userDrawn="1"/>
        </p:nvSpPr>
        <p:spPr bwMode="auto">
          <a:xfrm>
            <a:off x="11123487" y="5781711"/>
            <a:ext cx="281651" cy="369333"/>
          </a:xfrm>
          <a:prstGeom prst="rightBrace">
            <a:avLst>
              <a:gd name="adj1" fmla="val 8333"/>
              <a:gd name="adj2" fmla="val 52465"/>
            </a:avLst>
          </a:prstGeom>
          <a:noFill/>
          <a:ln w="285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FA2BC82-8069-3CF0-BCD3-3056CA3AD8D7}"/>
              </a:ext>
            </a:extLst>
          </p:cNvPr>
          <p:cNvSpPr txBox="1"/>
          <p:nvPr userDrawn="1"/>
        </p:nvSpPr>
        <p:spPr>
          <a:xfrm>
            <a:off x="11405138" y="5769105"/>
            <a:ext cx="689681" cy="3693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Note</a:t>
            </a:r>
            <a:endParaRPr lang="en-IN" sz="1800" dirty="0">
              <a:solidFill>
                <a:schemeClr val="bg1"/>
              </a:solidFill>
            </a:endParaRP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2E9DA232-D3BD-C4DB-3367-071669BA2226}"/>
              </a:ext>
            </a:extLst>
          </p:cNvPr>
          <p:cNvCxnSpPr/>
          <p:nvPr userDrawn="1"/>
        </p:nvCxnSpPr>
        <p:spPr bwMode="auto">
          <a:xfrm>
            <a:off x="11437520" y="5417565"/>
            <a:ext cx="740845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85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FC3F6CBB-1901-1603-3425-CC07B7871148}"/>
              </a:ext>
            </a:extLst>
          </p:cNvPr>
          <p:cNvCxnSpPr>
            <a:cxnSpLocks/>
          </p:cNvCxnSpPr>
          <p:nvPr userDrawn="1"/>
        </p:nvCxnSpPr>
        <p:spPr bwMode="auto">
          <a:xfrm flipH="1" flipV="1">
            <a:off x="10924722" y="5659639"/>
            <a:ext cx="1160297" cy="11841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8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Arrow: Down 2">
            <a:extLst>
              <a:ext uri="{FF2B5EF4-FFF2-40B4-BE49-F238E27FC236}">
                <a16:creationId xmlns:a16="http://schemas.microsoft.com/office/drawing/2014/main" id="{5EF358BD-DF87-EAE3-A916-3E85E7C170AA}"/>
              </a:ext>
            </a:extLst>
          </p:cNvPr>
          <p:cNvSpPr/>
          <p:nvPr userDrawn="1"/>
        </p:nvSpPr>
        <p:spPr bwMode="auto">
          <a:xfrm rot="5400000" flipV="1">
            <a:off x="10999694" y="479272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1864D99-DE5E-B4E9-C41A-D7A832DA4EAF}"/>
              </a:ext>
            </a:extLst>
          </p:cNvPr>
          <p:cNvSpPr/>
          <p:nvPr userDrawn="1"/>
        </p:nvSpPr>
        <p:spPr bwMode="auto">
          <a:xfrm>
            <a:off x="118714" y="6056345"/>
            <a:ext cx="486309" cy="435980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43BE365-CDA6-3F7F-3FF2-0EDF805BEFA6}"/>
              </a:ext>
            </a:extLst>
          </p:cNvPr>
          <p:cNvGrpSpPr/>
          <p:nvPr userDrawn="1"/>
        </p:nvGrpSpPr>
        <p:grpSpPr>
          <a:xfrm>
            <a:off x="120359" y="1864664"/>
            <a:ext cx="1257904" cy="720912"/>
            <a:chOff x="10073302" y="474435"/>
            <a:chExt cx="1257904" cy="172607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248E15C-58C0-091C-33E9-DF0DB690F961}"/>
                </a:ext>
              </a:extLst>
            </p:cNvPr>
            <p:cNvSpPr/>
            <p:nvPr/>
          </p:nvSpPr>
          <p:spPr bwMode="auto">
            <a:xfrm>
              <a:off x="10073302" y="510473"/>
              <a:ext cx="1257904" cy="1690033"/>
            </a:xfrm>
            <a:prstGeom prst="rect">
              <a:avLst/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E5FC080-EA93-53A1-8F0C-368DD5020BC5}"/>
                </a:ext>
              </a:extLst>
            </p:cNvPr>
            <p:cNvSpPr txBox="1"/>
            <p:nvPr/>
          </p:nvSpPr>
          <p:spPr>
            <a:xfrm>
              <a:off x="10085915" y="474435"/>
              <a:ext cx="1232677" cy="1105359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func</a:t>
              </a:r>
              <a:r>
                <a:rPr lang="en-US" sz="2400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9BB04A4-3B6F-0469-2D7B-66D5D099D00E}"/>
              </a:ext>
            </a:extLst>
          </p:cNvPr>
          <p:cNvGrpSpPr/>
          <p:nvPr userDrawn="1"/>
        </p:nvGrpSpPr>
        <p:grpSpPr>
          <a:xfrm rot="16200000">
            <a:off x="901876" y="6256854"/>
            <a:ext cx="700462" cy="339700"/>
            <a:chOff x="4307374" y="1730948"/>
            <a:chExt cx="700462" cy="339700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09375A2-4CEF-4DBF-BA8B-B70C52D7F6E1}"/>
                </a:ext>
              </a:extLst>
            </p:cNvPr>
            <p:cNvCxnSpPr/>
            <p:nvPr/>
          </p:nvCxnSpPr>
          <p:spPr bwMode="auto">
            <a:xfrm flipH="1">
              <a:off x="4509624" y="1893336"/>
              <a:ext cx="498212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C679D4D-D9A0-52A6-9777-2B40929C75AA}"/>
                </a:ext>
              </a:extLst>
            </p:cNvPr>
            <p:cNvCxnSpPr/>
            <p:nvPr/>
          </p:nvCxnSpPr>
          <p:spPr bwMode="auto">
            <a:xfrm>
              <a:off x="4509624" y="1730948"/>
              <a:ext cx="0" cy="33970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E98233FC-F0DA-A014-6764-50F75FA22781}"/>
                </a:ext>
              </a:extLst>
            </p:cNvPr>
            <p:cNvCxnSpPr/>
            <p:nvPr/>
          </p:nvCxnSpPr>
          <p:spPr bwMode="auto">
            <a:xfrm>
              <a:off x="4408499" y="1786636"/>
              <a:ext cx="0" cy="21340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E1A3CA5-6CB3-50E2-96FB-C76E7020C87C}"/>
                </a:ext>
              </a:extLst>
            </p:cNvPr>
            <p:cNvCxnSpPr/>
            <p:nvPr/>
          </p:nvCxnSpPr>
          <p:spPr bwMode="auto">
            <a:xfrm>
              <a:off x="4307374" y="1842324"/>
              <a:ext cx="0" cy="9732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7FC26C1-E368-76EF-0C4B-9F1F7CB10213}"/>
              </a:ext>
            </a:extLst>
          </p:cNvPr>
          <p:cNvCxnSpPr/>
          <p:nvPr userDrawn="1"/>
        </p:nvCxnSpPr>
        <p:spPr bwMode="auto">
          <a:xfrm flipH="1">
            <a:off x="722651" y="6105358"/>
            <a:ext cx="14559" cy="70631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AADC32E-549D-166A-98BD-2055742D309A}"/>
              </a:ext>
            </a:extLst>
          </p:cNvPr>
          <p:cNvCxnSpPr/>
          <p:nvPr userDrawn="1"/>
        </p:nvCxnSpPr>
        <p:spPr bwMode="auto">
          <a:xfrm flipH="1">
            <a:off x="955707" y="6115311"/>
            <a:ext cx="14559" cy="70631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F3E780C-2719-7222-0487-37DF123CAA0F}"/>
              </a:ext>
            </a:extLst>
          </p:cNvPr>
          <p:cNvSpPr txBox="1"/>
          <p:nvPr userDrawn="1"/>
        </p:nvSpPr>
        <p:spPr>
          <a:xfrm>
            <a:off x="10742247" y="6550223"/>
            <a:ext cx="126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>
                <a:solidFill>
                  <a:schemeClr val="bg2"/>
                </a:solidFill>
              </a:rPr>
              <a:t>vs 2025.04.29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F5AC9F-14C1-4D66-8F55-05973B7F70EF}"/>
              </a:ext>
            </a:extLst>
          </p:cNvPr>
          <p:cNvSpPr txBox="1"/>
          <p:nvPr userDrawn="1"/>
        </p:nvSpPr>
        <p:spPr>
          <a:xfrm>
            <a:off x="711345" y="-4207"/>
            <a:ext cx="1685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800" dirty="0">
                <a:solidFill>
                  <a:srgbClr val="FF0000"/>
                </a:solidFill>
              </a:rPr>
              <a:t> Blackboard VP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35543A-11CE-F5CD-8BEE-4E635F7F05F6}"/>
              </a:ext>
            </a:extLst>
          </p:cNvPr>
          <p:cNvSpPr/>
          <p:nvPr userDrawn="1"/>
        </p:nvSpPr>
        <p:spPr>
          <a:xfrm>
            <a:off x="1543558" y="295105"/>
            <a:ext cx="9247914" cy="629110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24056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5" grpId="1" animBg="1"/>
      <p:bldP spid="3" grpId="0" animBg="1"/>
      <p:bldP spid="3" grpId="1" animBg="1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u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D5A94F5-68CB-E474-4DE5-F3DCB88A8F0D}"/>
              </a:ext>
            </a:extLst>
          </p:cNvPr>
          <p:cNvSpPr txBox="1"/>
          <p:nvPr userDrawn="1"/>
        </p:nvSpPr>
        <p:spPr>
          <a:xfrm>
            <a:off x="711346" y="-4207"/>
            <a:ext cx="2149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800" dirty="0">
                <a:solidFill>
                  <a:srgbClr val="FF0000"/>
                </a:solidFill>
              </a:rPr>
              <a:t> Blackboard Cluster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854F96-8D62-D59A-86CB-7798C42AA1C6}"/>
              </a:ext>
            </a:extLst>
          </p:cNvPr>
          <p:cNvSpPr/>
          <p:nvPr userDrawn="1"/>
        </p:nvSpPr>
        <p:spPr>
          <a:xfrm>
            <a:off x="1543557" y="295105"/>
            <a:ext cx="10465511" cy="629110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97B369-D10A-5B74-D1D9-39491A7EB5D7}"/>
              </a:ext>
            </a:extLst>
          </p:cNvPr>
          <p:cNvSpPr txBox="1"/>
          <p:nvPr userDrawn="1"/>
        </p:nvSpPr>
        <p:spPr>
          <a:xfrm>
            <a:off x="10742247" y="6550223"/>
            <a:ext cx="126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>
                <a:solidFill>
                  <a:schemeClr val="bg2"/>
                </a:solidFill>
              </a:rPr>
              <a:t>vs 2025.04.29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0609C0-B7D9-AEAF-68CC-4AF655ED785A}"/>
              </a:ext>
            </a:extLst>
          </p:cNvPr>
          <p:cNvSpPr txBox="1"/>
          <p:nvPr userDrawn="1"/>
        </p:nvSpPr>
        <p:spPr>
          <a:xfrm>
            <a:off x="7077499" y="6565613"/>
            <a:ext cx="184376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3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www.kejiyingwen.com</a:t>
            </a:r>
            <a:endParaRPr lang="en-US" sz="13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5A6540B-F4D4-8AFE-6116-FAEF86209EE8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70131" y="4153176"/>
            <a:ext cx="128646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&quot;Not Allowed&quot; Symbol 11">
            <a:extLst>
              <a:ext uri="{FF2B5EF4-FFF2-40B4-BE49-F238E27FC236}">
                <a16:creationId xmlns:a16="http://schemas.microsoft.com/office/drawing/2014/main" id="{C933B6D4-C414-DC2E-F40E-0FEB5E7FF27E}"/>
              </a:ext>
            </a:extLst>
          </p:cNvPr>
          <p:cNvSpPr/>
          <p:nvPr userDrawn="1"/>
        </p:nvSpPr>
        <p:spPr>
          <a:xfrm>
            <a:off x="924503" y="6016516"/>
            <a:ext cx="547703" cy="559444"/>
          </a:xfrm>
          <a:prstGeom prst="noSmoking">
            <a:avLst/>
          </a:pr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cxnSp>
        <p:nvCxnSpPr>
          <p:cNvPr id="14" name="Straight Arrow Connector 10">
            <a:extLst>
              <a:ext uri="{FF2B5EF4-FFF2-40B4-BE49-F238E27FC236}">
                <a16:creationId xmlns:a16="http://schemas.microsoft.com/office/drawing/2014/main" id="{6EBE78F4-24A3-E011-78C8-8F176621957B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70131" y="4354851"/>
            <a:ext cx="128646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0">
            <a:extLst>
              <a:ext uri="{FF2B5EF4-FFF2-40B4-BE49-F238E27FC236}">
                <a16:creationId xmlns:a16="http://schemas.microsoft.com/office/drawing/2014/main" id="{6860ED35-A8A3-9369-AC13-97914400F41E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70131" y="4545576"/>
            <a:ext cx="128646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0">
            <a:extLst>
              <a:ext uri="{FF2B5EF4-FFF2-40B4-BE49-F238E27FC236}">
                <a16:creationId xmlns:a16="http://schemas.microsoft.com/office/drawing/2014/main" id="{65AB924B-A487-A160-F231-E8CFD3728993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57347" y="4752731"/>
            <a:ext cx="128646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637C91B-35C5-EA1F-1708-CB765F71215C}"/>
              </a:ext>
            </a:extLst>
          </p:cNvPr>
          <p:cNvSpPr txBox="1"/>
          <p:nvPr userDrawn="1"/>
        </p:nvSpPr>
        <p:spPr>
          <a:xfrm>
            <a:off x="119665" y="4870506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a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1694005-0E38-CB25-FF44-F310654C45E1}"/>
              </a:ext>
            </a:extLst>
          </p:cNvPr>
          <p:cNvSpPr/>
          <p:nvPr userDrawn="1"/>
        </p:nvSpPr>
        <p:spPr bwMode="auto">
          <a:xfrm>
            <a:off x="56426" y="1542902"/>
            <a:ext cx="1329517" cy="559443"/>
          </a:xfrm>
          <a:prstGeom prst="roundRect">
            <a:avLst/>
          </a:prstGeom>
          <a:solidFill>
            <a:schemeClr val="bg2"/>
          </a:solidFill>
          <a:ln w="2857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</a:rPr>
              <a:t>Point/Idea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8E315CC-ECFF-A02A-5D33-DE2065B814EB}"/>
              </a:ext>
            </a:extLst>
          </p:cNvPr>
          <p:cNvSpPr/>
          <p:nvPr userDrawn="1"/>
        </p:nvSpPr>
        <p:spPr bwMode="auto">
          <a:xfrm>
            <a:off x="56427" y="918018"/>
            <a:ext cx="1329517" cy="559443"/>
          </a:xfrm>
          <a:prstGeom prst="roundRect">
            <a:avLst/>
          </a:prstGeom>
          <a:solidFill>
            <a:schemeClr val="bg2"/>
          </a:solidFill>
          <a:ln w="2857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</a:rPr>
              <a:t>Root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C77EF60-117B-B62E-AE4B-44A1137DAB47}"/>
              </a:ext>
            </a:extLst>
          </p:cNvPr>
          <p:cNvSpPr/>
          <p:nvPr userDrawn="1"/>
        </p:nvSpPr>
        <p:spPr bwMode="auto">
          <a:xfrm>
            <a:off x="55518" y="2160713"/>
            <a:ext cx="1329517" cy="559443"/>
          </a:xfrm>
          <a:prstGeom prst="roundRect">
            <a:avLst/>
          </a:prstGeom>
          <a:solidFill>
            <a:schemeClr val="bg2"/>
          </a:solidFill>
          <a:ln w="2857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</a:rPr>
              <a:t>Point/Idea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71540F-936E-A0D8-78AD-FC0E2B5E3985}"/>
              </a:ext>
            </a:extLst>
          </p:cNvPr>
          <p:cNvSpPr/>
          <p:nvPr userDrawn="1"/>
        </p:nvSpPr>
        <p:spPr bwMode="auto">
          <a:xfrm>
            <a:off x="71036" y="2783996"/>
            <a:ext cx="1329517" cy="559443"/>
          </a:xfrm>
          <a:prstGeom prst="roundRect">
            <a:avLst/>
          </a:prstGeom>
          <a:solidFill>
            <a:schemeClr val="bg2"/>
          </a:solidFill>
          <a:ln w="2857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</a:rPr>
              <a:t>Point/Idea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79606E2-6014-E5B3-9804-AF077E28E142}"/>
              </a:ext>
            </a:extLst>
          </p:cNvPr>
          <p:cNvSpPr/>
          <p:nvPr userDrawn="1"/>
        </p:nvSpPr>
        <p:spPr bwMode="auto">
          <a:xfrm>
            <a:off x="70131" y="3407279"/>
            <a:ext cx="1329517" cy="559443"/>
          </a:xfrm>
          <a:prstGeom prst="roundRect">
            <a:avLst/>
          </a:prstGeom>
          <a:solidFill>
            <a:schemeClr val="bg2"/>
          </a:solidFill>
          <a:ln w="2857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</a:rPr>
              <a:t>Point/Idea</a:t>
            </a:r>
            <a:endParaRPr kumimoji="0" lang="en-IN" sz="2000" b="0" i="0" strike="noStrike" cap="none" normalizeH="0" baseline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645573A-4C4D-E7BC-F3A0-B2813B27AFC1}"/>
              </a:ext>
            </a:extLst>
          </p:cNvPr>
          <p:cNvSpPr txBox="1"/>
          <p:nvPr userDrawn="1"/>
        </p:nvSpPr>
        <p:spPr>
          <a:xfrm>
            <a:off x="120804" y="5937006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5755F56-3FAE-9299-0490-A860492BAE5F}"/>
              </a:ext>
            </a:extLst>
          </p:cNvPr>
          <p:cNvSpPr txBox="1"/>
          <p:nvPr userDrawn="1"/>
        </p:nvSpPr>
        <p:spPr>
          <a:xfrm>
            <a:off x="113269" y="6195096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19C296-687A-5A55-6C3C-EF1D7A10DC2D}"/>
              </a:ext>
            </a:extLst>
          </p:cNvPr>
          <p:cNvSpPr txBox="1"/>
          <p:nvPr userDrawn="1"/>
        </p:nvSpPr>
        <p:spPr>
          <a:xfrm>
            <a:off x="424556" y="4870506"/>
            <a:ext cx="314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b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DF5F88A-2BBA-92A2-9C05-E955F64F2071}"/>
              </a:ext>
            </a:extLst>
          </p:cNvPr>
          <p:cNvSpPr txBox="1"/>
          <p:nvPr userDrawn="1"/>
        </p:nvSpPr>
        <p:spPr>
          <a:xfrm>
            <a:off x="743076" y="487050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c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58960C6-BE90-8F76-40C8-0DA9F3E74CC8}"/>
              </a:ext>
            </a:extLst>
          </p:cNvPr>
          <p:cNvSpPr txBox="1"/>
          <p:nvPr userDrawn="1"/>
        </p:nvSpPr>
        <p:spPr>
          <a:xfrm>
            <a:off x="1043958" y="4870506"/>
            <a:ext cx="314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E678223-4379-A090-9F7A-C37D3B7EA97D}"/>
              </a:ext>
            </a:extLst>
          </p:cNvPr>
          <p:cNvSpPr txBox="1"/>
          <p:nvPr userDrawn="1"/>
        </p:nvSpPr>
        <p:spPr>
          <a:xfrm>
            <a:off x="113964" y="5146822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BEDD830-5B79-21B4-46BC-F7516BB86E9A}"/>
              </a:ext>
            </a:extLst>
          </p:cNvPr>
          <p:cNvSpPr txBox="1"/>
          <p:nvPr userDrawn="1"/>
        </p:nvSpPr>
        <p:spPr>
          <a:xfrm>
            <a:off x="422062" y="5146822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41133EB-CDB1-A051-965E-FC7EE713CA5D}"/>
              </a:ext>
            </a:extLst>
          </p:cNvPr>
          <p:cNvSpPr txBox="1"/>
          <p:nvPr userDrawn="1"/>
        </p:nvSpPr>
        <p:spPr>
          <a:xfrm>
            <a:off x="736572" y="5146822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C9032C8-2E7C-3F4D-3481-80F01A6B236B}"/>
              </a:ext>
            </a:extLst>
          </p:cNvPr>
          <p:cNvSpPr txBox="1"/>
          <p:nvPr userDrawn="1"/>
        </p:nvSpPr>
        <p:spPr>
          <a:xfrm>
            <a:off x="1041464" y="5146822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1E3C2DB-1B68-6331-34DC-536E0B7C38A3}"/>
              </a:ext>
            </a:extLst>
          </p:cNvPr>
          <p:cNvSpPr txBox="1"/>
          <p:nvPr userDrawn="1"/>
        </p:nvSpPr>
        <p:spPr>
          <a:xfrm>
            <a:off x="109690" y="5394643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9472A22-B1C5-CA47-6D0B-DEC8895D7D13}"/>
              </a:ext>
            </a:extLst>
          </p:cNvPr>
          <p:cNvSpPr txBox="1"/>
          <p:nvPr userDrawn="1"/>
        </p:nvSpPr>
        <p:spPr>
          <a:xfrm>
            <a:off x="414582" y="5394643"/>
            <a:ext cx="314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2BFD7A0-DC55-10E0-252D-6A6FBE9F4CE9}"/>
              </a:ext>
            </a:extLst>
          </p:cNvPr>
          <p:cNvSpPr txBox="1"/>
          <p:nvPr userDrawn="1"/>
        </p:nvSpPr>
        <p:spPr>
          <a:xfrm>
            <a:off x="733101" y="539464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c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4E61681-2505-B155-4519-BA938563DE9D}"/>
              </a:ext>
            </a:extLst>
          </p:cNvPr>
          <p:cNvSpPr txBox="1"/>
          <p:nvPr userDrawn="1"/>
        </p:nvSpPr>
        <p:spPr>
          <a:xfrm>
            <a:off x="1033984" y="5394643"/>
            <a:ext cx="314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AF97415-D29D-B82F-FB4D-FB6584984CBA}"/>
              </a:ext>
            </a:extLst>
          </p:cNvPr>
          <p:cNvSpPr txBox="1"/>
          <p:nvPr userDrawn="1"/>
        </p:nvSpPr>
        <p:spPr>
          <a:xfrm>
            <a:off x="103990" y="5670959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755C065-1BE2-6EE4-E4A3-9F2343E7CF56}"/>
              </a:ext>
            </a:extLst>
          </p:cNvPr>
          <p:cNvSpPr txBox="1"/>
          <p:nvPr userDrawn="1"/>
        </p:nvSpPr>
        <p:spPr>
          <a:xfrm>
            <a:off x="412088" y="5670959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0C2525A-CA4E-C5D0-5EC0-664EE8C5DDBE}"/>
              </a:ext>
            </a:extLst>
          </p:cNvPr>
          <p:cNvSpPr txBox="1"/>
          <p:nvPr userDrawn="1"/>
        </p:nvSpPr>
        <p:spPr>
          <a:xfrm>
            <a:off x="726598" y="5670959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1D7DD2C-F6EC-5DC3-2412-194F664A5F3C}"/>
              </a:ext>
            </a:extLst>
          </p:cNvPr>
          <p:cNvSpPr txBox="1"/>
          <p:nvPr userDrawn="1"/>
        </p:nvSpPr>
        <p:spPr>
          <a:xfrm>
            <a:off x="1031490" y="5670959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7F65856-7E33-B19D-48A0-130ECE2437DE}"/>
              </a:ext>
            </a:extLst>
          </p:cNvPr>
          <p:cNvSpPr txBox="1"/>
          <p:nvPr userDrawn="1"/>
        </p:nvSpPr>
        <p:spPr>
          <a:xfrm>
            <a:off x="388860" y="5939984"/>
            <a:ext cx="314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b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78580DF-08ED-BC21-F95B-A7D47DE80B4A}"/>
              </a:ext>
            </a:extLst>
          </p:cNvPr>
          <p:cNvSpPr txBox="1"/>
          <p:nvPr userDrawn="1"/>
        </p:nvSpPr>
        <p:spPr>
          <a:xfrm>
            <a:off x="643642" y="593998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c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CF9482F-E914-0B4C-D52A-17DBC4F9FE98}"/>
              </a:ext>
            </a:extLst>
          </p:cNvPr>
          <p:cNvSpPr txBox="1"/>
          <p:nvPr userDrawn="1"/>
        </p:nvSpPr>
        <p:spPr>
          <a:xfrm>
            <a:off x="388860" y="6195096"/>
            <a:ext cx="314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b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FBF8D20-0FDA-7DF9-B2F1-191E3E75F5C5}"/>
              </a:ext>
            </a:extLst>
          </p:cNvPr>
          <p:cNvSpPr txBox="1"/>
          <p:nvPr userDrawn="1"/>
        </p:nvSpPr>
        <p:spPr>
          <a:xfrm>
            <a:off x="643642" y="619137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c</a:t>
            </a:r>
          </a:p>
        </p:txBody>
      </p:sp>
      <p:sp>
        <p:nvSpPr>
          <p:cNvPr id="47" name="Diamond 46">
            <a:extLst>
              <a:ext uri="{FF2B5EF4-FFF2-40B4-BE49-F238E27FC236}">
                <a16:creationId xmlns:a16="http://schemas.microsoft.com/office/drawing/2014/main" id="{758FDE4A-F66C-E2EA-9148-B611D9111B90}"/>
              </a:ext>
            </a:extLst>
          </p:cNvPr>
          <p:cNvSpPr/>
          <p:nvPr userDrawn="1"/>
        </p:nvSpPr>
        <p:spPr bwMode="auto">
          <a:xfrm>
            <a:off x="954142" y="362800"/>
            <a:ext cx="385823" cy="392965"/>
          </a:xfrm>
          <a:prstGeom prst="diamond">
            <a:avLst/>
          </a:prstGeom>
          <a:solidFill>
            <a:schemeClr val="bg2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130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final_Cla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D886-A538-1205-4F1C-BAAE4F757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6061" y="22393"/>
            <a:ext cx="10565939" cy="678177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811455-38F0-4AED-5E61-B8E7C71BB909}"/>
              </a:ext>
            </a:extLst>
          </p:cNvPr>
          <p:cNvSpPr txBox="1"/>
          <p:nvPr userDrawn="1"/>
        </p:nvSpPr>
        <p:spPr>
          <a:xfrm>
            <a:off x="844185" y="54238"/>
            <a:ext cx="11359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□UML</a:t>
            </a:r>
          </a:p>
          <a:p>
            <a:r>
              <a:rPr lang="en-US" sz="1800" dirty="0">
                <a:solidFill>
                  <a:srgbClr val="FF0000"/>
                </a:solidFill>
              </a:rPr>
              <a:t>□ VP</a:t>
            </a:r>
          </a:p>
          <a:p>
            <a:r>
              <a:rPr lang="en-US" sz="1800" dirty="0">
                <a:solidFill>
                  <a:srgbClr val="FF0000"/>
                </a:solidFill>
              </a:rPr>
              <a:t>□ Cluster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2A1DC7-DFD6-EE60-2EAA-6143A1F07884}"/>
              </a:ext>
            </a:extLst>
          </p:cNvPr>
          <p:cNvSpPr txBox="1"/>
          <p:nvPr userDrawn="1"/>
        </p:nvSpPr>
        <p:spPr>
          <a:xfrm>
            <a:off x="10742247" y="6550223"/>
            <a:ext cx="126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>
                <a:solidFill>
                  <a:schemeClr val="bg2"/>
                </a:solidFill>
              </a:rPr>
              <a:t>vs 2025.04.29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947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_NoMar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3E406E-8DDD-90BE-9B5D-D51AD9F6AB45}"/>
              </a:ext>
            </a:extLst>
          </p:cNvPr>
          <p:cNvSpPr txBox="1"/>
          <p:nvPr userDrawn="1"/>
        </p:nvSpPr>
        <p:spPr>
          <a:xfrm>
            <a:off x="10742247" y="6550223"/>
            <a:ext cx="126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>
                <a:solidFill>
                  <a:schemeClr val="bg2"/>
                </a:solidFill>
              </a:rPr>
              <a:t>vs 2025.04.29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2489E4-A7AD-FFDD-2F4B-531A342527D1}"/>
              </a:ext>
            </a:extLst>
          </p:cNvPr>
          <p:cNvSpPr/>
          <p:nvPr userDrawn="1"/>
        </p:nvSpPr>
        <p:spPr>
          <a:xfrm>
            <a:off x="0" y="0"/>
            <a:ext cx="922215" cy="898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2EBF8E-D84A-AC73-90B7-5BCC46C32DB8}"/>
              </a:ext>
            </a:extLst>
          </p:cNvPr>
          <p:cNvSpPr/>
          <p:nvPr userDrawn="1"/>
        </p:nvSpPr>
        <p:spPr>
          <a:xfrm>
            <a:off x="1570892" y="6526775"/>
            <a:ext cx="4302370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733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dba.info/" TargetMode="External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hyperlink" Target="https://www.aizhu.com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F46729-BEEA-1C07-19A4-EC4B7167B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CE68B-EE02-8CA4-73E2-64B2A5B5D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3CFE4-3282-0C02-C1BB-8FBAA59331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2989" y="6479597"/>
            <a:ext cx="4208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02FEC1-BE93-48E1-851B-46FF5F5F0407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8DAAC37-FCF0-DE85-066B-F83D1D8C59E9}"/>
              </a:ext>
            </a:extLst>
          </p:cNvPr>
          <p:cNvGrpSpPr/>
          <p:nvPr userDrawn="1"/>
        </p:nvGrpSpPr>
        <p:grpSpPr>
          <a:xfrm>
            <a:off x="70413" y="57910"/>
            <a:ext cx="780291" cy="780290"/>
            <a:chOff x="70413" y="57910"/>
            <a:chExt cx="780290" cy="780290"/>
          </a:xfrm>
        </p:grpSpPr>
        <p:pic>
          <p:nvPicPr>
            <p:cNvPr id="8" name="Picture 7" descr="A circular black and white circular object with text&#10;&#10;Description automatically generated">
              <a:extLst>
                <a:ext uri="{FF2B5EF4-FFF2-40B4-BE49-F238E27FC236}">
                  <a16:creationId xmlns:a16="http://schemas.microsoft.com/office/drawing/2014/main" id="{C20DBB56-7BD6-D96F-87DF-3EF577E3F05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13" y="57910"/>
              <a:ext cx="780290" cy="78029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9221B93-DEC9-6674-403F-62038085FD02}"/>
                </a:ext>
              </a:extLst>
            </p:cNvPr>
            <p:cNvSpPr txBox="1"/>
            <p:nvPr userDrawn="1"/>
          </p:nvSpPr>
          <p:spPr>
            <a:xfrm>
              <a:off x="284869" y="262328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800" b="1" dirty="0">
                  <a:solidFill>
                    <a:srgbClr val="FF0000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C</a:t>
              </a:r>
              <a:endParaRPr lang="en-US" sz="18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28EBF02-B86B-1B03-2507-7840DD30D39D}"/>
              </a:ext>
            </a:extLst>
          </p:cNvPr>
          <p:cNvSpPr txBox="1"/>
          <p:nvPr userDrawn="1"/>
        </p:nvSpPr>
        <p:spPr>
          <a:xfrm>
            <a:off x="1522659" y="6570543"/>
            <a:ext cx="5589343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3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©2024 by J. D. White. From Problem Definition to Solution</a:t>
            </a:r>
            <a:r>
              <a:rPr lang="en-US" altLang="zh-TW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www.sdba.info</a:t>
            </a:r>
            <a:endParaRPr lang="en-US" sz="13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43E069-2FE4-531B-8D0F-F06739929B12}"/>
              </a:ext>
            </a:extLst>
          </p:cNvPr>
          <p:cNvSpPr txBox="1"/>
          <p:nvPr userDrawn="1"/>
        </p:nvSpPr>
        <p:spPr>
          <a:xfrm>
            <a:off x="8800791" y="6566792"/>
            <a:ext cx="1343579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3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www.aizhu.com</a:t>
            </a:r>
            <a:endParaRPr lang="en-US" sz="1300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B0B832-0E63-FCE3-6BDD-F092365EB47F}"/>
              </a:ext>
            </a:extLst>
          </p:cNvPr>
          <p:cNvSpPr txBox="1"/>
          <p:nvPr userDrawn="1"/>
        </p:nvSpPr>
        <p:spPr>
          <a:xfrm>
            <a:off x="7077499" y="6565613"/>
            <a:ext cx="184376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3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www.kejiyingwen.com</a:t>
            </a:r>
            <a:endParaRPr lang="en-US" sz="13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27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4" r:id="rId5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5C55CCF-F2CA-27BE-7133-893FEBFBC550}"/>
              </a:ext>
            </a:extLst>
          </p:cNvPr>
          <p:cNvCxnSpPr/>
          <p:nvPr/>
        </p:nvCxnSpPr>
        <p:spPr bwMode="auto">
          <a:xfrm flipH="1">
            <a:off x="119855" y="4766213"/>
            <a:ext cx="1145609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3B555BED-BB61-2A21-57E7-D91ED9A7A012}"/>
              </a:ext>
            </a:extLst>
          </p:cNvPr>
          <p:cNvSpPr/>
          <p:nvPr/>
        </p:nvSpPr>
        <p:spPr bwMode="auto">
          <a:xfrm>
            <a:off x="961850" y="4226874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sz="2400">
              <a:latin typeface="Times New Roman" panose="020206030504050203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E0097C4-3073-6E66-499B-8E3E4AAB1F14}"/>
              </a:ext>
            </a:extLst>
          </p:cNvPr>
          <p:cNvGrpSpPr/>
          <p:nvPr/>
        </p:nvGrpSpPr>
        <p:grpSpPr>
          <a:xfrm>
            <a:off x="873118" y="3086000"/>
            <a:ext cx="507351" cy="464917"/>
            <a:chOff x="1198328" y="4746501"/>
            <a:chExt cx="507350" cy="464917"/>
          </a:xfrm>
        </p:grpSpPr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94D1F549-FA76-6B04-9DE7-184EF34F645F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10" name="Flowchart: Connector 9">
              <a:extLst>
                <a:ext uri="{FF2B5EF4-FFF2-40B4-BE49-F238E27FC236}">
                  <a16:creationId xmlns:a16="http://schemas.microsoft.com/office/drawing/2014/main" id="{29417DEF-C77B-6924-80E6-1BA1AE5DBBF4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N" sz="2400"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A01EE6B-4D13-44B7-0154-833CCE0179CE}"/>
              </a:ext>
            </a:extLst>
          </p:cNvPr>
          <p:cNvCxnSpPr>
            <a:cxnSpLocks/>
          </p:cNvCxnSpPr>
          <p:nvPr/>
        </p:nvCxnSpPr>
        <p:spPr bwMode="auto">
          <a:xfrm>
            <a:off x="664380" y="3112085"/>
            <a:ext cx="0" cy="116065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FB457CB-1B5A-0406-D685-583197E13A3B}"/>
              </a:ext>
            </a:extLst>
          </p:cNvPr>
          <p:cNvSpPr txBox="1"/>
          <p:nvPr/>
        </p:nvSpPr>
        <p:spPr>
          <a:xfrm>
            <a:off x="276347" y="813102"/>
            <a:ext cx="989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/>
              <a:t>abcdefg</a:t>
            </a:r>
            <a:endParaRPr lang="en-US" dirty="0"/>
          </a:p>
          <a:p>
            <a:pPr algn="ctr"/>
            <a:r>
              <a:rPr lang="en-US" dirty="0" err="1"/>
              <a:t>spkrtuv</a:t>
            </a:r>
            <a:endParaRPr lang="en-US" dirty="0"/>
          </a:p>
        </p:txBody>
      </p:sp>
      <p:sp>
        <p:nvSpPr>
          <p:cNvPr id="31" name="Diamond 30">
            <a:extLst>
              <a:ext uri="{FF2B5EF4-FFF2-40B4-BE49-F238E27FC236}">
                <a16:creationId xmlns:a16="http://schemas.microsoft.com/office/drawing/2014/main" id="{BA9BACFC-820D-7D83-A0F0-81D7FC683D06}"/>
              </a:ext>
            </a:extLst>
          </p:cNvPr>
          <p:cNvSpPr/>
          <p:nvPr/>
        </p:nvSpPr>
        <p:spPr bwMode="auto">
          <a:xfrm>
            <a:off x="961849" y="3692413"/>
            <a:ext cx="385823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sz="2400" dirty="0">
              <a:latin typeface="Times New Roman" panose="02020603050405020304" pitchFamily="18" charset="0"/>
            </a:endParaRPr>
          </a:p>
        </p:txBody>
      </p:sp>
      <p:sp>
        <p:nvSpPr>
          <p:cNvPr id="12" name="Rectangle: Single Corner Snipped 11">
            <a:extLst>
              <a:ext uri="{FF2B5EF4-FFF2-40B4-BE49-F238E27FC236}">
                <a16:creationId xmlns:a16="http://schemas.microsoft.com/office/drawing/2014/main" id="{68EB08B5-4D11-9947-BC9E-47B5DD96CA65}"/>
              </a:ext>
            </a:extLst>
          </p:cNvPr>
          <p:cNvSpPr/>
          <p:nvPr/>
        </p:nvSpPr>
        <p:spPr bwMode="auto">
          <a:xfrm>
            <a:off x="73279" y="2281614"/>
            <a:ext cx="1369671" cy="578735"/>
          </a:xfrm>
          <a:prstGeom prst="snip1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Comment</a:t>
            </a:r>
          </a:p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On UML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496A66D-CF1E-4E49-AA50-C68B3BC9EAA6}"/>
              </a:ext>
            </a:extLst>
          </p:cNvPr>
          <p:cNvSpPr/>
          <p:nvPr/>
        </p:nvSpPr>
        <p:spPr bwMode="auto">
          <a:xfrm>
            <a:off x="50952" y="1536509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Action</a:t>
            </a:r>
          </a:p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To do</a:t>
            </a:r>
          </a:p>
        </p:txBody>
      </p:sp>
      <p:cxnSp>
        <p:nvCxnSpPr>
          <p:cNvPr id="18" name="Straight Arrow Connector 10">
            <a:extLst>
              <a:ext uri="{FF2B5EF4-FFF2-40B4-BE49-F238E27FC236}">
                <a16:creationId xmlns:a16="http://schemas.microsoft.com/office/drawing/2014/main" id="{4528EB1F-AB6F-4AE0-A24E-6C8269F897DE}"/>
              </a:ext>
            </a:extLst>
          </p:cNvPr>
          <p:cNvCxnSpPr>
            <a:cxnSpLocks/>
          </p:cNvCxnSpPr>
          <p:nvPr/>
        </p:nvCxnSpPr>
        <p:spPr bwMode="auto">
          <a:xfrm>
            <a:off x="209846" y="3112085"/>
            <a:ext cx="0" cy="116065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0">
            <a:extLst>
              <a:ext uri="{FF2B5EF4-FFF2-40B4-BE49-F238E27FC236}">
                <a16:creationId xmlns:a16="http://schemas.microsoft.com/office/drawing/2014/main" id="{A5EE1C42-5AA7-44B6-8226-07D7370F6EE4}"/>
              </a:ext>
            </a:extLst>
          </p:cNvPr>
          <p:cNvCxnSpPr>
            <a:cxnSpLocks/>
          </p:cNvCxnSpPr>
          <p:nvPr/>
        </p:nvCxnSpPr>
        <p:spPr bwMode="auto">
          <a:xfrm>
            <a:off x="420801" y="3112085"/>
            <a:ext cx="0" cy="116065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Diamond 21">
            <a:extLst>
              <a:ext uri="{FF2B5EF4-FFF2-40B4-BE49-F238E27FC236}">
                <a16:creationId xmlns:a16="http://schemas.microsoft.com/office/drawing/2014/main" id="{93BE79C9-AADD-022E-84D6-6B4477A84029}"/>
              </a:ext>
            </a:extLst>
          </p:cNvPr>
          <p:cNvSpPr/>
          <p:nvPr/>
        </p:nvSpPr>
        <p:spPr bwMode="auto">
          <a:xfrm>
            <a:off x="537179" y="5192936"/>
            <a:ext cx="385823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sz="2400" dirty="0">
              <a:latin typeface="Times New Roman" panose="02020603050405020304" pitchFamily="18" charset="0"/>
            </a:endParaRPr>
          </a:p>
        </p:txBody>
      </p:sp>
      <p:cxnSp>
        <p:nvCxnSpPr>
          <p:cNvPr id="23" name="Straight Arrow Connector 10">
            <a:extLst>
              <a:ext uri="{FF2B5EF4-FFF2-40B4-BE49-F238E27FC236}">
                <a16:creationId xmlns:a16="http://schemas.microsoft.com/office/drawing/2014/main" id="{D97B087F-EA83-E2B9-C0EA-57A9A9D6A669}"/>
              </a:ext>
            </a:extLst>
          </p:cNvPr>
          <p:cNvCxnSpPr>
            <a:cxnSpLocks/>
            <a:endCxn id="22" idx="0"/>
          </p:cNvCxnSpPr>
          <p:nvPr/>
        </p:nvCxnSpPr>
        <p:spPr bwMode="auto">
          <a:xfrm>
            <a:off x="730090" y="4896196"/>
            <a:ext cx="1" cy="2967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10">
            <a:extLst>
              <a:ext uri="{FF2B5EF4-FFF2-40B4-BE49-F238E27FC236}">
                <a16:creationId xmlns:a16="http://schemas.microsoft.com/office/drawing/2014/main" id="{729180AB-8360-863C-B3FD-67E447D9DFDC}"/>
              </a:ext>
            </a:extLst>
          </p:cNvPr>
          <p:cNvCxnSpPr>
            <a:cxnSpLocks/>
            <a:stCxn id="22" idx="0"/>
          </p:cNvCxnSpPr>
          <p:nvPr/>
        </p:nvCxnSpPr>
        <p:spPr bwMode="auto">
          <a:xfrm>
            <a:off x="730091" y="5192936"/>
            <a:ext cx="424669" cy="3929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10">
            <a:extLst>
              <a:ext uri="{FF2B5EF4-FFF2-40B4-BE49-F238E27FC236}">
                <a16:creationId xmlns:a16="http://schemas.microsoft.com/office/drawing/2014/main" id="{61B64BC3-D21D-7984-495D-0F87ACCF9B6E}"/>
              </a:ext>
            </a:extLst>
          </p:cNvPr>
          <p:cNvCxnSpPr>
            <a:cxnSpLocks/>
            <a:stCxn id="22" idx="0"/>
          </p:cNvCxnSpPr>
          <p:nvPr/>
        </p:nvCxnSpPr>
        <p:spPr bwMode="auto">
          <a:xfrm flipH="1">
            <a:off x="276347" y="5192936"/>
            <a:ext cx="453744" cy="45140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Diamond 36">
            <a:extLst>
              <a:ext uri="{FF2B5EF4-FFF2-40B4-BE49-F238E27FC236}">
                <a16:creationId xmlns:a16="http://schemas.microsoft.com/office/drawing/2014/main" id="{5DE3BC65-647F-0D61-E528-E120E80B44AA}"/>
              </a:ext>
            </a:extLst>
          </p:cNvPr>
          <p:cNvSpPr/>
          <p:nvPr/>
        </p:nvSpPr>
        <p:spPr bwMode="auto">
          <a:xfrm>
            <a:off x="550438" y="5950278"/>
            <a:ext cx="385823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sz="2400" dirty="0">
              <a:latin typeface="Times New Roman" panose="02020603050405020304" pitchFamily="18" charset="0"/>
            </a:endParaRPr>
          </a:p>
        </p:txBody>
      </p:sp>
      <p:cxnSp>
        <p:nvCxnSpPr>
          <p:cNvPr id="38" name="Straight Arrow Connector 10">
            <a:extLst>
              <a:ext uri="{FF2B5EF4-FFF2-40B4-BE49-F238E27FC236}">
                <a16:creationId xmlns:a16="http://schemas.microsoft.com/office/drawing/2014/main" id="{BAB4CF63-AB2D-DB22-0267-82C3751392B7}"/>
              </a:ext>
            </a:extLst>
          </p:cNvPr>
          <p:cNvCxnSpPr>
            <a:cxnSpLocks/>
            <a:stCxn id="37" idx="0"/>
          </p:cNvCxnSpPr>
          <p:nvPr/>
        </p:nvCxnSpPr>
        <p:spPr bwMode="auto">
          <a:xfrm flipH="1">
            <a:off x="743349" y="5950278"/>
            <a:ext cx="1" cy="72484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10">
            <a:extLst>
              <a:ext uri="{FF2B5EF4-FFF2-40B4-BE49-F238E27FC236}">
                <a16:creationId xmlns:a16="http://schemas.microsoft.com/office/drawing/2014/main" id="{49FFCCB0-6E13-C505-67B8-53D20AE08B5C}"/>
              </a:ext>
            </a:extLst>
          </p:cNvPr>
          <p:cNvCxnSpPr>
            <a:cxnSpLocks/>
            <a:endCxn id="37" idx="3"/>
          </p:cNvCxnSpPr>
          <p:nvPr/>
        </p:nvCxnSpPr>
        <p:spPr bwMode="auto">
          <a:xfrm flipH="1">
            <a:off x="936261" y="5848004"/>
            <a:ext cx="268533" cy="29875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10">
            <a:extLst>
              <a:ext uri="{FF2B5EF4-FFF2-40B4-BE49-F238E27FC236}">
                <a16:creationId xmlns:a16="http://schemas.microsoft.com/office/drawing/2014/main" id="{9866E683-C64E-C29E-DC54-DB3F0043C84E}"/>
              </a:ext>
            </a:extLst>
          </p:cNvPr>
          <p:cNvCxnSpPr>
            <a:cxnSpLocks/>
            <a:endCxn id="37" idx="1"/>
          </p:cNvCxnSpPr>
          <p:nvPr/>
        </p:nvCxnSpPr>
        <p:spPr bwMode="auto">
          <a:xfrm>
            <a:off x="268627" y="5877099"/>
            <a:ext cx="281811" cy="26966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05429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CF5028B8-9983-39BA-1232-542E48385AE8}"/>
              </a:ext>
            </a:extLst>
          </p:cNvPr>
          <p:cNvGrpSpPr/>
          <p:nvPr/>
        </p:nvGrpSpPr>
        <p:grpSpPr>
          <a:xfrm>
            <a:off x="10836998" y="4173"/>
            <a:ext cx="1291823" cy="1907559"/>
            <a:chOff x="1893173" y="4693741"/>
            <a:chExt cx="1291822" cy="190755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3F9609-80E3-DDAD-80A3-4CAD52A99E2D}"/>
                </a:ext>
              </a:extLst>
            </p:cNvPr>
            <p:cNvSpPr txBox="1"/>
            <p:nvPr/>
          </p:nvSpPr>
          <p:spPr>
            <a:xfrm>
              <a:off x="1893173" y="4693741"/>
              <a:ext cx="1187769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fscanf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F03EEC4-2BC0-A728-7541-0DDC2EC11EAF}"/>
                </a:ext>
              </a:extLst>
            </p:cNvPr>
            <p:cNvCxnSpPr/>
            <p:nvPr/>
          </p:nvCxnSpPr>
          <p:spPr bwMode="auto">
            <a:xfrm flipH="1">
              <a:off x="1899661" y="6270279"/>
              <a:ext cx="518189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6B5C782A-76FC-5D42-E984-4A87DBCCE66B}"/>
                </a:ext>
              </a:extLst>
            </p:cNvPr>
            <p:cNvSpPr/>
            <p:nvPr/>
          </p:nvSpPr>
          <p:spPr bwMode="auto">
            <a:xfrm>
              <a:off x="1964999" y="5104804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N" sz="2400" dirty="0">
                <a:solidFill>
                  <a:schemeClr val="tx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3AC8B3E0-FFA7-0E67-9ADE-8772016463F9}"/>
                </a:ext>
              </a:extLst>
            </p:cNvPr>
            <p:cNvSpPr/>
            <p:nvPr/>
          </p:nvSpPr>
          <p:spPr bwMode="auto">
            <a:xfrm>
              <a:off x="1964999" y="558870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N" sz="2400" dirty="0">
                <a:solidFill>
                  <a:schemeClr val="tx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3D2C428-2803-BE5D-154A-E53AC7C70AB0}"/>
                </a:ext>
              </a:extLst>
            </p:cNvPr>
            <p:cNvSpPr/>
            <p:nvPr/>
          </p:nvSpPr>
          <p:spPr bwMode="auto">
            <a:xfrm>
              <a:off x="1964999" y="6072598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N" sz="2400" dirty="0">
                <a:solidFill>
                  <a:schemeClr val="tx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21CB1957-DE3C-C44A-38AF-C6475F677087}"/>
                </a:ext>
              </a:extLst>
            </p:cNvPr>
            <p:cNvSpPr/>
            <p:nvPr/>
          </p:nvSpPr>
          <p:spPr bwMode="auto">
            <a:xfrm>
              <a:off x="2305497" y="6064448"/>
              <a:ext cx="428803" cy="435980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N" sz="2400">
                <a:latin typeface="Times New Roman" panose="02020603050405020304" pitchFamily="18" charset="0"/>
              </a:endParaRPr>
            </a:p>
          </p:txBody>
        </p:sp>
        <p:sp>
          <p:nvSpPr>
            <p:cNvPr id="75" name="&quot;No&quot; Symbol 11">
              <a:extLst>
                <a:ext uri="{FF2B5EF4-FFF2-40B4-BE49-F238E27FC236}">
                  <a16:creationId xmlns:a16="http://schemas.microsoft.com/office/drawing/2014/main" id="{D7EC7D7D-1CE1-9A1C-2220-996C3024FC6A}"/>
                </a:ext>
              </a:extLst>
            </p:cNvPr>
            <p:cNvSpPr/>
            <p:nvPr/>
          </p:nvSpPr>
          <p:spPr bwMode="auto">
            <a:xfrm>
              <a:off x="2974552" y="4832577"/>
              <a:ext cx="164161" cy="150665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D467387-6578-F528-51F1-E3ADCBD3D921}"/>
                </a:ext>
              </a:extLst>
            </p:cNvPr>
            <p:cNvSpPr/>
            <p:nvPr/>
          </p:nvSpPr>
          <p:spPr bwMode="auto">
            <a:xfrm>
              <a:off x="1923613" y="4758016"/>
              <a:ext cx="1261382" cy="1843284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CE8B2AF-3A06-C4A9-2A5B-DDDD60FFA958}"/>
                </a:ext>
              </a:extLst>
            </p:cNvPr>
            <p:cNvSpPr/>
            <p:nvPr/>
          </p:nvSpPr>
          <p:spPr bwMode="auto">
            <a:xfrm>
              <a:off x="2295589" y="5588701"/>
              <a:ext cx="428803" cy="435980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N" sz="2400">
                <a:latin typeface="Times New Roman" panose="02020603050405020304" pitchFamily="18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9F8E834E-FFB7-54DF-DFC5-1C6D544AA782}"/>
                </a:ext>
              </a:extLst>
            </p:cNvPr>
            <p:cNvSpPr/>
            <p:nvPr/>
          </p:nvSpPr>
          <p:spPr bwMode="auto">
            <a:xfrm>
              <a:off x="2295588" y="5104804"/>
              <a:ext cx="428803" cy="435980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N" sz="2400">
                <a:latin typeface="Times New Roman" panose="02020603050405020304" pitchFamily="18" charset="0"/>
              </a:endParaRP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BFD644FA-80FE-691F-8E6C-A1C6E7F5859F}"/>
                </a:ext>
              </a:extLst>
            </p:cNvPr>
            <p:cNvCxnSpPr/>
            <p:nvPr/>
          </p:nvCxnSpPr>
          <p:spPr bwMode="auto">
            <a:xfrm flipH="1">
              <a:off x="2499817" y="5322794"/>
              <a:ext cx="681109" cy="225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FBB1A42D-639A-C7E4-B189-C11B8AF31B29}"/>
                </a:ext>
              </a:extLst>
            </p:cNvPr>
            <p:cNvCxnSpPr/>
            <p:nvPr/>
          </p:nvCxnSpPr>
          <p:spPr bwMode="auto">
            <a:xfrm flipH="1">
              <a:off x="1916446" y="5808948"/>
              <a:ext cx="721826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09A675F-41EB-CF0F-7745-C4F72A133AC8}"/>
              </a:ext>
            </a:extLst>
          </p:cNvPr>
          <p:cNvGrpSpPr/>
          <p:nvPr/>
        </p:nvGrpSpPr>
        <p:grpSpPr>
          <a:xfrm>
            <a:off x="125759" y="885246"/>
            <a:ext cx="1257904" cy="862623"/>
            <a:chOff x="5891877" y="3335462"/>
            <a:chExt cx="1257904" cy="285673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11EEB93-7BAA-4B44-83BC-99EEBCD843D7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u="sng" dirty="0">
                <a:latin typeface="Times New Roman" panose="02020603050405020304" pitchFamily="18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7FC857E-8B69-4C94-EBC0-6B8481341AD2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132503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0DA2A0A-B756-28BB-FD4B-648FAE1E9783}"/>
              </a:ext>
            </a:extLst>
          </p:cNvPr>
          <p:cNvGrpSpPr/>
          <p:nvPr/>
        </p:nvGrpSpPr>
        <p:grpSpPr>
          <a:xfrm>
            <a:off x="10872197" y="2452032"/>
            <a:ext cx="1293955" cy="1899035"/>
            <a:chOff x="3380080" y="3416310"/>
            <a:chExt cx="1293954" cy="189903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6C66C21-A114-EFAF-1E49-F098869D933A}"/>
                </a:ext>
              </a:extLst>
            </p:cNvPr>
            <p:cNvSpPr/>
            <p:nvPr/>
          </p:nvSpPr>
          <p:spPr bwMode="auto">
            <a:xfrm>
              <a:off x="3412245" y="3472061"/>
              <a:ext cx="1261382" cy="1843284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0775BD4-1298-C12E-B353-D379F4D8C194}"/>
                </a:ext>
              </a:extLst>
            </p:cNvPr>
            <p:cNvSpPr txBox="1"/>
            <p:nvPr/>
          </p:nvSpPr>
          <p:spPr>
            <a:xfrm>
              <a:off x="3380080" y="3416310"/>
              <a:ext cx="1232677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fprintf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42" name="&quot;No&quot; Symbol 11">
              <a:extLst>
                <a:ext uri="{FF2B5EF4-FFF2-40B4-BE49-F238E27FC236}">
                  <a16:creationId xmlns:a16="http://schemas.microsoft.com/office/drawing/2014/main" id="{F9362141-6E21-542E-B78A-9D0BD257E902}"/>
                </a:ext>
              </a:extLst>
            </p:cNvPr>
            <p:cNvSpPr/>
            <p:nvPr/>
          </p:nvSpPr>
          <p:spPr bwMode="auto">
            <a:xfrm>
              <a:off x="4448596" y="3527889"/>
              <a:ext cx="164161" cy="150665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A93F60A0-06A7-A1FE-4ED5-2B5808DF0FE8}"/>
                </a:ext>
              </a:extLst>
            </p:cNvPr>
            <p:cNvSpPr/>
            <p:nvPr/>
          </p:nvSpPr>
          <p:spPr bwMode="auto">
            <a:xfrm>
              <a:off x="3445450" y="3838139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N" sz="2400" dirty="0">
                <a:solidFill>
                  <a:schemeClr val="tx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9430C81-14D4-3BAD-0EBF-022A2D51C939}"/>
                </a:ext>
              </a:extLst>
            </p:cNvPr>
            <p:cNvSpPr/>
            <p:nvPr/>
          </p:nvSpPr>
          <p:spPr bwMode="auto">
            <a:xfrm>
              <a:off x="3445450" y="4322036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N" sz="2400" dirty="0">
                <a:solidFill>
                  <a:schemeClr val="tx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763D8C1-46E9-1DA3-D146-3924B0E5D3CC}"/>
                </a:ext>
              </a:extLst>
            </p:cNvPr>
            <p:cNvSpPr/>
            <p:nvPr/>
          </p:nvSpPr>
          <p:spPr bwMode="auto">
            <a:xfrm>
              <a:off x="3445450" y="4805933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N" sz="2400" dirty="0">
                <a:solidFill>
                  <a:schemeClr val="tx2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D2D6F72E-10D6-EF9E-CF51-40BF01A2B5D3}"/>
                </a:ext>
              </a:extLst>
            </p:cNvPr>
            <p:cNvCxnSpPr/>
            <p:nvPr/>
          </p:nvCxnSpPr>
          <p:spPr bwMode="auto">
            <a:xfrm flipH="1">
              <a:off x="3992925" y="4052263"/>
              <a:ext cx="681109" cy="225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B8F591CD-3EB4-0F78-5391-72225F5ACABA}"/>
                </a:ext>
              </a:extLst>
            </p:cNvPr>
            <p:cNvCxnSpPr/>
            <p:nvPr/>
          </p:nvCxnSpPr>
          <p:spPr bwMode="auto">
            <a:xfrm flipH="1">
              <a:off x="3401711" y="4536160"/>
              <a:ext cx="681109" cy="225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D7296A4-7815-4A5B-7859-03A2A322F58A}"/>
                </a:ext>
              </a:extLst>
            </p:cNvPr>
            <p:cNvSpPr/>
            <p:nvPr/>
          </p:nvSpPr>
          <p:spPr bwMode="auto">
            <a:xfrm>
              <a:off x="3750502" y="3843273"/>
              <a:ext cx="486309" cy="435980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N" sz="2400">
                <a:latin typeface="Times New Roman" panose="02020603050405020304" pitchFamily="18" charset="0"/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29ED81BB-822C-9E7F-FFA2-6BCBF9045361}"/>
                </a:ext>
              </a:extLst>
            </p:cNvPr>
            <p:cNvSpPr/>
            <p:nvPr/>
          </p:nvSpPr>
          <p:spPr bwMode="auto">
            <a:xfrm>
              <a:off x="3747638" y="4322036"/>
              <a:ext cx="486309" cy="435980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N" sz="24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9230096-ECED-97FD-E7C9-2F257CEC1240}"/>
              </a:ext>
            </a:extLst>
          </p:cNvPr>
          <p:cNvGrpSpPr/>
          <p:nvPr/>
        </p:nvGrpSpPr>
        <p:grpSpPr>
          <a:xfrm>
            <a:off x="147125" y="4585869"/>
            <a:ext cx="1167307" cy="839047"/>
            <a:chOff x="6877748" y="621886"/>
            <a:chExt cx="1167307" cy="839047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8255CCD-6AE2-4272-BC44-7A82789D8A34}"/>
                </a:ext>
              </a:extLst>
            </p:cNvPr>
            <p:cNvSpPr/>
            <p:nvPr/>
          </p:nvSpPr>
          <p:spPr>
            <a:xfrm>
              <a:off x="6877748" y="621886"/>
              <a:ext cx="11673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 err="1">
                  <a:solidFill>
                    <a:schemeClr val="tx2"/>
                  </a:solidFill>
                </a:rPr>
                <a:t>fred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C1F7ECD-DED1-42D8-9595-34186A2DF5D8}"/>
                </a:ext>
              </a:extLst>
            </p:cNvPr>
            <p:cNvSpPr/>
            <p:nvPr/>
          </p:nvSpPr>
          <p:spPr bwMode="auto">
            <a:xfrm>
              <a:off x="7204692" y="1019134"/>
              <a:ext cx="486309" cy="435980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8767EA0-EFA8-17A7-451E-F00D17F82B15}"/>
                </a:ext>
              </a:extLst>
            </p:cNvPr>
            <p:cNvSpPr/>
            <p:nvPr/>
          </p:nvSpPr>
          <p:spPr bwMode="auto">
            <a:xfrm>
              <a:off x="6877748" y="1024953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N" sz="2400" dirty="0">
                <a:solidFill>
                  <a:schemeClr val="tx2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01D2F1AD-75D0-5587-4EAF-4B121B963516}"/>
              </a:ext>
            </a:extLst>
          </p:cNvPr>
          <p:cNvSpPr/>
          <p:nvPr/>
        </p:nvSpPr>
        <p:spPr bwMode="auto">
          <a:xfrm>
            <a:off x="136264" y="5549595"/>
            <a:ext cx="1167307" cy="43598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sz="2400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94203D6-82F5-3EC3-9D1E-2FEB3279C418}"/>
              </a:ext>
            </a:extLst>
          </p:cNvPr>
          <p:cNvGrpSpPr/>
          <p:nvPr/>
        </p:nvGrpSpPr>
        <p:grpSpPr>
          <a:xfrm>
            <a:off x="10854417" y="4372983"/>
            <a:ext cx="1293547" cy="461665"/>
            <a:chOff x="219760" y="3017310"/>
            <a:chExt cx="1293547" cy="46166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D064C6-2F6B-9CFA-5FE2-83312F725085}"/>
                </a:ext>
              </a:extLst>
            </p:cNvPr>
            <p:cNvSpPr txBox="1"/>
            <p:nvPr/>
          </p:nvSpPr>
          <p:spPr>
            <a:xfrm>
              <a:off x="219760" y="3017310"/>
              <a:ext cx="1232678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fprintf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035B8E6-2A17-182D-CDD3-C39D84C98002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u="sng">
                <a:latin typeface="Times New Roman" panose="02020603050405020304" pitchFamily="18" charset="0"/>
              </a:endParaRPr>
            </a:p>
          </p:txBody>
        </p:sp>
        <p:sp>
          <p:nvSpPr>
            <p:cNvPr id="20" name="&quot;No&quot; Symbol 11">
              <a:extLst>
                <a:ext uri="{FF2B5EF4-FFF2-40B4-BE49-F238E27FC236}">
                  <a16:creationId xmlns:a16="http://schemas.microsoft.com/office/drawing/2014/main" id="{6968D5AD-37DF-2BCF-8EE0-3B9325A37476}"/>
                </a:ext>
              </a:extLst>
            </p:cNvPr>
            <p:cNvSpPr/>
            <p:nvPr/>
          </p:nvSpPr>
          <p:spPr bwMode="auto">
            <a:xfrm>
              <a:off x="1288276" y="3122276"/>
              <a:ext cx="179795" cy="172353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u="sng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04CCA12-52DD-4429-AA1D-6A6EBDC6E4E7}"/>
              </a:ext>
            </a:extLst>
          </p:cNvPr>
          <p:cNvGrpSpPr/>
          <p:nvPr/>
        </p:nvGrpSpPr>
        <p:grpSpPr>
          <a:xfrm>
            <a:off x="134512" y="3627602"/>
            <a:ext cx="1167307" cy="841500"/>
            <a:chOff x="6877748" y="1750241"/>
            <a:chExt cx="1167307" cy="84150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21CE2B7-8005-FF7D-C92E-5E07F7B08EB7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N" sz="2400" dirty="0">
                <a:solidFill>
                  <a:schemeClr val="tx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979B239-D901-2FA1-9C3B-B7F83711807F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 err="1">
                  <a:solidFill>
                    <a:schemeClr val="tx2"/>
                  </a:solidFill>
                </a:rPr>
                <a:t>peggy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55C53A7-2906-A289-67DD-4F1718E8804E}"/>
              </a:ext>
            </a:extLst>
          </p:cNvPr>
          <p:cNvGrpSpPr/>
          <p:nvPr/>
        </p:nvGrpSpPr>
        <p:grpSpPr>
          <a:xfrm>
            <a:off x="123101" y="2700871"/>
            <a:ext cx="1167307" cy="841500"/>
            <a:chOff x="6877748" y="1750241"/>
            <a:chExt cx="1167307" cy="8415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CC20CDC-ED72-4D8B-883F-BED05C303947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N" sz="2400" dirty="0">
                <a:solidFill>
                  <a:schemeClr val="tx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931A0AF-C867-BF83-49E3-014CF8377E9F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err="1">
                  <a:solidFill>
                    <a:schemeClr val="tx2"/>
                  </a:solidFill>
                </a:rPr>
                <a:t>kelly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F0EFD32A-AE9B-B6DC-2DA2-3010C99EDAC7}"/>
              </a:ext>
            </a:extLst>
          </p:cNvPr>
          <p:cNvSpPr txBox="1"/>
          <p:nvPr/>
        </p:nvSpPr>
        <p:spPr>
          <a:xfrm>
            <a:off x="87125" y="4017023"/>
            <a:ext cx="1271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0.30e1</a:t>
            </a:r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7A8343D-3169-7CF7-DC9C-F8D83BEF36C0}"/>
              </a:ext>
            </a:extLst>
          </p:cNvPr>
          <p:cNvGrpSpPr/>
          <p:nvPr/>
        </p:nvGrpSpPr>
        <p:grpSpPr>
          <a:xfrm>
            <a:off x="113147" y="1860513"/>
            <a:ext cx="1257904" cy="720912"/>
            <a:chOff x="10073302" y="474435"/>
            <a:chExt cx="1257904" cy="1726071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5A1A7199-B19F-1C40-42DE-0672DF1EE21A}"/>
                </a:ext>
              </a:extLst>
            </p:cNvPr>
            <p:cNvSpPr/>
            <p:nvPr/>
          </p:nvSpPr>
          <p:spPr bwMode="auto">
            <a:xfrm>
              <a:off x="10073302" y="510473"/>
              <a:ext cx="1257904" cy="169003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3911340-39B2-1CFA-5956-391CD2514BB1}"/>
                </a:ext>
              </a:extLst>
            </p:cNvPr>
            <p:cNvSpPr txBox="1"/>
            <p:nvPr/>
          </p:nvSpPr>
          <p:spPr>
            <a:xfrm>
              <a:off x="10085915" y="474435"/>
              <a:ext cx="1232677" cy="1105359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func</a:t>
              </a:r>
              <a:r>
                <a:rPr lang="en-US" sz="2400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</p:txBody>
        </p:sp>
      </p:grpSp>
      <p:sp>
        <p:nvSpPr>
          <p:cNvPr id="86" name="Speech Bubble: Rectangle with Corners Rounded 85">
            <a:extLst>
              <a:ext uri="{FF2B5EF4-FFF2-40B4-BE49-F238E27FC236}">
                <a16:creationId xmlns:a16="http://schemas.microsoft.com/office/drawing/2014/main" id="{E64CC70B-A636-490B-54D5-33E4F746C586}"/>
              </a:ext>
            </a:extLst>
          </p:cNvPr>
          <p:cNvSpPr/>
          <p:nvPr/>
        </p:nvSpPr>
        <p:spPr bwMode="auto">
          <a:xfrm>
            <a:off x="10900916" y="6229215"/>
            <a:ext cx="1016555" cy="355861"/>
          </a:xfrm>
          <a:prstGeom prst="wedgeRoundRectCallout">
            <a:avLst>
              <a:gd name="adj1" fmla="val -51188"/>
              <a:gd name="adj2" fmla="val -125924"/>
              <a:gd name="adj3" fmla="val 16667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X 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8A16B8CC-C35C-5920-4877-9CBF19BA77D7}"/>
              </a:ext>
            </a:extLst>
          </p:cNvPr>
          <p:cNvGrpSpPr/>
          <p:nvPr/>
        </p:nvGrpSpPr>
        <p:grpSpPr>
          <a:xfrm>
            <a:off x="10848955" y="1939647"/>
            <a:ext cx="1293547" cy="461665"/>
            <a:chOff x="219760" y="3017310"/>
            <a:chExt cx="1293547" cy="461664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D3CF7E2-EE37-4FD1-0929-2CA7CA4E7E78}"/>
                </a:ext>
              </a:extLst>
            </p:cNvPr>
            <p:cNvSpPr txBox="1"/>
            <p:nvPr/>
          </p:nvSpPr>
          <p:spPr>
            <a:xfrm>
              <a:off x="219760" y="3017310"/>
              <a:ext cx="1232678" cy="461664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fscanf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70E91B85-DC8C-76AA-269C-FC8489649424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u="sng">
                <a:latin typeface="Times New Roman" panose="02020603050405020304" pitchFamily="18" charset="0"/>
              </a:endParaRPr>
            </a:p>
          </p:txBody>
        </p:sp>
        <p:sp>
          <p:nvSpPr>
            <p:cNvPr id="93" name="&quot;No&quot; Symbol 11">
              <a:extLst>
                <a:ext uri="{FF2B5EF4-FFF2-40B4-BE49-F238E27FC236}">
                  <a16:creationId xmlns:a16="http://schemas.microsoft.com/office/drawing/2014/main" id="{399D87F6-3555-EE22-9116-1FADCB0287EB}"/>
                </a:ext>
              </a:extLst>
            </p:cNvPr>
            <p:cNvSpPr/>
            <p:nvPr/>
          </p:nvSpPr>
          <p:spPr bwMode="auto">
            <a:xfrm>
              <a:off x="1288276" y="3122276"/>
              <a:ext cx="158625" cy="154891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u="sng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31A49D14-F2D0-462E-897B-6A2FD93CBD71}"/>
              </a:ext>
            </a:extLst>
          </p:cNvPr>
          <p:cNvSpPr txBox="1"/>
          <p:nvPr/>
        </p:nvSpPr>
        <p:spPr>
          <a:xfrm>
            <a:off x="140626" y="3084142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latin typeface="Consolas" panose="020B0609020204030204" pitchFamily="49" charset="0"/>
              </a:rPr>
              <a:t>6</a:t>
            </a:r>
            <a:endParaRPr lang="en-IN" sz="2400" dirty="0">
              <a:solidFill>
                <a:srgbClr val="0033CC"/>
              </a:solidFill>
              <a:latin typeface="Consolas" panose="020B0609020204030204" pitchFamily="49" charset="0"/>
            </a:endParaRP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C6DA83E8-109A-47E6-8524-873E194BCD3F}"/>
              </a:ext>
            </a:extLst>
          </p:cNvPr>
          <p:cNvSpPr/>
          <p:nvPr/>
        </p:nvSpPr>
        <p:spPr bwMode="auto">
          <a:xfrm rot="5400000" flipV="1">
            <a:off x="11629398" y="479566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sz="2400">
              <a:latin typeface="Times New Roman" panose="02020603050405020304" pitchFamily="18" charset="0"/>
            </a:endParaRPr>
          </a:p>
        </p:txBody>
      </p:sp>
      <p:sp>
        <p:nvSpPr>
          <p:cNvPr id="38" name="Arrow: Down 37">
            <a:extLst>
              <a:ext uri="{FF2B5EF4-FFF2-40B4-BE49-F238E27FC236}">
                <a16:creationId xmlns:a16="http://schemas.microsoft.com/office/drawing/2014/main" id="{1FFA7C8A-CAE0-40AE-947D-5A1279ACC897}"/>
              </a:ext>
            </a:extLst>
          </p:cNvPr>
          <p:cNvSpPr/>
          <p:nvPr/>
        </p:nvSpPr>
        <p:spPr bwMode="auto">
          <a:xfrm rot="5400000" flipV="1">
            <a:off x="10989297" y="516228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sz="2400">
              <a:latin typeface="Times New Roman" panose="02020603050405020304" pitchFamily="18" charset="0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6533370-62ED-D09D-C70C-17FEC0B5B76B}"/>
              </a:ext>
            </a:extLst>
          </p:cNvPr>
          <p:cNvCxnSpPr/>
          <p:nvPr/>
        </p:nvCxnSpPr>
        <p:spPr bwMode="auto">
          <a:xfrm>
            <a:off x="11430883" y="5419097"/>
            <a:ext cx="740845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2">
                <a:lumMod val="50000"/>
              </a:schemeClr>
            </a:solidFill>
            <a:prstDash val="sysDot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8C0DC2A4-FDFE-2163-0C38-877407F05483}"/>
              </a:ext>
            </a:extLst>
          </p:cNvPr>
          <p:cNvCxnSpPr/>
          <p:nvPr/>
        </p:nvCxnSpPr>
        <p:spPr bwMode="auto">
          <a:xfrm flipH="1" flipV="1">
            <a:off x="10881120" y="5662049"/>
            <a:ext cx="1221608" cy="32169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2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Arrow: Down 2">
            <a:extLst>
              <a:ext uri="{FF2B5EF4-FFF2-40B4-BE49-F238E27FC236}">
                <a16:creationId xmlns:a16="http://schemas.microsoft.com/office/drawing/2014/main" id="{D5AF8E7A-6A54-116C-4FF2-6A60CE33BD91}"/>
              </a:ext>
            </a:extLst>
          </p:cNvPr>
          <p:cNvSpPr/>
          <p:nvPr/>
        </p:nvSpPr>
        <p:spPr bwMode="auto">
          <a:xfrm rot="5400000" flipV="1">
            <a:off x="10981707" y="479566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sz="2400">
              <a:latin typeface="Times New Roman" panose="02020603050405020304" pitchFamily="18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986C2C9-E576-112A-E870-8984878DFAA9}"/>
              </a:ext>
            </a:extLst>
          </p:cNvPr>
          <p:cNvSpPr/>
          <p:nvPr/>
        </p:nvSpPr>
        <p:spPr bwMode="auto">
          <a:xfrm>
            <a:off x="125966" y="6055930"/>
            <a:ext cx="486309" cy="435980"/>
          </a:xfrm>
          <a:prstGeom prst="ellips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sz="2400" dirty="0">
              <a:latin typeface="Times New Roman" panose="02020603050405020304" pitchFamily="18" charset="0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F376AE7-7282-CE86-CD76-2364F7B23115}"/>
              </a:ext>
            </a:extLst>
          </p:cNvPr>
          <p:cNvGrpSpPr/>
          <p:nvPr/>
        </p:nvGrpSpPr>
        <p:grpSpPr>
          <a:xfrm rot="16200000">
            <a:off x="901875" y="6256854"/>
            <a:ext cx="700463" cy="339700"/>
            <a:chOff x="4307374" y="1730948"/>
            <a:chExt cx="700462" cy="339700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41DEE180-52CB-FD9B-0CCA-F947B17983E9}"/>
                </a:ext>
              </a:extLst>
            </p:cNvPr>
            <p:cNvCxnSpPr/>
            <p:nvPr/>
          </p:nvCxnSpPr>
          <p:spPr bwMode="auto">
            <a:xfrm flipH="1">
              <a:off x="4509624" y="1893336"/>
              <a:ext cx="498212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595C96C2-A9A3-C99F-00B8-131CAFEE862C}"/>
                </a:ext>
              </a:extLst>
            </p:cNvPr>
            <p:cNvCxnSpPr/>
            <p:nvPr/>
          </p:nvCxnSpPr>
          <p:spPr bwMode="auto">
            <a:xfrm>
              <a:off x="4509624" y="1730948"/>
              <a:ext cx="0" cy="33970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DF0DD1D-C4E0-7854-5525-4983C4A05EF6}"/>
                </a:ext>
              </a:extLst>
            </p:cNvPr>
            <p:cNvCxnSpPr/>
            <p:nvPr/>
          </p:nvCxnSpPr>
          <p:spPr bwMode="auto">
            <a:xfrm>
              <a:off x="4408499" y="1786636"/>
              <a:ext cx="0" cy="21340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E2125DF-9187-AABD-AC28-669D8E705A5B}"/>
                </a:ext>
              </a:extLst>
            </p:cNvPr>
            <p:cNvCxnSpPr/>
            <p:nvPr/>
          </p:nvCxnSpPr>
          <p:spPr bwMode="auto">
            <a:xfrm>
              <a:off x="4307374" y="1842324"/>
              <a:ext cx="0" cy="9732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73A166D-F742-EE4B-B44B-1EE3953AAAFD}"/>
              </a:ext>
            </a:extLst>
          </p:cNvPr>
          <p:cNvCxnSpPr/>
          <p:nvPr/>
        </p:nvCxnSpPr>
        <p:spPr bwMode="auto">
          <a:xfrm flipH="1">
            <a:off x="722651" y="6105358"/>
            <a:ext cx="14559" cy="706319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D7D4CC20-EB15-3C51-E3C2-F76066994548}"/>
              </a:ext>
            </a:extLst>
          </p:cNvPr>
          <p:cNvCxnSpPr/>
          <p:nvPr/>
        </p:nvCxnSpPr>
        <p:spPr bwMode="auto">
          <a:xfrm flipH="1">
            <a:off x="955707" y="6115311"/>
            <a:ext cx="14559" cy="706319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Right Brace 3">
            <a:extLst>
              <a:ext uri="{FF2B5EF4-FFF2-40B4-BE49-F238E27FC236}">
                <a16:creationId xmlns:a16="http://schemas.microsoft.com/office/drawing/2014/main" id="{83AA9734-7681-4C13-F1F6-5EEB4B84F852}"/>
              </a:ext>
            </a:extLst>
          </p:cNvPr>
          <p:cNvSpPr/>
          <p:nvPr/>
        </p:nvSpPr>
        <p:spPr bwMode="auto">
          <a:xfrm>
            <a:off x="11123487" y="5781711"/>
            <a:ext cx="281651" cy="369333"/>
          </a:xfrm>
          <a:prstGeom prst="rightBrace">
            <a:avLst>
              <a:gd name="adj1" fmla="val 8333"/>
              <a:gd name="adj2" fmla="val 52465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25607D-92D5-78CC-2C6B-3E88801231AC}"/>
              </a:ext>
            </a:extLst>
          </p:cNvPr>
          <p:cNvSpPr txBox="1"/>
          <p:nvPr/>
        </p:nvSpPr>
        <p:spPr>
          <a:xfrm>
            <a:off x="11405138" y="5769105"/>
            <a:ext cx="689681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Note</a:t>
            </a:r>
            <a:endParaRPr lang="en-IN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152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3" grpId="0" animBg="1"/>
      <p:bldP spid="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08DD1-8AB9-5A71-9FFC-03D353C3F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10">
            <a:extLst>
              <a:ext uri="{FF2B5EF4-FFF2-40B4-BE49-F238E27FC236}">
                <a16:creationId xmlns:a16="http://schemas.microsoft.com/office/drawing/2014/main" id="{9057345E-6B5B-E7BA-D785-429F370C4E32}"/>
              </a:ext>
            </a:extLst>
          </p:cNvPr>
          <p:cNvCxnSpPr>
            <a:cxnSpLocks/>
          </p:cNvCxnSpPr>
          <p:nvPr/>
        </p:nvCxnSpPr>
        <p:spPr bwMode="auto">
          <a:xfrm flipH="1">
            <a:off x="70131" y="4153176"/>
            <a:ext cx="128646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&quot;Not Allowed&quot; Symbol 12">
            <a:extLst>
              <a:ext uri="{FF2B5EF4-FFF2-40B4-BE49-F238E27FC236}">
                <a16:creationId xmlns:a16="http://schemas.microsoft.com/office/drawing/2014/main" id="{6BB09411-17B2-B531-30C0-CAE50DB8CDCC}"/>
              </a:ext>
            </a:extLst>
          </p:cNvPr>
          <p:cNvSpPr/>
          <p:nvPr/>
        </p:nvSpPr>
        <p:spPr>
          <a:xfrm>
            <a:off x="924503" y="6016517"/>
            <a:ext cx="547703" cy="559444"/>
          </a:xfrm>
          <a:prstGeom prst="noSmoking">
            <a:avLst/>
          </a:pr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Arrow Connector 10">
            <a:extLst>
              <a:ext uri="{FF2B5EF4-FFF2-40B4-BE49-F238E27FC236}">
                <a16:creationId xmlns:a16="http://schemas.microsoft.com/office/drawing/2014/main" id="{B2D7F9CC-94B4-1BAB-43AA-3FFB4E6746D5}"/>
              </a:ext>
            </a:extLst>
          </p:cNvPr>
          <p:cNvCxnSpPr>
            <a:cxnSpLocks/>
          </p:cNvCxnSpPr>
          <p:nvPr/>
        </p:nvCxnSpPr>
        <p:spPr bwMode="auto">
          <a:xfrm flipH="1">
            <a:off x="70131" y="4354851"/>
            <a:ext cx="128646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Arrow Connector 10">
            <a:extLst>
              <a:ext uri="{FF2B5EF4-FFF2-40B4-BE49-F238E27FC236}">
                <a16:creationId xmlns:a16="http://schemas.microsoft.com/office/drawing/2014/main" id="{775B07D8-71B7-CE7D-AD07-CA3842BA0389}"/>
              </a:ext>
            </a:extLst>
          </p:cNvPr>
          <p:cNvCxnSpPr>
            <a:cxnSpLocks/>
          </p:cNvCxnSpPr>
          <p:nvPr/>
        </p:nvCxnSpPr>
        <p:spPr bwMode="auto">
          <a:xfrm flipH="1">
            <a:off x="70131" y="4545576"/>
            <a:ext cx="128646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10">
            <a:extLst>
              <a:ext uri="{FF2B5EF4-FFF2-40B4-BE49-F238E27FC236}">
                <a16:creationId xmlns:a16="http://schemas.microsoft.com/office/drawing/2014/main" id="{57E506E7-B16A-774A-7F47-3B5D8754B6E8}"/>
              </a:ext>
            </a:extLst>
          </p:cNvPr>
          <p:cNvCxnSpPr>
            <a:cxnSpLocks/>
          </p:cNvCxnSpPr>
          <p:nvPr/>
        </p:nvCxnSpPr>
        <p:spPr bwMode="auto">
          <a:xfrm flipH="1">
            <a:off x="57347" y="4752731"/>
            <a:ext cx="128646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4D02BD2-89C4-AACB-D786-A79DE34E429F}"/>
              </a:ext>
            </a:extLst>
          </p:cNvPr>
          <p:cNvSpPr txBox="1"/>
          <p:nvPr/>
        </p:nvSpPr>
        <p:spPr>
          <a:xfrm>
            <a:off x="119665" y="4870505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D74C79C-9D85-CBED-366A-C6AC43803001}"/>
              </a:ext>
            </a:extLst>
          </p:cNvPr>
          <p:cNvSpPr/>
          <p:nvPr/>
        </p:nvSpPr>
        <p:spPr bwMode="auto">
          <a:xfrm>
            <a:off x="56426" y="1542901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Point/Idea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3626EEB-C205-F129-26C8-75688BB8AAFC}"/>
              </a:ext>
            </a:extLst>
          </p:cNvPr>
          <p:cNvSpPr/>
          <p:nvPr/>
        </p:nvSpPr>
        <p:spPr bwMode="auto">
          <a:xfrm>
            <a:off x="56427" y="918017"/>
            <a:ext cx="1329517" cy="559443"/>
          </a:xfrm>
          <a:prstGeom prst="roundRect">
            <a:avLst/>
          </a:prstGeom>
          <a:solidFill>
            <a:srgbClr val="FFFF00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Root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A0DD529-C251-C62E-1537-8F1A47A695C4}"/>
              </a:ext>
            </a:extLst>
          </p:cNvPr>
          <p:cNvSpPr/>
          <p:nvPr/>
        </p:nvSpPr>
        <p:spPr bwMode="auto">
          <a:xfrm>
            <a:off x="55518" y="2160712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Point/Idea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CE4E8D9-EA40-A374-30B1-ECA05B864A16}"/>
              </a:ext>
            </a:extLst>
          </p:cNvPr>
          <p:cNvSpPr/>
          <p:nvPr/>
        </p:nvSpPr>
        <p:spPr bwMode="auto">
          <a:xfrm>
            <a:off x="71036" y="2783995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2000" dirty="0">
                <a:solidFill>
                  <a:srgbClr val="00B050"/>
                </a:solidFill>
                <a:latin typeface="Times New Roman" panose="02020603050405020304" pitchFamily="18" charset="0"/>
              </a:rPr>
              <a:t>Point/Idea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9C517E5-F7C2-1A77-FD77-8717806BB102}"/>
              </a:ext>
            </a:extLst>
          </p:cNvPr>
          <p:cNvSpPr/>
          <p:nvPr/>
        </p:nvSpPr>
        <p:spPr bwMode="auto">
          <a:xfrm>
            <a:off x="70131" y="3407277"/>
            <a:ext cx="1329517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</a:rPr>
              <a:t>Point/Idea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043040-2B53-D29C-AA07-8EB3BD0F34CE}"/>
              </a:ext>
            </a:extLst>
          </p:cNvPr>
          <p:cNvSpPr txBox="1"/>
          <p:nvPr/>
        </p:nvSpPr>
        <p:spPr>
          <a:xfrm>
            <a:off x="120804" y="5937005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F2F0DC-ADBF-2B20-CE19-25A5CF946311}"/>
              </a:ext>
            </a:extLst>
          </p:cNvPr>
          <p:cNvSpPr txBox="1"/>
          <p:nvPr/>
        </p:nvSpPr>
        <p:spPr>
          <a:xfrm>
            <a:off x="113269" y="6195096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5420D-F67A-5173-C3EB-9F9534CAABB2}"/>
              </a:ext>
            </a:extLst>
          </p:cNvPr>
          <p:cNvSpPr txBox="1"/>
          <p:nvPr/>
        </p:nvSpPr>
        <p:spPr>
          <a:xfrm>
            <a:off x="424556" y="4870505"/>
            <a:ext cx="314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6AAA2E-E7D8-2620-1878-9BE9F6367D38}"/>
              </a:ext>
            </a:extLst>
          </p:cNvPr>
          <p:cNvSpPr txBox="1"/>
          <p:nvPr/>
        </p:nvSpPr>
        <p:spPr>
          <a:xfrm>
            <a:off x="743076" y="487050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AED139-B751-7E6A-98AA-A0FB08AF9D74}"/>
              </a:ext>
            </a:extLst>
          </p:cNvPr>
          <p:cNvSpPr txBox="1"/>
          <p:nvPr/>
        </p:nvSpPr>
        <p:spPr>
          <a:xfrm>
            <a:off x="1043958" y="4870505"/>
            <a:ext cx="314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BA9EF3-C8EE-FA81-BD33-A946DDC911C1}"/>
              </a:ext>
            </a:extLst>
          </p:cNvPr>
          <p:cNvSpPr txBox="1"/>
          <p:nvPr/>
        </p:nvSpPr>
        <p:spPr>
          <a:xfrm>
            <a:off x="113964" y="5146821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F5547F-120E-726B-8E69-B6643DF9CDBD}"/>
              </a:ext>
            </a:extLst>
          </p:cNvPr>
          <p:cNvSpPr txBox="1"/>
          <p:nvPr/>
        </p:nvSpPr>
        <p:spPr>
          <a:xfrm>
            <a:off x="422062" y="5146821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CD86F2-FE3B-4874-9310-7FB34FD2E0FD}"/>
              </a:ext>
            </a:extLst>
          </p:cNvPr>
          <p:cNvSpPr txBox="1"/>
          <p:nvPr/>
        </p:nvSpPr>
        <p:spPr>
          <a:xfrm>
            <a:off x="736572" y="5146821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9B35DA-4882-F8AA-44ED-C286AC53EADB}"/>
              </a:ext>
            </a:extLst>
          </p:cNvPr>
          <p:cNvSpPr txBox="1"/>
          <p:nvPr/>
        </p:nvSpPr>
        <p:spPr>
          <a:xfrm>
            <a:off x="1041464" y="5146821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4DBCCE-D749-6CF6-023C-C1C2B7A31552}"/>
              </a:ext>
            </a:extLst>
          </p:cNvPr>
          <p:cNvSpPr txBox="1"/>
          <p:nvPr/>
        </p:nvSpPr>
        <p:spPr>
          <a:xfrm>
            <a:off x="109690" y="5394643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50EEBB2-E153-AFCB-9679-515211A58F2B}"/>
              </a:ext>
            </a:extLst>
          </p:cNvPr>
          <p:cNvSpPr txBox="1"/>
          <p:nvPr/>
        </p:nvSpPr>
        <p:spPr>
          <a:xfrm>
            <a:off x="414582" y="5394643"/>
            <a:ext cx="314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22B1601-4BE9-1465-343E-5E019CDEE3F6}"/>
              </a:ext>
            </a:extLst>
          </p:cNvPr>
          <p:cNvSpPr txBox="1"/>
          <p:nvPr/>
        </p:nvSpPr>
        <p:spPr>
          <a:xfrm>
            <a:off x="733101" y="539464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9E3067D-D71F-7B60-BBB2-DB3CFC281A23}"/>
              </a:ext>
            </a:extLst>
          </p:cNvPr>
          <p:cNvSpPr txBox="1"/>
          <p:nvPr/>
        </p:nvSpPr>
        <p:spPr>
          <a:xfrm>
            <a:off x="1033984" y="5394643"/>
            <a:ext cx="314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BE34E04-A602-6F54-1EB5-4D10F6C68B4E}"/>
              </a:ext>
            </a:extLst>
          </p:cNvPr>
          <p:cNvSpPr txBox="1"/>
          <p:nvPr/>
        </p:nvSpPr>
        <p:spPr>
          <a:xfrm>
            <a:off x="103990" y="5670959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9CD0D9A-75D7-DA5E-AFF5-3FFA98F85319}"/>
              </a:ext>
            </a:extLst>
          </p:cNvPr>
          <p:cNvSpPr txBox="1"/>
          <p:nvPr/>
        </p:nvSpPr>
        <p:spPr>
          <a:xfrm>
            <a:off x="412088" y="5670959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60793DF-36F2-6141-67B6-3893679C78FD}"/>
              </a:ext>
            </a:extLst>
          </p:cNvPr>
          <p:cNvSpPr txBox="1"/>
          <p:nvPr/>
        </p:nvSpPr>
        <p:spPr>
          <a:xfrm>
            <a:off x="726598" y="5670959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1A90807-5F5F-3DFC-5C8F-CD6C1251D502}"/>
              </a:ext>
            </a:extLst>
          </p:cNvPr>
          <p:cNvSpPr txBox="1"/>
          <p:nvPr/>
        </p:nvSpPr>
        <p:spPr>
          <a:xfrm>
            <a:off x="1031490" y="5670959"/>
            <a:ext cx="30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095D74C-EF34-629A-68CF-7EED62D0CEC9}"/>
              </a:ext>
            </a:extLst>
          </p:cNvPr>
          <p:cNvSpPr txBox="1"/>
          <p:nvPr/>
        </p:nvSpPr>
        <p:spPr>
          <a:xfrm>
            <a:off x="388860" y="5939984"/>
            <a:ext cx="314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b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0DB15EC-0307-E238-B75A-D663302DF440}"/>
              </a:ext>
            </a:extLst>
          </p:cNvPr>
          <p:cNvSpPr txBox="1"/>
          <p:nvPr/>
        </p:nvSpPr>
        <p:spPr>
          <a:xfrm>
            <a:off x="643642" y="593998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c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2C7FC7D-F7AB-F208-7462-57E68157CE3D}"/>
              </a:ext>
            </a:extLst>
          </p:cNvPr>
          <p:cNvSpPr txBox="1"/>
          <p:nvPr/>
        </p:nvSpPr>
        <p:spPr>
          <a:xfrm>
            <a:off x="388860" y="6195096"/>
            <a:ext cx="314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8416E9A-7CA6-86FB-D36C-850112571AD3}"/>
              </a:ext>
            </a:extLst>
          </p:cNvPr>
          <p:cNvSpPr txBox="1"/>
          <p:nvPr/>
        </p:nvSpPr>
        <p:spPr>
          <a:xfrm>
            <a:off x="643642" y="619137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</a:t>
            </a:r>
          </a:p>
        </p:txBody>
      </p:sp>
      <p:sp>
        <p:nvSpPr>
          <p:cNvPr id="16" name="Diamond 15">
            <a:extLst>
              <a:ext uri="{FF2B5EF4-FFF2-40B4-BE49-F238E27FC236}">
                <a16:creationId xmlns:a16="http://schemas.microsoft.com/office/drawing/2014/main" id="{AF69E51F-BD16-FBD8-8922-1A3FBBD95E5D}"/>
              </a:ext>
            </a:extLst>
          </p:cNvPr>
          <p:cNvSpPr/>
          <p:nvPr/>
        </p:nvSpPr>
        <p:spPr bwMode="auto">
          <a:xfrm>
            <a:off x="954142" y="362799"/>
            <a:ext cx="385823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075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6898BB-F0EC-895D-F07F-970DCD157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CE3D61-D91F-65E5-B174-D7E86D36BF2A}"/>
              </a:ext>
            </a:extLst>
          </p:cNvPr>
          <p:cNvSpPr/>
          <p:nvPr/>
        </p:nvSpPr>
        <p:spPr>
          <a:xfrm>
            <a:off x="935180" y="700568"/>
            <a:ext cx="172720" cy="1727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76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A24F7-3EA5-88B9-E0AE-B303686C2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5737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</TotalTime>
  <Words>63</Words>
  <Application>Microsoft Office PowerPoint</Application>
  <PresentationFormat>Widescreen</PresentationFormat>
  <Paragraphs>47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Aharoni</vt:lpstr>
      <vt:lpstr>Aptos</vt:lpstr>
      <vt:lpstr>Aptos Display</vt:lpstr>
      <vt:lpstr>Arial</vt:lpstr>
      <vt:lpstr>Consolas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Jonathon David White</dc:creator>
  <cp:lastModifiedBy>Jonathon David White</cp:lastModifiedBy>
  <cp:revision>47</cp:revision>
  <dcterms:created xsi:type="dcterms:W3CDTF">2024-05-02T07:47:41Z</dcterms:created>
  <dcterms:modified xsi:type="dcterms:W3CDTF">2025-04-29T03:17:04Z</dcterms:modified>
</cp:coreProperties>
</file>