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handoutMasterIdLst>
    <p:handoutMasterId r:id="rId11"/>
  </p:handoutMasterIdLst>
  <p:sldIdLst>
    <p:sldId id="367" r:id="rId2"/>
    <p:sldId id="360" r:id="rId3"/>
    <p:sldId id="361" r:id="rId4"/>
    <p:sldId id="362" r:id="rId5"/>
    <p:sldId id="363" r:id="rId6"/>
    <p:sldId id="364" r:id="rId7"/>
    <p:sldId id="365" r:id="rId8"/>
    <p:sldId id="366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367"/>
            <p14:sldId id="360"/>
            <p14:sldId id="361"/>
            <p14:sldId id="362"/>
            <p14:sldId id="363"/>
            <p14:sldId id="364"/>
            <p14:sldId id="365"/>
            <p14:sldId id="3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FF99FF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146" autoAdjust="0"/>
    <p:restoredTop sz="96374" autoAdjust="0"/>
  </p:normalViewPr>
  <p:slideViewPr>
    <p:cSldViewPr snapToGrid="0">
      <p:cViewPr varScale="1">
        <p:scale>
          <a:sx n="162" d="100"/>
          <a:sy n="162" d="100"/>
        </p:scale>
        <p:origin x="1656" y="9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5AE5AC-33C5-4037-A635-65E5AB83A1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8C9735-97F5-4D1E-A2FE-F11281A5F9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F5062-520C-4340-B773-D299E53070AD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F599C9-8501-44EC-B25B-C8DCA6A151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BE1049-32F2-4E46-B2FD-B37AD975BC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396F1E-0001-48D2-9CC7-7D6078524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5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2025-04-28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A599C2-341A-5AE9-194E-CC8C0008CCB9}"/>
              </a:ext>
            </a:extLst>
          </p:cNvPr>
          <p:cNvSpPr txBox="1"/>
          <p:nvPr userDrawn="1"/>
        </p:nvSpPr>
        <p:spPr>
          <a:xfrm>
            <a:off x="827640" y="140987"/>
            <a:ext cx="8156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TW" sz="3600" dirty="0">
                <a:solidFill>
                  <a:srgbClr val="FF0000"/>
                </a:solidFill>
                <a:ea typeface="新細明體" panose="02020500000000000000" pitchFamily="18" charset="-120"/>
              </a:rPr>
              <a:t>From Problem to Solution using UML &amp; C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EDA5D9-57DE-5AAA-C8EA-71D7DAE1FB4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58850" y="3462338"/>
            <a:ext cx="7226300" cy="2833687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Subsection</a:t>
            </a:r>
          </a:p>
        </p:txBody>
      </p:sp>
    </p:spTree>
    <p:extLst>
      <p:ext uri="{BB962C8B-B14F-4D97-AF65-F5344CB8AC3E}">
        <p14:creationId xmlns:p14="http://schemas.microsoft.com/office/powerpoint/2010/main" val="111993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wh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69982093-C667-4C74-A2B8-5E230B5FD1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414865"/>
            <a:ext cx="4633418" cy="439966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C12A5F9-94AF-4C62-9772-62C2F830B217}"/>
              </a:ext>
            </a:extLst>
          </p:cNvPr>
          <p:cNvCxnSpPr/>
          <p:nvPr userDrawn="1"/>
        </p:nvCxnSpPr>
        <p:spPr bwMode="auto">
          <a:xfrm>
            <a:off x="-125936" y="6362343"/>
            <a:ext cx="948895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D5D1764-AC3C-4D2A-88F5-8F5B02A5CC7A}"/>
              </a:ext>
            </a:extLst>
          </p:cNvPr>
          <p:cNvGrpSpPr/>
          <p:nvPr userDrawn="1"/>
        </p:nvGrpSpPr>
        <p:grpSpPr>
          <a:xfrm>
            <a:off x="7738528" y="2420452"/>
            <a:ext cx="1045529" cy="3941891"/>
            <a:chOff x="7020682" y="2907563"/>
            <a:chExt cx="1045529" cy="394189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1D2F1AD-75D0-5587-4EAF-4B121B963516}"/>
                </a:ext>
              </a:extLst>
            </p:cNvPr>
            <p:cNvSpPr/>
            <p:nvPr userDrawn="1"/>
          </p:nvSpPr>
          <p:spPr bwMode="auto">
            <a:xfrm>
              <a:off x="7022105" y="2907563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DAC813B-8A6A-44CD-A71D-12E7B84DAF44}"/>
                </a:ext>
              </a:extLst>
            </p:cNvPr>
            <p:cNvSpPr/>
            <p:nvPr userDrawn="1"/>
          </p:nvSpPr>
          <p:spPr bwMode="auto">
            <a:xfrm>
              <a:off x="7544513" y="2907563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FCAFBE5-7D26-4C4D-8769-B67312FAD730}"/>
                </a:ext>
              </a:extLst>
            </p:cNvPr>
            <p:cNvSpPr/>
            <p:nvPr userDrawn="1"/>
          </p:nvSpPr>
          <p:spPr bwMode="auto">
            <a:xfrm>
              <a:off x="7022105" y="334568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C7FD61-CB80-4468-ADCF-24EE86EA4ABB}"/>
                </a:ext>
              </a:extLst>
            </p:cNvPr>
            <p:cNvSpPr/>
            <p:nvPr userDrawn="1"/>
          </p:nvSpPr>
          <p:spPr bwMode="auto">
            <a:xfrm>
              <a:off x="7544513" y="334568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F00EFAB-E840-4A1F-A1C2-E65981D7FC1F}"/>
                </a:ext>
              </a:extLst>
            </p:cNvPr>
            <p:cNvSpPr/>
            <p:nvPr userDrawn="1"/>
          </p:nvSpPr>
          <p:spPr bwMode="auto">
            <a:xfrm>
              <a:off x="7020682" y="378166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24CF06B-905E-48C0-A985-2777BFCC84C0}"/>
                </a:ext>
              </a:extLst>
            </p:cNvPr>
            <p:cNvSpPr/>
            <p:nvPr userDrawn="1"/>
          </p:nvSpPr>
          <p:spPr bwMode="auto">
            <a:xfrm>
              <a:off x="7543090" y="378166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EF0BF3-496D-4368-9127-AEF387762DB3}"/>
                </a:ext>
              </a:extLst>
            </p:cNvPr>
            <p:cNvSpPr/>
            <p:nvPr userDrawn="1"/>
          </p:nvSpPr>
          <p:spPr bwMode="auto">
            <a:xfrm>
              <a:off x="7020682" y="421977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E226029-1F8D-4B75-840B-8223BE0624BC}"/>
                </a:ext>
              </a:extLst>
            </p:cNvPr>
            <p:cNvSpPr/>
            <p:nvPr userDrawn="1"/>
          </p:nvSpPr>
          <p:spPr bwMode="auto">
            <a:xfrm>
              <a:off x="7543090" y="421977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CBE5223-0F6A-46C4-83D5-7F7F4761B8D9}"/>
                </a:ext>
              </a:extLst>
            </p:cNvPr>
            <p:cNvSpPr/>
            <p:nvPr userDrawn="1"/>
          </p:nvSpPr>
          <p:spPr bwMode="auto">
            <a:xfrm>
              <a:off x="7021394" y="465362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CA322CD-FB73-426E-8BF9-FAAD9591B49E}"/>
                </a:ext>
              </a:extLst>
            </p:cNvPr>
            <p:cNvSpPr/>
            <p:nvPr userDrawn="1"/>
          </p:nvSpPr>
          <p:spPr bwMode="auto">
            <a:xfrm>
              <a:off x="7543802" y="465362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44F4D36-1997-442B-89C0-9951B0DACA63}"/>
                </a:ext>
              </a:extLst>
            </p:cNvPr>
            <p:cNvSpPr/>
            <p:nvPr userDrawn="1"/>
          </p:nvSpPr>
          <p:spPr bwMode="auto">
            <a:xfrm>
              <a:off x="7028517" y="508960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A2297E7-68C2-46AE-9535-FA65CB1EBD20}"/>
                </a:ext>
              </a:extLst>
            </p:cNvPr>
            <p:cNvSpPr/>
            <p:nvPr userDrawn="1"/>
          </p:nvSpPr>
          <p:spPr bwMode="auto">
            <a:xfrm>
              <a:off x="7550925" y="508960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407DF4D-B16C-4093-9CB9-8FB9C4FD2AE2}"/>
                </a:ext>
              </a:extLst>
            </p:cNvPr>
            <p:cNvSpPr/>
            <p:nvPr userDrawn="1"/>
          </p:nvSpPr>
          <p:spPr bwMode="auto">
            <a:xfrm>
              <a:off x="7028517" y="552771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FFCE2D6-CE86-433B-B583-61E6C8910613}"/>
                </a:ext>
              </a:extLst>
            </p:cNvPr>
            <p:cNvSpPr/>
            <p:nvPr userDrawn="1"/>
          </p:nvSpPr>
          <p:spPr bwMode="auto">
            <a:xfrm>
              <a:off x="7550925" y="552771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8774663-9F42-46C7-BC4C-AED1A9C6FE14}"/>
                </a:ext>
              </a:extLst>
            </p:cNvPr>
            <p:cNvSpPr/>
            <p:nvPr userDrawn="1"/>
          </p:nvSpPr>
          <p:spPr bwMode="auto">
            <a:xfrm>
              <a:off x="7028517" y="597535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409FF04-EF95-4FD4-8374-46931D293D71}"/>
                </a:ext>
              </a:extLst>
            </p:cNvPr>
            <p:cNvSpPr/>
            <p:nvPr userDrawn="1"/>
          </p:nvSpPr>
          <p:spPr bwMode="auto">
            <a:xfrm>
              <a:off x="7550925" y="597535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359418E-CCF3-46B8-B740-BA183B618DA6}"/>
                </a:ext>
              </a:extLst>
            </p:cNvPr>
            <p:cNvSpPr/>
            <p:nvPr userDrawn="1"/>
          </p:nvSpPr>
          <p:spPr bwMode="auto">
            <a:xfrm>
              <a:off x="7028517" y="6413474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8451CA6-E2D3-44F0-B772-C2A7600B0428}"/>
                </a:ext>
              </a:extLst>
            </p:cNvPr>
            <p:cNvSpPr/>
            <p:nvPr userDrawn="1"/>
          </p:nvSpPr>
          <p:spPr bwMode="auto">
            <a:xfrm>
              <a:off x="7550925" y="6413474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25D17593-8327-40E2-A902-541BA8674319}"/>
              </a:ext>
            </a:extLst>
          </p:cNvPr>
          <p:cNvSpPr/>
          <p:nvPr userDrawn="1"/>
        </p:nvSpPr>
        <p:spPr>
          <a:xfrm>
            <a:off x="7685117" y="1947013"/>
            <a:ext cx="11673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400" dirty="0">
                <a:solidFill>
                  <a:schemeClr val="tx2"/>
                </a:solidFill>
              </a:rPr>
              <a:t>OC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47A5EB-C96E-30C5-89F6-EA16AA392E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22944" y="913732"/>
            <a:ext cx="3021055" cy="105908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E7F7DE7-820A-77EE-A97B-9679118386D3}"/>
              </a:ext>
            </a:extLst>
          </p:cNvPr>
          <p:cNvSpPr txBox="1"/>
          <p:nvPr userDrawn="1"/>
        </p:nvSpPr>
        <p:spPr>
          <a:xfrm>
            <a:off x="5237551" y="5570283"/>
            <a:ext cx="2419252" cy="707886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pPr algn="ctr"/>
            <a:r>
              <a:rPr lang="en-CA" sz="2000" dirty="0">
                <a:solidFill>
                  <a:schemeClr val="bg1"/>
                </a:solidFill>
              </a:rPr>
              <a:t>One </a:t>
            </a:r>
            <a:r>
              <a:rPr lang="en-CA" sz="2000" b="1" dirty="0">
                <a:solidFill>
                  <a:srgbClr val="FFFF00"/>
                </a:solidFill>
              </a:rPr>
              <a:t>O</a:t>
            </a:r>
            <a:r>
              <a:rPr lang="en-CA" sz="2000" dirty="0">
                <a:solidFill>
                  <a:schemeClr val="bg1"/>
                </a:solidFill>
              </a:rPr>
              <a:t>peration </a:t>
            </a:r>
            <a:r>
              <a:rPr lang="en-CA" sz="2000" b="1" dirty="0">
                <a:solidFill>
                  <a:srgbClr val="FFFF00"/>
                </a:solidFill>
              </a:rPr>
              <a:t>C</a:t>
            </a:r>
            <a:r>
              <a:rPr lang="en-CA" sz="2000" dirty="0">
                <a:solidFill>
                  <a:schemeClr val="bg1"/>
                </a:solidFill>
              </a:rPr>
              <a:t>ount</a:t>
            </a:r>
          </a:p>
          <a:p>
            <a:pPr algn="ctr"/>
            <a:r>
              <a:rPr lang="en-CA" sz="2000" dirty="0">
                <a:solidFill>
                  <a:schemeClr val="bg1"/>
                </a:solidFill>
                <a:latin typeface="Consolas" panose="020B0609020204030204" pitchFamily="49" charset="0"/>
              </a:rPr>
              <a:t>= + - * / ++ --</a:t>
            </a:r>
            <a:endParaRPr lang="en-US" sz="20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9722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f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61CCBFBF-3FDF-4F14-9047-07F2338FFC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28541"/>
            <a:ext cx="4572000" cy="35651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D5D1764-AC3C-4D2A-88F5-8F5B02A5CC7A}"/>
              </a:ext>
            </a:extLst>
          </p:cNvPr>
          <p:cNvGrpSpPr/>
          <p:nvPr userDrawn="1"/>
        </p:nvGrpSpPr>
        <p:grpSpPr>
          <a:xfrm>
            <a:off x="7738528" y="2420452"/>
            <a:ext cx="1045529" cy="3941891"/>
            <a:chOff x="7020682" y="2907563"/>
            <a:chExt cx="1045529" cy="394189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1D2F1AD-75D0-5587-4EAF-4B121B963516}"/>
                </a:ext>
              </a:extLst>
            </p:cNvPr>
            <p:cNvSpPr/>
            <p:nvPr userDrawn="1"/>
          </p:nvSpPr>
          <p:spPr bwMode="auto">
            <a:xfrm>
              <a:off x="7022105" y="2907563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DAC813B-8A6A-44CD-A71D-12E7B84DAF44}"/>
                </a:ext>
              </a:extLst>
            </p:cNvPr>
            <p:cNvSpPr/>
            <p:nvPr userDrawn="1"/>
          </p:nvSpPr>
          <p:spPr bwMode="auto">
            <a:xfrm>
              <a:off x="7544513" y="2907563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FCAFBE5-7D26-4C4D-8769-B67312FAD730}"/>
                </a:ext>
              </a:extLst>
            </p:cNvPr>
            <p:cNvSpPr/>
            <p:nvPr userDrawn="1"/>
          </p:nvSpPr>
          <p:spPr bwMode="auto">
            <a:xfrm>
              <a:off x="7022105" y="334568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C7FD61-CB80-4468-ADCF-24EE86EA4ABB}"/>
                </a:ext>
              </a:extLst>
            </p:cNvPr>
            <p:cNvSpPr/>
            <p:nvPr userDrawn="1"/>
          </p:nvSpPr>
          <p:spPr bwMode="auto">
            <a:xfrm>
              <a:off x="7544513" y="334568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F00EFAB-E840-4A1F-A1C2-E65981D7FC1F}"/>
                </a:ext>
              </a:extLst>
            </p:cNvPr>
            <p:cNvSpPr/>
            <p:nvPr userDrawn="1"/>
          </p:nvSpPr>
          <p:spPr bwMode="auto">
            <a:xfrm>
              <a:off x="7020682" y="378166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24CF06B-905E-48C0-A985-2777BFCC84C0}"/>
                </a:ext>
              </a:extLst>
            </p:cNvPr>
            <p:cNvSpPr/>
            <p:nvPr userDrawn="1"/>
          </p:nvSpPr>
          <p:spPr bwMode="auto">
            <a:xfrm>
              <a:off x="7543090" y="378166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EF0BF3-496D-4368-9127-AEF387762DB3}"/>
                </a:ext>
              </a:extLst>
            </p:cNvPr>
            <p:cNvSpPr/>
            <p:nvPr userDrawn="1"/>
          </p:nvSpPr>
          <p:spPr bwMode="auto">
            <a:xfrm>
              <a:off x="7020682" y="421977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E226029-1F8D-4B75-840B-8223BE0624BC}"/>
                </a:ext>
              </a:extLst>
            </p:cNvPr>
            <p:cNvSpPr/>
            <p:nvPr userDrawn="1"/>
          </p:nvSpPr>
          <p:spPr bwMode="auto">
            <a:xfrm>
              <a:off x="7543090" y="421977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CBE5223-0F6A-46C4-83D5-7F7F4761B8D9}"/>
                </a:ext>
              </a:extLst>
            </p:cNvPr>
            <p:cNvSpPr/>
            <p:nvPr userDrawn="1"/>
          </p:nvSpPr>
          <p:spPr bwMode="auto">
            <a:xfrm>
              <a:off x="7021394" y="465362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CA322CD-FB73-426E-8BF9-FAAD9591B49E}"/>
                </a:ext>
              </a:extLst>
            </p:cNvPr>
            <p:cNvSpPr/>
            <p:nvPr userDrawn="1"/>
          </p:nvSpPr>
          <p:spPr bwMode="auto">
            <a:xfrm>
              <a:off x="7543802" y="465362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44F4D36-1997-442B-89C0-9951B0DACA63}"/>
                </a:ext>
              </a:extLst>
            </p:cNvPr>
            <p:cNvSpPr/>
            <p:nvPr userDrawn="1"/>
          </p:nvSpPr>
          <p:spPr bwMode="auto">
            <a:xfrm>
              <a:off x="7028517" y="508960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A2297E7-68C2-46AE-9535-FA65CB1EBD20}"/>
                </a:ext>
              </a:extLst>
            </p:cNvPr>
            <p:cNvSpPr/>
            <p:nvPr userDrawn="1"/>
          </p:nvSpPr>
          <p:spPr bwMode="auto">
            <a:xfrm>
              <a:off x="7550925" y="508960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407DF4D-B16C-4093-9CB9-8FB9C4FD2AE2}"/>
                </a:ext>
              </a:extLst>
            </p:cNvPr>
            <p:cNvSpPr/>
            <p:nvPr userDrawn="1"/>
          </p:nvSpPr>
          <p:spPr bwMode="auto">
            <a:xfrm>
              <a:off x="7028517" y="552771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FFCE2D6-CE86-433B-B583-61E6C8910613}"/>
                </a:ext>
              </a:extLst>
            </p:cNvPr>
            <p:cNvSpPr/>
            <p:nvPr userDrawn="1"/>
          </p:nvSpPr>
          <p:spPr bwMode="auto">
            <a:xfrm>
              <a:off x="7550925" y="552771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8774663-9F42-46C7-BC4C-AED1A9C6FE14}"/>
                </a:ext>
              </a:extLst>
            </p:cNvPr>
            <p:cNvSpPr/>
            <p:nvPr userDrawn="1"/>
          </p:nvSpPr>
          <p:spPr bwMode="auto">
            <a:xfrm>
              <a:off x="7028517" y="597535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409FF04-EF95-4FD4-8374-46931D293D71}"/>
                </a:ext>
              </a:extLst>
            </p:cNvPr>
            <p:cNvSpPr/>
            <p:nvPr userDrawn="1"/>
          </p:nvSpPr>
          <p:spPr bwMode="auto">
            <a:xfrm>
              <a:off x="7550925" y="597535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359418E-CCF3-46B8-B740-BA183B618DA6}"/>
                </a:ext>
              </a:extLst>
            </p:cNvPr>
            <p:cNvSpPr/>
            <p:nvPr userDrawn="1"/>
          </p:nvSpPr>
          <p:spPr bwMode="auto">
            <a:xfrm>
              <a:off x="7028517" y="6413474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8451CA6-E2D3-44F0-B772-C2A7600B0428}"/>
                </a:ext>
              </a:extLst>
            </p:cNvPr>
            <p:cNvSpPr/>
            <p:nvPr userDrawn="1"/>
          </p:nvSpPr>
          <p:spPr bwMode="auto">
            <a:xfrm>
              <a:off x="7550925" y="6413474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25D17593-8327-40E2-A902-541BA8674319}"/>
              </a:ext>
            </a:extLst>
          </p:cNvPr>
          <p:cNvSpPr/>
          <p:nvPr userDrawn="1"/>
        </p:nvSpPr>
        <p:spPr>
          <a:xfrm>
            <a:off x="7685117" y="1947013"/>
            <a:ext cx="11673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400" dirty="0">
                <a:solidFill>
                  <a:schemeClr val="tx2"/>
                </a:solidFill>
              </a:rPr>
              <a:t>OC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CF541A8-E63D-04B8-A705-1BB0CA3916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22944" y="913732"/>
            <a:ext cx="3021055" cy="105908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4F7711F-ABF7-4C60-65C0-54384C59D626}"/>
              </a:ext>
            </a:extLst>
          </p:cNvPr>
          <p:cNvCxnSpPr/>
          <p:nvPr userDrawn="1"/>
        </p:nvCxnSpPr>
        <p:spPr bwMode="auto">
          <a:xfrm>
            <a:off x="-125936" y="6362343"/>
            <a:ext cx="948895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4202427-6D2E-D2EF-2B21-BAF40D3EE1E0}"/>
              </a:ext>
            </a:extLst>
          </p:cNvPr>
          <p:cNvSpPr txBox="1"/>
          <p:nvPr userDrawn="1"/>
        </p:nvSpPr>
        <p:spPr>
          <a:xfrm>
            <a:off x="5237551" y="5570283"/>
            <a:ext cx="2419252" cy="707886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pPr algn="ctr"/>
            <a:r>
              <a:rPr lang="en-CA" sz="2000" dirty="0">
                <a:solidFill>
                  <a:schemeClr val="bg1"/>
                </a:solidFill>
              </a:rPr>
              <a:t>One </a:t>
            </a:r>
            <a:r>
              <a:rPr lang="en-CA" sz="2000" b="1" dirty="0">
                <a:solidFill>
                  <a:srgbClr val="FFFF00"/>
                </a:solidFill>
              </a:rPr>
              <a:t>O</a:t>
            </a:r>
            <a:r>
              <a:rPr lang="en-CA" sz="2000" dirty="0">
                <a:solidFill>
                  <a:schemeClr val="bg1"/>
                </a:solidFill>
              </a:rPr>
              <a:t>peration </a:t>
            </a:r>
            <a:r>
              <a:rPr lang="en-CA" sz="2000" b="1" dirty="0">
                <a:solidFill>
                  <a:srgbClr val="FFFF00"/>
                </a:solidFill>
              </a:rPr>
              <a:t>C</a:t>
            </a:r>
            <a:r>
              <a:rPr lang="en-CA" sz="2000" dirty="0">
                <a:solidFill>
                  <a:schemeClr val="bg1"/>
                </a:solidFill>
              </a:rPr>
              <a:t>ount</a:t>
            </a:r>
          </a:p>
          <a:p>
            <a:pPr algn="ctr"/>
            <a:r>
              <a:rPr lang="en-CA" sz="2000" dirty="0">
                <a:solidFill>
                  <a:schemeClr val="bg1"/>
                </a:solidFill>
                <a:latin typeface="Consolas" panose="020B0609020204030204" pitchFamily="49" charset="0"/>
              </a:rPr>
              <a:t>= + - * / ++ --</a:t>
            </a:r>
            <a:endParaRPr lang="en-US" sz="20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268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_wh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D5D1764-AC3C-4D2A-88F5-8F5B02A5CC7A}"/>
              </a:ext>
            </a:extLst>
          </p:cNvPr>
          <p:cNvGrpSpPr/>
          <p:nvPr userDrawn="1"/>
        </p:nvGrpSpPr>
        <p:grpSpPr>
          <a:xfrm>
            <a:off x="7738528" y="2420452"/>
            <a:ext cx="1045529" cy="3941891"/>
            <a:chOff x="7020682" y="2907563"/>
            <a:chExt cx="1045529" cy="394189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1D2F1AD-75D0-5587-4EAF-4B121B963516}"/>
                </a:ext>
              </a:extLst>
            </p:cNvPr>
            <p:cNvSpPr/>
            <p:nvPr userDrawn="1"/>
          </p:nvSpPr>
          <p:spPr bwMode="auto">
            <a:xfrm>
              <a:off x="7022105" y="2907563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DAC813B-8A6A-44CD-A71D-12E7B84DAF44}"/>
                </a:ext>
              </a:extLst>
            </p:cNvPr>
            <p:cNvSpPr/>
            <p:nvPr userDrawn="1"/>
          </p:nvSpPr>
          <p:spPr bwMode="auto">
            <a:xfrm>
              <a:off x="7544513" y="2907563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FCAFBE5-7D26-4C4D-8769-B67312FAD730}"/>
                </a:ext>
              </a:extLst>
            </p:cNvPr>
            <p:cNvSpPr/>
            <p:nvPr userDrawn="1"/>
          </p:nvSpPr>
          <p:spPr bwMode="auto">
            <a:xfrm>
              <a:off x="7022105" y="334568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C7FD61-CB80-4468-ADCF-24EE86EA4ABB}"/>
                </a:ext>
              </a:extLst>
            </p:cNvPr>
            <p:cNvSpPr/>
            <p:nvPr userDrawn="1"/>
          </p:nvSpPr>
          <p:spPr bwMode="auto">
            <a:xfrm>
              <a:off x="7544513" y="334568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F00EFAB-E840-4A1F-A1C2-E65981D7FC1F}"/>
                </a:ext>
              </a:extLst>
            </p:cNvPr>
            <p:cNvSpPr/>
            <p:nvPr userDrawn="1"/>
          </p:nvSpPr>
          <p:spPr bwMode="auto">
            <a:xfrm>
              <a:off x="7020682" y="378166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24CF06B-905E-48C0-A985-2777BFCC84C0}"/>
                </a:ext>
              </a:extLst>
            </p:cNvPr>
            <p:cNvSpPr/>
            <p:nvPr userDrawn="1"/>
          </p:nvSpPr>
          <p:spPr bwMode="auto">
            <a:xfrm>
              <a:off x="7543090" y="378166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EF0BF3-496D-4368-9127-AEF387762DB3}"/>
                </a:ext>
              </a:extLst>
            </p:cNvPr>
            <p:cNvSpPr/>
            <p:nvPr userDrawn="1"/>
          </p:nvSpPr>
          <p:spPr bwMode="auto">
            <a:xfrm>
              <a:off x="7020682" y="421977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E226029-1F8D-4B75-840B-8223BE0624BC}"/>
                </a:ext>
              </a:extLst>
            </p:cNvPr>
            <p:cNvSpPr/>
            <p:nvPr userDrawn="1"/>
          </p:nvSpPr>
          <p:spPr bwMode="auto">
            <a:xfrm>
              <a:off x="7543090" y="421977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CBE5223-0F6A-46C4-83D5-7F7F4761B8D9}"/>
                </a:ext>
              </a:extLst>
            </p:cNvPr>
            <p:cNvSpPr/>
            <p:nvPr userDrawn="1"/>
          </p:nvSpPr>
          <p:spPr bwMode="auto">
            <a:xfrm>
              <a:off x="7021394" y="465362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CA322CD-FB73-426E-8BF9-FAAD9591B49E}"/>
                </a:ext>
              </a:extLst>
            </p:cNvPr>
            <p:cNvSpPr/>
            <p:nvPr userDrawn="1"/>
          </p:nvSpPr>
          <p:spPr bwMode="auto">
            <a:xfrm>
              <a:off x="7543802" y="465362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44F4D36-1997-442B-89C0-9951B0DACA63}"/>
                </a:ext>
              </a:extLst>
            </p:cNvPr>
            <p:cNvSpPr/>
            <p:nvPr userDrawn="1"/>
          </p:nvSpPr>
          <p:spPr bwMode="auto">
            <a:xfrm>
              <a:off x="7028517" y="508960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A2297E7-68C2-46AE-9535-FA65CB1EBD20}"/>
                </a:ext>
              </a:extLst>
            </p:cNvPr>
            <p:cNvSpPr/>
            <p:nvPr userDrawn="1"/>
          </p:nvSpPr>
          <p:spPr bwMode="auto">
            <a:xfrm>
              <a:off x="7550925" y="5089600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407DF4D-B16C-4093-9CB9-8FB9C4FD2AE2}"/>
                </a:ext>
              </a:extLst>
            </p:cNvPr>
            <p:cNvSpPr/>
            <p:nvPr userDrawn="1"/>
          </p:nvSpPr>
          <p:spPr bwMode="auto">
            <a:xfrm>
              <a:off x="7028517" y="552771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FFCE2D6-CE86-433B-B583-61E6C8910613}"/>
                </a:ext>
              </a:extLst>
            </p:cNvPr>
            <p:cNvSpPr/>
            <p:nvPr userDrawn="1"/>
          </p:nvSpPr>
          <p:spPr bwMode="auto">
            <a:xfrm>
              <a:off x="7550925" y="552771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8774663-9F42-46C7-BC4C-AED1A9C6FE14}"/>
                </a:ext>
              </a:extLst>
            </p:cNvPr>
            <p:cNvSpPr/>
            <p:nvPr userDrawn="1"/>
          </p:nvSpPr>
          <p:spPr bwMode="auto">
            <a:xfrm>
              <a:off x="7028517" y="597535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409FF04-EF95-4FD4-8374-46931D293D71}"/>
                </a:ext>
              </a:extLst>
            </p:cNvPr>
            <p:cNvSpPr/>
            <p:nvPr userDrawn="1"/>
          </p:nvSpPr>
          <p:spPr bwMode="auto">
            <a:xfrm>
              <a:off x="7550925" y="5975357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359418E-CCF3-46B8-B740-BA183B618DA6}"/>
                </a:ext>
              </a:extLst>
            </p:cNvPr>
            <p:cNvSpPr/>
            <p:nvPr userDrawn="1"/>
          </p:nvSpPr>
          <p:spPr bwMode="auto">
            <a:xfrm>
              <a:off x="7028517" y="6413474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8451CA6-E2D3-44F0-B772-C2A7600B0428}"/>
                </a:ext>
              </a:extLst>
            </p:cNvPr>
            <p:cNvSpPr/>
            <p:nvPr userDrawn="1"/>
          </p:nvSpPr>
          <p:spPr bwMode="auto">
            <a:xfrm>
              <a:off x="7550925" y="6413474"/>
              <a:ext cx="515286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062B9C7F-5077-4CE9-A639-F94B28FFB7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14864"/>
            <a:ext cx="4501498" cy="42577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5D17593-8327-40E2-A902-541BA8674319}"/>
              </a:ext>
            </a:extLst>
          </p:cNvPr>
          <p:cNvSpPr/>
          <p:nvPr userDrawn="1"/>
        </p:nvSpPr>
        <p:spPr>
          <a:xfrm>
            <a:off x="7685117" y="1947013"/>
            <a:ext cx="11673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400" dirty="0">
                <a:solidFill>
                  <a:schemeClr val="tx2"/>
                </a:solidFill>
              </a:rPr>
              <a:t>OC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EEEE292-21C2-D9C8-AA8F-C103FF4466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22944" y="913732"/>
            <a:ext cx="3021055" cy="105908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48744BA-1CC7-C6B6-949B-970103882DF8}"/>
              </a:ext>
            </a:extLst>
          </p:cNvPr>
          <p:cNvCxnSpPr/>
          <p:nvPr userDrawn="1"/>
        </p:nvCxnSpPr>
        <p:spPr bwMode="auto">
          <a:xfrm>
            <a:off x="-125936" y="6362343"/>
            <a:ext cx="948895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404A492-11CB-E1CE-F3B7-C76009C308DA}"/>
              </a:ext>
            </a:extLst>
          </p:cNvPr>
          <p:cNvSpPr txBox="1"/>
          <p:nvPr userDrawn="1"/>
        </p:nvSpPr>
        <p:spPr>
          <a:xfrm>
            <a:off x="5237551" y="5570283"/>
            <a:ext cx="2419252" cy="707886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pPr algn="ctr"/>
            <a:r>
              <a:rPr lang="en-CA" sz="2000" dirty="0">
                <a:solidFill>
                  <a:schemeClr val="bg1"/>
                </a:solidFill>
              </a:rPr>
              <a:t>One </a:t>
            </a:r>
            <a:r>
              <a:rPr lang="en-CA" sz="2000" b="1" dirty="0">
                <a:solidFill>
                  <a:srgbClr val="FFFF00"/>
                </a:solidFill>
              </a:rPr>
              <a:t>O</a:t>
            </a:r>
            <a:r>
              <a:rPr lang="en-CA" sz="2000" dirty="0">
                <a:solidFill>
                  <a:schemeClr val="bg1"/>
                </a:solidFill>
              </a:rPr>
              <a:t>peration </a:t>
            </a:r>
            <a:r>
              <a:rPr lang="en-CA" sz="2000" b="1" dirty="0">
                <a:solidFill>
                  <a:srgbClr val="FFFF00"/>
                </a:solidFill>
              </a:rPr>
              <a:t>C</a:t>
            </a:r>
            <a:r>
              <a:rPr lang="en-CA" sz="2000" dirty="0">
                <a:solidFill>
                  <a:schemeClr val="bg1"/>
                </a:solidFill>
              </a:rPr>
              <a:t>ount</a:t>
            </a:r>
          </a:p>
          <a:p>
            <a:pPr algn="ctr"/>
            <a:r>
              <a:rPr lang="en-CA" sz="2000" dirty="0">
                <a:solidFill>
                  <a:schemeClr val="bg1"/>
                </a:solidFill>
                <a:latin typeface="Consolas" panose="020B0609020204030204" pitchFamily="49" charset="0"/>
              </a:rPr>
              <a:t>= + - * / ++ --</a:t>
            </a:r>
            <a:endParaRPr lang="en-US" sz="20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135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hyperlink" Target="https://www.bits2c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dba.info/" TargetMode="Externa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by J. D. White. From Problem Definition to Solution,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6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7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§7 Flow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8FCDF6-7370-EA0D-28B1-262FE2FC511F}"/>
              </a:ext>
            </a:extLst>
          </p:cNvPr>
          <p:cNvGrpSpPr/>
          <p:nvPr userDrawn="1"/>
        </p:nvGrpSpPr>
        <p:grpSpPr>
          <a:xfrm>
            <a:off x="70413" y="57910"/>
            <a:ext cx="780290" cy="780290"/>
            <a:chOff x="70413" y="57910"/>
            <a:chExt cx="780290" cy="780290"/>
          </a:xfrm>
        </p:grpSpPr>
        <p:pic>
          <p:nvPicPr>
            <p:cNvPr id="5" name="Picture 4" descr="A circular black and white circular object with text&#10;&#10;Description automatically generated">
              <a:extLst>
                <a:ext uri="{FF2B5EF4-FFF2-40B4-BE49-F238E27FC236}">
                  <a16:creationId xmlns:a16="http://schemas.microsoft.com/office/drawing/2014/main" id="{889C64C7-D5D2-F109-D2C5-F49E0971F8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13" y="57910"/>
              <a:ext cx="780290" cy="78029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10E3872-B852-9190-1B3B-619625494B3D}"/>
                </a:ext>
              </a:extLst>
            </p:cNvPr>
            <p:cNvSpPr txBox="1"/>
            <p:nvPr userDrawn="1"/>
          </p:nvSpPr>
          <p:spPr>
            <a:xfrm>
              <a:off x="284869" y="262328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>
                  <a:solidFill>
                    <a:srgbClr val="FF0000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C</a:t>
              </a:r>
              <a:endParaRPr lang="en-US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1" r:id="rId2"/>
    <p:sldLayoutId id="2147483802" r:id="rId3"/>
    <p:sldLayoutId id="2147483803" r:id="rId4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/>
          <a:p>
            <a:r>
              <a:rPr lang="en-US" dirty="0"/>
              <a:t>Program Flow:</a:t>
            </a:r>
            <a:br>
              <a:rPr lang="en-US" dirty="0"/>
            </a:br>
            <a:r>
              <a:rPr lang="en-US" dirty="0"/>
              <a:t>Sequence, Decision, Repetition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E04D5B-E751-A5FB-DF90-AB7D1C763EA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Ref: SDBA §7.2</a:t>
            </a:r>
          </a:p>
          <a:p>
            <a:r>
              <a:rPr lang="en-US" dirty="0"/>
              <a:t>Understanding Loops with VP diagrams</a:t>
            </a:r>
          </a:p>
          <a:p>
            <a:r>
              <a:rPr lang="en-US" dirty="0"/>
              <a:t>Operation Counts for Sum of Squares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60E70A-A050-0ED9-B3E3-00802BEBA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06" y="5256959"/>
            <a:ext cx="3908688" cy="13702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018EA6-C316-1B96-F5EE-B1DC240C1CB1}"/>
              </a:ext>
            </a:extLst>
          </p:cNvPr>
          <p:cNvSpPr txBox="1"/>
          <p:nvPr/>
        </p:nvSpPr>
        <p:spPr>
          <a:xfrm>
            <a:off x="5236546" y="5465032"/>
            <a:ext cx="3313729" cy="95410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pPr algn="ctr"/>
            <a:r>
              <a:rPr lang="en-CA" sz="2800" dirty="0">
                <a:solidFill>
                  <a:schemeClr val="bg1"/>
                </a:solidFill>
              </a:rPr>
              <a:t>One </a:t>
            </a:r>
            <a:r>
              <a:rPr lang="en-CA" sz="2800" b="1" dirty="0">
                <a:solidFill>
                  <a:srgbClr val="FFFF00"/>
                </a:solidFill>
              </a:rPr>
              <a:t>O</a:t>
            </a:r>
            <a:r>
              <a:rPr lang="en-CA" sz="2800" dirty="0">
                <a:solidFill>
                  <a:schemeClr val="bg1"/>
                </a:solidFill>
              </a:rPr>
              <a:t>peration </a:t>
            </a:r>
            <a:r>
              <a:rPr lang="en-CA" sz="2800" b="1" dirty="0">
                <a:solidFill>
                  <a:srgbClr val="FFFF00"/>
                </a:solidFill>
              </a:rPr>
              <a:t>C</a:t>
            </a:r>
            <a:r>
              <a:rPr lang="en-CA" sz="2800" dirty="0">
                <a:solidFill>
                  <a:schemeClr val="bg1"/>
                </a:solidFill>
              </a:rPr>
              <a:t>ount</a:t>
            </a:r>
          </a:p>
          <a:p>
            <a:pPr algn="ctr"/>
            <a:r>
              <a:rPr lang="en-CA" sz="2800" dirty="0">
                <a:solidFill>
                  <a:schemeClr val="bg1"/>
                </a:solidFill>
                <a:latin typeface="Consolas" panose="020B0609020204030204" pitchFamily="49" charset="0"/>
              </a:rPr>
              <a:t>= + - * / ++ --</a:t>
            </a:r>
            <a:endParaRPr lang="en-US" sz="28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0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7C7CEEC-8C8B-4F8B-BB33-E698328A4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US" dirty="0"/>
              <a:t>while(){  }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20E0A92-D59E-4D84-B19B-46F2D8115813}"/>
              </a:ext>
            </a:extLst>
          </p:cNvPr>
          <p:cNvGrpSpPr/>
          <p:nvPr/>
        </p:nvGrpSpPr>
        <p:grpSpPr>
          <a:xfrm>
            <a:off x="7767847" y="2438520"/>
            <a:ext cx="997791" cy="3909224"/>
            <a:chOff x="7767847" y="2438520"/>
            <a:chExt cx="997791" cy="390922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DEE0853-D858-4C9F-B12A-9F9BC20A3A4B}"/>
                </a:ext>
              </a:extLst>
            </p:cNvPr>
            <p:cNvSpPr/>
            <p:nvPr/>
          </p:nvSpPr>
          <p:spPr bwMode="auto">
            <a:xfrm>
              <a:off x="7767847" y="2438520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6C43F-B976-41FB-8D37-D36966300B5E}"/>
                </a:ext>
              </a:extLst>
            </p:cNvPr>
            <p:cNvSpPr/>
            <p:nvPr/>
          </p:nvSpPr>
          <p:spPr bwMode="auto">
            <a:xfrm>
              <a:off x="8282559" y="2438520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6730E4D-CC51-4D7B-9693-6715A7EBF970}"/>
                </a:ext>
              </a:extLst>
            </p:cNvPr>
            <p:cNvSpPr/>
            <p:nvPr/>
          </p:nvSpPr>
          <p:spPr bwMode="auto">
            <a:xfrm>
              <a:off x="7767847" y="2872838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D913DD2-C0FA-4D7F-A99E-ABB39BC66CE8}"/>
                </a:ext>
              </a:extLst>
            </p:cNvPr>
            <p:cNvSpPr/>
            <p:nvPr/>
          </p:nvSpPr>
          <p:spPr bwMode="auto">
            <a:xfrm>
              <a:off x="8282559" y="2872838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47277E3-A662-49E2-8BFE-332BCFDF9325}"/>
                </a:ext>
              </a:extLst>
            </p:cNvPr>
            <p:cNvSpPr/>
            <p:nvPr/>
          </p:nvSpPr>
          <p:spPr bwMode="auto">
            <a:xfrm>
              <a:off x="7767847" y="3315782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09EAF76-18B2-49A7-B859-F4E0F35FC970}"/>
                </a:ext>
              </a:extLst>
            </p:cNvPr>
            <p:cNvSpPr/>
            <p:nvPr/>
          </p:nvSpPr>
          <p:spPr bwMode="auto">
            <a:xfrm>
              <a:off x="8282559" y="3315782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6035F64-9F51-4C87-BCA9-5BCB67E39891}"/>
                </a:ext>
              </a:extLst>
            </p:cNvPr>
            <p:cNvSpPr/>
            <p:nvPr/>
          </p:nvSpPr>
          <p:spPr bwMode="auto">
            <a:xfrm>
              <a:off x="7767847" y="3750100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301AD0B-998D-448C-B69B-EF5AED59FF7F}"/>
                </a:ext>
              </a:extLst>
            </p:cNvPr>
            <p:cNvSpPr/>
            <p:nvPr/>
          </p:nvSpPr>
          <p:spPr bwMode="auto">
            <a:xfrm>
              <a:off x="8282559" y="3750100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04490F7-78B4-4D3E-83C4-A03CB3C61BF4}"/>
                </a:ext>
              </a:extLst>
            </p:cNvPr>
            <p:cNvSpPr/>
            <p:nvPr/>
          </p:nvSpPr>
          <p:spPr bwMode="auto">
            <a:xfrm>
              <a:off x="7767847" y="4189216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B9D3226-A268-4738-8825-32E7139E5AB8}"/>
                </a:ext>
              </a:extLst>
            </p:cNvPr>
            <p:cNvSpPr/>
            <p:nvPr/>
          </p:nvSpPr>
          <p:spPr bwMode="auto">
            <a:xfrm>
              <a:off x="8282559" y="4189216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EAD3B78-E72A-47CF-B90D-9DBFF12465AC}"/>
                </a:ext>
              </a:extLst>
            </p:cNvPr>
            <p:cNvSpPr/>
            <p:nvPr/>
          </p:nvSpPr>
          <p:spPr bwMode="auto">
            <a:xfrm>
              <a:off x="7767847" y="4623534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36B2FAC-3620-4D7F-991A-D90732C5BD65}"/>
                </a:ext>
              </a:extLst>
            </p:cNvPr>
            <p:cNvSpPr/>
            <p:nvPr/>
          </p:nvSpPr>
          <p:spPr bwMode="auto">
            <a:xfrm>
              <a:off x="8282559" y="4623534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54D54FB-CB31-4270-B527-AC0045B1BD86}"/>
                </a:ext>
              </a:extLst>
            </p:cNvPr>
            <p:cNvSpPr/>
            <p:nvPr/>
          </p:nvSpPr>
          <p:spPr bwMode="auto">
            <a:xfrm>
              <a:off x="7767847" y="5066478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48FBF1E-B934-4A09-B90A-A5E6469BA6DB}"/>
                </a:ext>
              </a:extLst>
            </p:cNvPr>
            <p:cNvSpPr/>
            <p:nvPr/>
          </p:nvSpPr>
          <p:spPr bwMode="auto">
            <a:xfrm>
              <a:off x="8282559" y="5066478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16882CF-B15F-413A-85F3-0CC2C4B75688}"/>
                </a:ext>
              </a:extLst>
            </p:cNvPr>
            <p:cNvSpPr/>
            <p:nvPr/>
          </p:nvSpPr>
          <p:spPr bwMode="auto">
            <a:xfrm>
              <a:off x="7767847" y="5500796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F4E94AE-FAC5-4F71-9A37-9EBA3C512DD8}"/>
                </a:ext>
              </a:extLst>
            </p:cNvPr>
            <p:cNvSpPr/>
            <p:nvPr/>
          </p:nvSpPr>
          <p:spPr bwMode="auto">
            <a:xfrm>
              <a:off x="8282559" y="5500796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65E0301-AA63-40F1-A068-D80A5915AA66}"/>
                </a:ext>
              </a:extLst>
            </p:cNvPr>
            <p:cNvSpPr/>
            <p:nvPr/>
          </p:nvSpPr>
          <p:spPr bwMode="auto">
            <a:xfrm>
              <a:off x="7767847" y="5943740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CDA467B-97AA-4077-A871-E8281CDB40D1}"/>
                </a:ext>
              </a:extLst>
            </p:cNvPr>
            <p:cNvSpPr/>
            <p:nvPr/>
          </p:nvSpPr>
          <p:spPr bwMode="auto">
            <a:xfrm>
              <a:off x="8282559" y="5943740"/>
              <a:ext cx="483079" cy="4040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E638713-E947-4A88-8DE3-A93CAFFFD8EB}"/>
              </a:ext>
            </a:extLst>
          </p:cNvPr>
          <p:cNvGrpSpPr/>
          <p:nvPr/>
        </p:nvGrpSpPr>
        <p:grpSpPr>
          <a:xfrm>
            <a:off x="2499360" y="3226880"/>
            <a:ext cx="4614622" cy="523220"/>
            <a:chOff x="2471651" y="3544867"/>
            <a:chExt cx="4614622" cy="52322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FC770F0-2877-4A4A-BBC4-57CD978969DC}"/>
                </a:ext>
              </a:extLst>
            </p:cNvPr>
            <p:cNvSpPr/>
            <p:nvPr/>
          </p:nvSpPr>
          <p:spPr>
            <a:xfrm>
              <a:off x="4380083" y="3544867"/>
              <a:ext cx="2706190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2"/>
                  </a:solidFill>
                  <a:latin typeface="Consolas" panose="020B0609020204030204" pitchFamily="49" charset="0"/>
                </a:rPr>
                <a:t>k </a:t>
              </a:r>
              <a:r>
                <a:rPr lang="en-US" sz="2800" b="1" dirty="0">
                  <a:solidFill>
                    <a:schemeClr val="tx2"/>
                  </a:solidFill>
                  <a:latin typeface="Consolas" panose="020B0609020204030204" pitchFamily="49" charset="0"/>
                  <a:sym typeface="Wingdings" panose="05000000000000000000" pitchFamily="2" charset="2"/>
                </a:rPr>
                <a:t> k + j*j;</a:t>
              </a:r>
              <a:endParaRPr lang="en-IN" sz="2800" b="1" dirty="0">
                <a:solidFill>
                  <a:schemeClr val="tx2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FE94F42D-7D84-4119-A9AF-EBF5EE6220B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471651" y="3806477"/>
              <a:ext cx="1908432" cy="26161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00FF"/>
              </a:solidFill>
              <a:prstDash val="sysDash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589EB66-8942-492C-9093-655C445D70D1}"/>
              </a:ext>
            </a:extLst>
          </p:cNvPr>
          <p:cNvGrpSpPr/>
          <p:nvPr/>
        </p:nvGrpSpPr>
        <p:grpSpPr>
          <a:xfrm>
            <a:off x="2166851" y="4068839"/>
            <a:ext cx="4533982" cy="523220"/>
            <a:chOff x="2166851" y="4172351"/>
            <a:chExt cx="4533982" cy="52322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02F25A9-60FD-4B07-90B4-6B429146A538}"/>
                </a:ext>
              </a:extLst>
            </p:cNvPr>
            <p:cNvSpPr/>
            <p:nvPr/>
          </p:nvSpPr>
          <p:spPr>
            <a:xfrm>
              <a:off x="4388983" y="4172351"/>
              <a:ext cx="2311850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2"/>
                  </a:solidFill>
                  <a:latin typeface="Consolas" panose="020B0609020204030204" pitchFamily="49" charset="0"/>
                </a:rPr>
                <a:t>j </a:t>
              </a:r>
              <a:r>
                <a:rPr lang="en-US" sz="2800" b="1" dirty="0">
                  <a:solidFill>
                    <a:schemeClr val="tx2"/>
                  </a:solidFill>
                  <a:latin typeface="Consolas" panose="020B0609020204030204" pitchFamily="49" charset="0"/>
                  <a:sym typeface="Wingdings" panose="05000000000000000000" pitchFamily="2" charset="2"/>
                </a:rPr>
                <a:t> j + 1;</a:t>
              </a:r>
              <a:endParaRPr lang="en-IN" sz="2800" b="1" dirty="0">
                <a:solidFill>
                  <a:schemeClr val="tx2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0233345-3999-4019-B53B-3AC033C9BAAD}"/>
                </a:ext>
              </a:extLst>
            </p:cNvPr>
            <p:cNvCxnSpPr>
              <a:cxnSpLocks/>
              <a:endCxn id="34" idx="1"/>
            </p:cNvCxnSpPr>
            <p:nvPr/>
          </p:nvCxnSpPr>
          <p:spPr bwMode="auto">
            <a:xfrm>
              <a:off x="2166851" y="4172351"/>
              <a:ext cx="2222132" cy="26161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00FF"/>
              </a:solidFill>
              <a:prstDash val="sysDash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6995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>
            <a:extLst>
              <a:ext uri="{FF2B5EF4-FFF2-40B4-BE49-F238E27FC236}">
                <a16:creationId xmlns:a16="http://schemas.microsoft.com/office/drawing/2014/main" id="{8E39227C-91CA-41C3-A2F7-99C185C509E1}"/>
              </a:ext>
            </a:extLst>
          </p:cNvPr>
          <p:cNvSpPr txBox="1"/>
          <p:nvPr/>
        </p:nvSpPr>
        <p:spPr>
          <a:xfrm>
            <a:off x="5200239" y="2535040"/>
            <a:ext cx="33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852057-5BE2-4CFC-827A-5E57377C3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while(){  }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8E2431AD-C816-4E82-A812-6DCAB14410F8}"/>
              </a:ext>
            </a:extLst>
          </p:cNvPr>
          <p:cNvSpPr/>
          <p:nvPr/>
        </p:nvSpPr>
        <p:spPr bwMode="auto">
          <a:xfrm rot="5400000" flipV="1">
            <a:off x="133324" y="2129604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6CF6C5B-3A90-4A23-8BF8-378076F60594}"/>
              </a:ext>
            </a:extLst>
          </p:cNvPr>
          <p:cNvGrpSpPr/>
          <p:nvPr/>
        </p:nvGrpSpPr>
        <p:grpSpPr>
          <a:xfrm>
            <a:off x="4655614" y="1039545"/>
            <a:ext cx="1366178" cy="2911353"/>
            <a:chOff x="5891877" y="3335462"/>
            <a:chExt cx="1257904" cy="285673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6D8B2E1-9183-4C05-918E-5170B90835F0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AEB6910-64E1-4137-BE7A-74B2F72C7B46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497939C-C108-47F0-8B7D-A1ED6C5DAA78}"/>
              </a:ext>
            </a:extLst>
          </p:cNvPr>
          <p:cNvGrpSpPr/>
          <p:nvPr/>
        </p:nvGrpSpPr>
        <p:grpSpPr>
          <a:xfrm>
            <a:off x="4733285" y="1399622"/>
            <a:ext cx="1210835" cy="2357911"/>
            <a:chOff x="7796136" y="1457692"/>
            <a:chExt cx="1210835" cy="235791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BBCB3C2-F506-4055-9948-CCFDE5CA1304}"/>
                </a:ext>
              </a:extLst>
            </p:cNvPr>
            <p:cNvSpPr/>
            <p:nvPr/>
          </p:nvSpPr>
          <p:spPr>
            <a:xfrm>
              <a:off x="7796136" y="1457692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9E23F6D-902C-45F2-81E3-25A2363F5ABA}"/>
                </a:ext>
              </a:extLst>
            </p:cNvPr>
            <p:cNvSpPr/>
            <p:nvPr/>
          </p:nvSpPr>
          <p:spPr bwMode="auto">
            <a:xfrm>
              <a:off x="7813388" y="187801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6CBCF9-BCCC-41F9-BFFE-C5061942A95B}"/>
                </a:ext>
              </a:extLst>
            </p:cNvPr>
            <p:cNvSpPr/>
            <p:nvPr/>
          </p:nvSpPr>
          <p:spPr>
            <a:xfrm>
              <a:off x="7817900" y="2225750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k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D1A0EDA-FF71-44DB-A651-96D5D24617E1}"/>
                </a:ext>
              </a:extLst>
            </p:cNvPr>
            <p:cNvSpPr/>
            <p:nvPr/>
          </p:nvSpPr>
          <p:spPr bwMode="auto">
            <a:xfrm>
              <a:off x="7817900" y="2628817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5B33028-7920-4013-8466-BB71ED292078}"/>
                </a:ext>
              </a:extLst>
            </p:cNvPr>
            <p:cNvSpPr/>
            <p:nvPr/>
          </p:nvSpPr>
          <p:spPr>
            <a:xfrm>
              <a:off x="7839664" y="2976556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n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D04198E-5E04-4DA5-B0CC-B0A0E6B03088}"/>
                </a:ext>
              </a:extLst>
            </p:cNvPr>
            <p:cNvSpPr/>
            <p:nvPr/>
          </p:nvSpPr>
          <p:spPr bwMode="auto">
            <a:xfrm>
              <a:off x="7839664" y="3379623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17" name="Arrow: Down 16">
            <a:extLst>
              <a:ext uri="{FF2B5EF4-FFF2-40B4-BE49-F238E27FC236}">
                <a16:creationId xmlns:a16="http://schemas.microsoft.com/office/drawing/2014/main" id="{B6F38716-0F7B-4A08-84BD-6362FB014277}"/>
              </a:ext>
            </a:extLst>
          </p:cNvPr>
          <p:cNvSpPr/>
          <p:nvPr/>
        </p:nvSpPr>
        <p:spPr bwMode="auto">
          <a:xfrm rot="5400000" flipV="1">
            <a:off x="643723" y="2421852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15C7C773-B630-4551-A032-10E4475E951C}"/>
              </a:ext>
            </a:extLst>
          </p:cNvPr>
          <p:cNvSpPr/>
          <p:nvPr/>
        </p:nvSpPr>
        <p:spPr bwMode="auto">
          <a:xfrm rot="5400000" flipV="1">
            <a:off x="643722" y="2685985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46A6E83-6F1A-4BBF-BC35-155A09245170}"/>
              </a:ext>
            </a:extLst>
          </p:cNvPr>
          <p:cNvSpPr/>
          <p:nvPr/>
        </p:nvSpPr>
        <p:spPr bwMode="auto">
          <a:xfrm>
            <a:off x="7767847" y="243852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AC637D-00D9-4004-8392-53FFEDA5B3B7}"/>
              </a:ext>
            </a:extLst>
          </p:cNvPr>
          <p:cNvSpPr/>
          <p:nvPr/>
        </p:nvSpPr>
        <p:spPr bwMode="auto">
          <a:xfrm>
            <a:off x="8282559" y="243852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5922694-2686-4025-ADBD-A40ACB99E63B}"/>
              </a:ext>
            </a:extLst>
          </p:cNvPr>
          <p:cNvSpPr/>
          <p:nvPr/>
        </p:nvSpPr>
        <p:spPr bwMode="auto">
          <a:xfrm>
            <a:off x="7767847" y="287283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571070-42F5-4C00-8C58-E2A975474409}"/>
              </a:ext>
            </a:extLst>
          </p:cNvPr>
          <p:cNvSpPr/>
          <p:nvPr/>
        </p:nvSpPr>
        <p:spPr bwMode="auto">
          <a:xfrm>
            <a:off x="8282559" y="287283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E9890D-63C8-4C38-8BE3-7087DACC7777}"/>
              </a:ext>
            </a:extLst>
          </p:cNvPr>
          <p:cNvSpPr/>
          <p:nvPr/>
        </p:nvSpPr>
        <p:spPr bwMode="auto">
          <a:xfrm>
            <a:off x="7767847" y="3315782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4FF9F29-00F1-445A-A73E-135117557590}"/>
              </a:ext>
            </a:extLst>
          </p:cNvPr>
          <p:cNvSpPr/>
          <p:nvPr/>
        </p:nvSpPr>
        <p:spPr bwMode="auto">
          <a:xfrm>
            <a:off x="7767847" y="375010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95F228-70B1-4EDB-9E2C-4C55FD1D3484}"/>
              </a:ext>
            </a:extLst>
          </p:cNvPr>
          <p:cNvSpPr/>
          <p:nvPr/>
        </p:nvSpPr>
        <p:spPr bwMode="auto">
          <a:xfrm>
            <a:off x="8282559" y="375010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EC1E067-8007-4A15-91AE-2668B66BA332}"/>
              </a:ext>
            </a:extLst>
          </p:cNvPr>
          <p:cNvSpPr/>
          <p:nvPr/>
        </p:nvSpPr>
        <p:spPr bwMode="auto">
          <a:xfrm>
            <a:off x="7767847" y="418921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3BB818E-A46F-47EA-9892-6EADEEEC6946}"/>
              </a:ext>
            </a:extLst>
          </p:cNvPr>
          <p:cNvSpPr/>
          <p:nvPr/>
        </p:nvSpPr>
        <p:spPr bwMode="auto">
          <a:xfrm>
            <a:off x="8282559" y="418921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9DE978-FD9F-432B-923F-57AB4C01C206}"/>
              </a:ext>
            </a:extLst>
          </p:cNvPr>
          <p:cNvSpPr/>
          <p:nvPr/>
        </p:nvSpPr>
        <p:spPr bwMode="auto">
          <a:xfrm>
            <a:off x="7767847" y="4623534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6FFC0E1-4FAB-41A0-BC4C-C84B5B1895F8}"/>
              </a:ext>
            </a:extLst>
          </p:cNvPr>
          <p:cNvSpPr/>
          <p:nvPr/>
        </p:nvSpPr>
        <p:spPr bwMode="auto">
          <a:xfrm>
            <a:off x="8282559" y="4623534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32371EC-7F10-4DD7-84BC-EF8805D5F29D}"/>
              </a:ext>
            </a:extLst>
          </p:cNvPr>
          <p:cNvSpPr/>
          <p:nvPr/>
        </p:nvSpPr>
        <p:spPr bwMode="auto">
          <a:xfrm>
            <a:off x="7767847" y="506647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2450134-36B7-40E5-B89D-A61FD2B9917B}"/>
              </a:ext>
            </a:extLst>
          </p:cNvPr>
          <p:cNvSpPr/>
          <p:nvPr/>
        </p:nvSpPr>
        <p:spPr bwMode="auto">
          <a:xfrm>
            <a:off x="8282559" y="506647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2BD29FD-17AE-4B81-A80D-C7890721D686}"/>
              </a:ext>
            </a:extLst>
          </p:cNvPr>
          <p:cNvSpPr/>
          <p:nvPr/>
        </p:nvSpPr>
        <p:spPr bwMode="auto">
          <a:xfrm>
            <a:off x="7767847" y="550079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D6A9C9D-CB5E-4E4C-8087-DFB21FEC1C77}"/>
              </a:ext>
            </a:extLst>
          </p:cNvPr>
          <p:cNvSpPr/>
          <p:nvPr/>
        </p:nvSpPr>
        <p:spPr bwMode="auto">
          <a:xfrm>
            <a:off x="8282559" y="550079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74FCC0-8ECA-4454-84D8-F9AADB91D770}"/>
              </a:ext>
            </a:extLst>
          </p:cNvPr>
          <p:cNvSpPr/>
          <p:nvPr/>
        </p:nvSpPr>
        <p:spPr bwMode="auto">
          <a:xfrm>
            <a:off x="7767847" y="594374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09A5632-DB5E-4AB4-9827-63FAA831A08A}"/>
              </a:ext>
            </a:extLst>
          </p:cNvPr>
          <p:cNvSpPr/>
          <p:nvPr/>
        </p:nvSpPr>
        <p:spPr bwMode="auto">
          <a:xfrm>
            <a:off x="8282559" y="594374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301870C-5DDA-42EF-BCF0-83DDAE33C912}"/>
              </a:ext>
            </a:extLst>
          </p:cNvPr>
          <p:cNvSpPr txBox="1"/>
          <p:nvPr/>
        </p:nvSpPr>
        <p:spPr>
          <a:xfrm>
            <a:off x="5191188" y="3338010"/>
            <a:ext cx="33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4FF437CC-0942-4A04-A841-518DD04942BA}"/>
              </a:ext>
            </a:extLst>
          </p:cNvPr>
          <p:cNvSpPr/>
          <p:nvPr/>
        </p:nvSpPr>
        <p:spPr bwMode="auto">
          <a:xfrm rot="5400000" flipV="1">
            <a:off x="643723" y="2958744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FD7EA4-9927-4C25-A8D9-6848B2D9B37B}"/>
              </a:ext>
            </a:extLst>
          </p:cNvPr>
          <p:cNvSpPr txBox="1"/>
          <p:nvPr/>
        </p:nvSpPr>
        <p:spPr>
          <a:xfrm>
            <a:off x="2040708" y="2457511"/>
            <a:ext cx="574196" cy="375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k=0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8E591D5-A99A-4BF9-9992-A398284615C3}"/>
              </a:ext>
            </a:extLst>
          </p:cNvPr>
          <p:cNvSpPr txBox="1"/>
          <p:nvPr/>
        </p:nvSpPr>
        <p:spPr>
          <a:xfrm>
            <a:off x="1035034" y="3004664"/>
            <a:ext cx="574196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j=1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AE01BA2-7986-4D13-A366-A197EEBF404A}"/>
              </a:ext>
            </a:extLst>
          </p:cNvPr>
          <p:cNvSpPr txBox="1"/>
          <p:nvPr/>
        </p:nvSpPr>
        <p:spPr>
          <a:xfrm>
            <a:off x="1784158" y="3285468"/>
            <a:ext cx="704039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j&lt;=n</a:t>
            </a: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C5C09D6E-5DFE-4AB2-9DBC-6124B0702786}"/>
              </a:ext>
            </a:extLst>
          </p:cNvPr>
          <p:cNvSpPr/>
          <p:nvPr/>
        </p:nvSpPr>
        <p:spPr bwMode="auto">
          <a:xfrm rot="5400000" flipV="1">
            <a:off x="633518" y="3239741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1CCF4D6-1C7C-4528-A45C-1CEF3B3EC018}"/>
              </a:ext>
            </a:extLst>
          </p:cNvPr>
          <p:cNvSpPr txBox="1"/>
          <p:nvPr/>
        </p:nvSpPr>
        <p:spPr>
          <a:xfrm>
            <a:off x="5171755" y="1816067"/>
            <a:ext cx="33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FA4A567-4715-491F-99F0-02D239F94207}"/>
              </a:ext>
            </a:extLst>
          </p:cNvPr>
          <p:cNvSpPr txBox="1"/>
          <p:nvPr/>
        </p:nvSpPr>
        <p:spPr>
          <a:xfrm>
            <a:off x="1913983" y="3560216"/>
            <a:ext cx="574196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j*j</a:t>
            </a:r>
          </a:p>
        </p:txBody>
      </p:sp>
      <p:sp>
        <p:nvSpPr>
          <p:cNvPr id="48" name="Arrow: Down 47">
            <a:extLst>
              <a:ext uri="{FF2B5EF4-FFF2-40B4-BE49-F238E27FC236}">
                <a16:creationId xmlns:a16="http://schemas.microsoft.com/office/drawing/2014/main" id="{09929FE1-AB48-4DC7-9CF2-42267524AAF0}"/>
              </a:ext>
            </a:extLst>
          </p:cNvPr>
          <p:cNvSpPr/>
          <p:nvPr/>
        </p:nvSpPr>
        <p:spPr bwMode="auto">
          <a:xfrm rot="5400000" flipV="1">
            <a:off x="1154120" y="3524256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0A50763-834F-484B-80B3-EAA47C4A28D6}"/>
              </a:ext>
            </a:extLst>
          </p:cNvPr>
          <p:cNvSpPr txBox="1"/>
          <p:nvPr/>
        </p:nvSpPr>
        <p:spPr>
          <a:xfrm>
            <a:off x="1664055" y="3560216"/>
            <a:ext cx="314510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+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86C61EB-B7B1-4C4D-A570-E466E5FFDF1E}"/>
              </a:ext>
            </a:extLst>
          </p:cNvPr>
          <p:cNvSpPr txBox="1"/>
          <p:nvPr/>
        </p:nvSpPr>
        <p:spPr>
          <a:xfrm>
            <a:off x="1789610" y="3560216"/>
            <a:ext cx="314510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=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686E9BB-DC7A-4952-B6E4-B880E6E157F5}"/>
              </a:ext>
            </a:extLst>
          </p:cNvPr>
          <p:cNvSpPr txBox="1"/>
          <p:nvPr/>
        </p:nvSpPr>
        <p:spPr>
          <a:xfrm>
            <a:off x="5199718" y="2535041"/>
            <a:ext cx="338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1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0702A9D-A79D-4154-AAFB-30025FCAF38E}"/>
              </a:ext>
            </a:extLst>
          </p:cNvPr>
          <p:cNvGrpSpPr/>
          <p:nvPr/>
        </p:nvGrpSpPr>
        <p:grpSpPr>
          <a:xfrm>
            <a:off x="6186398" y="3535611"/>
            <a:ext cx="1293547" cy="461665"/>
            <a:chOff x="219760" y="3017310"/>
            <a:chExt cx="1293547" cy="46166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AEA5FE6-2479-4F73-9699-BAEF608F3743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fscanf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BD258F2-DA8C-4B2A-A778-4C7BCFDD1BCA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0" name="&quot;No&quot; Symbol 11">
              <a:extLst>
                <a:ext uri="{FF2B5EF4-FFF2-40B4-BE49-F238E27FC236}">
                  <a16:creationId xmlns:a16="http://schemas.microsoft.com/office/drawing/2014/main" id="{8767FABC-AA42-49C4-876B-EBD9A7F5A5EF}"/>
                </a:ext>
              </a:extLst>
            </p:cNvPr>
            <p:cNvSpPr/>
            <p:nvPr/>
          </p:nvSpPr>
          <p:spPr bwMode="auto">
            <a:xfrm>
              <a:off x="1288276" y="3122276"/>
              <a:ext cx="158625" cy="154891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99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6" grpId="1"/>
      <p:bldP spid="3" grpId="0" animBg="1"/>
      <p:bldP spid="3" grpId="1" animBg="1"/>
      <p:bldP spid="17" grpId="0" animBg="1"/>
      <p:bldP spid="17" grpId="1" animBg="1"/>
      <p:bldP spid="18" grpId="0" animBg="1"/>
      <p:bldP spid="18" grpId="1" animBg="1"/>
      <p:bldP spid="27" grpId="0" animBg="1"/>
      <p:bldP spid="29" grpId="0" animBg="1"/>
      <p:bldP spid="31" grpId="0" animBg="1"/>
      <p:bldP spid="33" grpId="0" animBg="1"/>
      <p:bldP spid="35" grpId="0" animBg="1"/>
      <p:bldP spid="37" grpId="0" animBg="1"/>
      <p:bldP spid="39" grpId="0"/>
      <p:bldP spid="40" grpId="0" animBg="1"/>
      <p:bldP spid="40" grpId="1" animBg="1"/>
      <p:bldP spid="41" grpId="0"/>
      <p:bldP spid="41" grpId="1"/>
      <p:bldP spid="43" grpId="0"/>
      <p:bldP spid="43" grpId="1"/>
      <p:bldP spid="44" grpId="0"/>
      <p:bldP spid="44" grpId="1"/>
      <p:bldP spid="45" grpId="0" animBg="1"/>
      <p:bldP spid="45" grpId="1" animBg="1"/>
      <p:bldP spid="46" grpId="0"/>
      <p:bldP spid="47" grpId="0"/>
      <p:bldP spid="47" grpId="1"/>
      <p:bldP spid="48" grpId="0" animBg="1"/>
      <p:bldP spid="50" grpId="0"/>
      <p:bldP spid="50" grpId="1"/>
      <p:bldP spid="51" grpId="0"/>
      <p:bldP spid="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F5F2F-C3BD-4430-8034-C78A20217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US" dirty="0"/>
              <a:t>while(){  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E9712D-20F1-4218-AAB8-05331EE7C3E7}"/>
              </a:ext>
            </a:extLst>
          </p:cNvPr>
          <p:cNvSpPr txBox="1"/>
          <p:nvPr/>
        </p:nvSpPr>
        <p:spPr>
          <a:xfrm>
            <a:off x="1536103" y="3834160"/>
            <a:ext cx="574196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j++</a:t>
            </a:r>
            <a:endParaRPr lang="en-US" sz="185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18DAB4DC-7970-488C-97AB-7C220120FD12}"/>
              </a:ext>
            </a:extLst>
          </p:cNvPr>
          <p:cNvSpPr/>
          <p:nvPr/>
        </p:nvSpPr>
        <p:spPr bwMode="auto">
          <a:xfrm rot="5400000" flipV="1">
            <a:off x="1149602" y="3805373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12D7C5-BDF9-467E-98BD-68664DC6DB46}"/>
              </a:ext>
            </a:extLst>
          </p:cNvPr>
          <p:cNvSpPr txBox="1"/>
          <p:nvPr/>
        </p:nvSpPr>
        <p:spPr>
          <a:xfrm>
            <a:off x="5199718" y="1795220"/>
            <a:ext cx="33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2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AAC0FFE-EB8E-42E0-AE70-34C4BFA6B705}"/>
              </a:ext>
            </a:extLst>
          </p:cNvPr>
          <p:cNvGrpSpPr/>
          <p:nvPr/>
        </p:nvGrpSpPr>
        <p:grpSpPr>
          <a:xfrm>
            <a:off x="4655614" y="1039545"/>
            <a:ext cx="1366178" cy="2911353"/>
            <a:chOff x="5891877" y="3335462"/>
            <a:chExt cx="1257904" cy="28567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19E762-AE41-414F-B8D1-63989A730280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409A4CE-6C35-441A-A7E0-3D10E903EC65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2F833A7-55BE-4F81-90C8-6B8075C11564}"/>
              </a:ext>
            </a:extLst>
          </p:cNvPr>
          <p:cNvGrpSpPr/>
          <p:nvPr/>
        </p:nvGrpSpPr>
        <p:grpSpPr>
          <a:xfrm>
            <a:off x="4733285" y="1399622"/>
            <a:ext cx="1210835" cy="2357911"/>
            <a:chOff x="7796136" y="1457692"/>
            <a:chExt cx="1210835" cy="235791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C717D5F-A7F7-4105-AB1B-2DB6F7A4B331}"/>
                </a:ext>
              </a:extLst>
            </p:cNvPr>
            <p:cNvSpPr/>
            <p:nvPr/>
          </p:nvSpPr>
          <p:spPr>
            <a:xfrm>
              <a:off x="7796136" y="1457692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175497A-14B5-44BC-B2FA-687A56064F8D}"/>
                </a:ext>
              </a:extLst>
            </p:cNvPr>
            <p:cNvSpPr/>
            <p:nvPr/>
          </p:nvSpPr>
          <p:spPr bwMode="auto">
            <a:xfrm>
              <a:off x="7813388" y="187801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0BBB241-163F-4E22-96F1-6C8A10C852D3}"/>
                </a:ext>
              </a:extLst>
            </p:cNvPr>
            <p:cNvSpPr/>
            <p:nvPr/>
          </p:nvSpPr>
          <p:spPr>
            <a:xfrm>
              <a:off x="7817900" y="2225750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3A3155A-9DCA-40EF-AAB4-603876188062}"/>
                </a:ext>
              </a:extLst>
            </p:cNvPr>
            <p:cNvSpPr/>
            <p:nvPr/>
          </p:nvSpPr>
          <p:spPr bwMode="auto">
            <a:xfrm>
              <a:off x="7817900" y="2628817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41EE912-A76F-4FD3-8CFC-CB6DCF996710}"/>
                </a:ext>
              </a:extLst>
            </p:cNvPr>
            <p:cNvSpPr/>
            <p:nvPr/>
          </p:nvSpPr>
          <p:spPr>
            <a:xfrm>
              <a:off x="7839664" y="2976556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n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E00FB92-101D-49F1-976E-94D48CBFCD85}"/>
                </a:ext>
              </a:extLst>
            </p:cNvPr>
            <p:cNvSpPr/>
            <p:nvPr/>
          </p:nvSpPr>
          <p:spPr bwMode="auto">
            <a:xfrm>
              <a:off x="7839664" y="3379623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95D4827-4252-4E0D-AB3B-9F779914DB8E}"/>
                </a:ext>
              </a:extLst>
            </p:cNvPr>
            <p:cNvSpPr txBox="1"/>
            <p:nvPr/>
          </p:nvSpPr>
          <p:spPr>
            <a:xfrm>
              <a:off x="8262570" y="2599174"/>
              <a:ext cx="3385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sz="2400" dirty="0">
                  <a:solidFill>
                    <a:srgbClr val="0033CC"/>
                  </a:solidFill>
                </a:rPr>
                <a:t>1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9678A31B-4F6E-48AE-8904-09B189D2DAB6}"/>
              </a:ext>
            </a:extLst>
          </p:cNvPr>
          <p:cNvSpPr/>
          <p:nvPr/>
        </p:nvSpPr>
        <p:spPr bwMode="auto">
          <a:xfrm>
            <a:off x="7767847" y="243852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F7BF56F-4693-468E-86AF-CD114AF1B7FC}"/>
              </a:ext>
            </a:extLst>
          </p:cNvPr>
          <p:cNvSpPr/>
          <p:nvPr/>
        </p:nvSpPr>
        <p:spPr bwMode="auto">
          <a:xfrm>
            <a:off x="8282559" y="243852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F84D5D0-2045-45A8-8BFA-05FBA80C78F0}"/>
              </a:ext>
            </a:extLst>
          </p:cNvPr>
          <p:cNvSpPr/>
          <p:nvPr/>
        </p:nvSpPr>
        <p:spPr bwMode="auto">
          <a:xfrm>
            <a:off x="7767847" y="287283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97F213-8EEA-44F6-B7C6-2EC204647125}"/>
              </a:ext>
            </a:extLst>
          </p:cNvPr>
          <p:cNvSpPr/>
          <p:nvPr/>
        </p:nvSpPr>
        <p:spPr bwMode="auto">
          <a:xfrm>
            <a:off x="8282559" y="287283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8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D39E68-5234-4332-8806-245D39857D3C}"/>
              </a:ext>
            </a:extLst>
          </p:cNvPr>
          <p:cNvSpPr/>
          <p:nvPr/>
        </p:nvSpPr>
        <p:spPr bwMode="auto">
          <a:xfrm>
            <a:off x="7767847" y="3315782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56EA70E-A30F-4705-BFE9-44DA8D569F6D}"/>
              </a:ext>
            </a:extLst>
          </p:cNvPr>
          <p:cNvSpPr/>
          <p:nvPr/>
        </p:nvSpPr>
        <p:spPr bwMode="auto">
          <a:xfrm>
            <a:off x="8282559" y="3315782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7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921B09-4BCE-42E2-8936-EC6FE0D3AAC3}"/>
              </a:ext>
            </a:extLst>
          </p:cNvPr>
          <p:cNvSpPr/>
          <p:nvPr/>
        </p:nvSpPr>
        <p:spPr bwMode="auto">
          <a:xfrm>
            <a:off x="7767847" y="375010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9FD22CE-F20A-48EF-B48C-9A9DC887F3C9}"/>
              </a:ext>
            </a:extLst>
          </p:cNvPr>
          <p:cNvSpPr/>
          <p:nvPr/>
        </p:nvSpPr>
        <p:spPr bwMode="auto">
          <a:xfrm>
            <a:off x="8282559" y="375010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6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0891143-EB97-421E-9A33-9EFD5725E13A}"/>
              </a:ext>
            </a:extLst>
          </p:cNvPr>
          <p:cNvSpPr/>
          <p:nvPr/>
        </p:nvSpPr>
        <p:spPr bwMode="auto">
          <a:xfrm>
            <a:off x="7767847" y="418921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F49624F-E2DA-456E-A52F-BB039240051B}"/>
              </a:ext>
            </a:extLst>
          </p:cNvPr>
          <p:cNvSpPr/>
          <p:nvPr/>
        </p:nvSpPr>
        <p:spPr bwMode="auto">
          <a:xfrm>
            <a:off x="8282559" y="418921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2C420D7-C880-48FA-B6E5-20934C7FF2BD}"/>
              </a:ext>
            </a:extLst>
          </p:cNvPr>
          <p:cNvSpPr/>
          <p:nvPr/>
        </p:nvSpPr>
        <p:spPr bwMode="auto">
          <a:xfrm>
            <a:off x="7767847" y="4623534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FF412E5-8BB6-4B76-89D0-2E47E44807FC}"/>
              </a:ext>
            </a:extLst>
          </p:cNvPr>
          <p:cNvSpPr/>
          <p:nvPr/>
        </p:nvSpPr>
        <p:spPr bwMode="auto">
          <a:xfrm>
            <a:off x="8282559" y="4623534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FF81AAA-A9C9-4202-8975-38F01F77B42D}"/>
              </a:ext>
            </a:extLst>
          </p:cNvPr>
          <p:cNvSpPr/>
          <p:nvPr/>
        </p:nvSpPr>
        <p:spPr bwMode="auto">
          <a:xfrm>
            <a:off x="7767847" y="506647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64BCE94-7764-42ED-91E6-607F2C36BCFD}"/>
              </a:ext>
            </a:extLst>
          </p:cNvPr>
          <p:cNvSpPr/>
          <p:nvPr/>
        </p:nvSpPr>
        <p:spPr bwMode="auto">
          <a:xfrm>
            <a:off x="8282559" y="506647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053BBBD-28C9-49C4-B5AD-B9329E276DBC}"/>
              </a:ext>
            </a:extLst>
          </p:cNvPr>
          <p:cNvSpPr/>
          <p:nvPr/>
        </p:nvSpPr>
        <p:spPr bwMode="auto">
          <a:xfrm>
            <a:off x="7767847" y="550079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4333727-4AE4-4BF0-B50D-3EF62D953B4E}"/>
              </a:ext>
            </a:extLst>
          </p:cNvPr>
          <p:cNvSpPr/>
          <p:nvPr/>
        </p:nvSpPr>
        <p:spPr bwMode="auto">
          <a:xfrm>
            <a:off x="8282559" y="550079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9F37F27-DC92-4691-9855-DB3F0BB3D613}"/>
              </a:ext>
            </a:extLst>
          </p:cNvPr>
          <p:cNvSpPr/>
          <p:nvPr/>
        </p:nvSpPr>
        <p:spPr bwMode="auto">
          <a:xfrm>
            <a:off x="7767847" y="594374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1F3A2D9-AB11-4CAC-9F43-1AF52ED6BA31}"/>
              </a:ext>
            </a:extLst>
          </p:cNvPr>
          <p:cNvSpPr/>
          <p:nvPr/>
        </p:nvSpPr>
        <p:spPr bwMode="auto">
          <a:xfrm>
            <a:off x="8282559" y="594374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564E7F8-CCD7-4457-A26E-B86FD0351827}"/>
              </a:ext>
            </a:extLst>
          </p:cNvPr>
          <p:cNvSpPr txBox="1"/>
          <p:nvPr/>
        </p:nvSpPr>
        <p:spPr>
          <a:xfrm>
            <a:off x="5191188" y="3338010"/>
            <a:ext cx="33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44" name="Arrow: Down 43">
            <a:extLst>
              <a:ext uri="{FF2B5EF4-FFF2-40B4-BE49-F238E27FC236}">
                <a16:creationId xmlns:a16="http://schemas.microsoft.com/office/drawing/2014/main" id="{DFE86937-CA45-4BB9-81B4-4F1D2E6B17C1}"/>
              </a:ext>
            </a:extLst>
          </p:cNvPr>
          <p:cNvSpPr/>
          <p:nvPr/>
        </p:nvSpPr>
        <p:spPr bwMode="auto">
          <a:xfrm rot="5400000" flipV="1">
            <a:off x="708216" y="3246828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DBEBB64-FE63-4E80-A43F-2C69213ACB0D}"/>
              </a:ext>
            </a:extLst>
          </p:cNvPr>
          <p:cNvSpPr txBox="1"/>
          <p:nvPr/>
        </p:nvSpPr>
        <p:spPr>
          <a:xfrm>
            <a:off x="1788726" y="3277215"/>
            <a:ext cx="704039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j&lt;=n</a:t>
            </a:r>
          </a:p>
        </p:txBody>
      </p:sp>
      <p:sp>
        <p:nvSpPr>
          <p:cNvPr id="46" name="Arrow: Down 45">
            <a:extLst>
              <a:ext uri="{FF2B5EF4-FFF2-40B4-BE49-F238E27FC236}">
                <a16:creationId xmlns:a16="http://schemas.microsoft.com/office/drawing/2014/main" id="{586C8E0E-4739-4870-AC60-FC325474F7CC}"/>
              </a:ext>
            </a:extLst>
          </p:cNvPr>
          <p:cNvSpPr/>
          <p:nvPr/>
        </p:nvSpPr>
        <p:spPr bwMode="auto">
          <a:xfrm rot="5400000" flipV="1">
            <a:off x="708217" y="4326054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44B0140-5994-4186-9200-52F689732B0C}"/>
              </a:ext>
            </a:extLst>
          </p:cNvPr>
          <p:cNvSpPr txBox="1"/>
          <p:nvPr/>
        </p:nvSpPr>
        <p:spPr>
          <a:xfrm>
            <a:off x="4394593" y="6321971"/>
            <a:ext cx="258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(</a:t>
            </a:r>
            <a:r>
              <a:rPr lang="en-IN" sz="24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n,k</a:t>
            </a:r>
            <a:r>
              <a:rPr lang="en-IN" sz="2400" b="1" dirty="0">
                <a:solidFill>
                  <a:schemeClr val="tx2"/>
                </a:solidFill>
                <a:latin typeface="Consolas" panose="020B0609020204030204" pitchFamily="49" charset="0"/>
              </a:rPr>
              <a:t>) = (1,1)</a:t>
            </a:r>
          </a:p>
        </p:txBody>
      </p:sp>
      <p:sp>
        <p:nvSpPr>
          <p:cNvPr id="48" name="Arrow: Down 47">
            <a:extLst>
              <a:ext uri="{FF2B5EF4-FFF2-40B4-BE49-F238E27FC236}">
                <a16:creationId xmlns:a16="http://schemas.microsoft.com/office/drawing/2014/main" id="{32889D64-5706-4DD2-9410-75EA4CB6838F}"/>
              </a:ext>
            </a:extLst>
          </p:cNvPr>
          <p:cNvSpPr/>
          <p:nvPr/>
        </p:nvSpPr>
        <p:spPr bwMode="auto">
          <a:xfrm rot="5400000" flipV="1">
            <a:off x="708216" y="5163259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A288045-98F3-4200-90CB-38C17643DC8C}"/>
              </a:ext>
            </a:extLst>
          </p:cNvPr>
          <p:cNvGrpSpPr/>
          <p:nvPr/>
        </p:nvGrpSpPr>
        <p:grpSpPr>
          <a:xfrm>
            <a:off x="6248046" y="3149318"/>
            <a:ext cx="1293547" cy="434303"/>
            <a:chOff x="219760" y="3017310"/>
            <a:chExt cx="1293547" cy="43430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08595BD-BE11-4FB6-9B36-B08DB4E7754E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3430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2C8F09E-C8A9-41A7-A656-C6A69B465E50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&quot;No&quot; Symbol 11">
              <a:extLst>
                <a:ext uri="{FF2B5EF4-FFF2-40B4-BE49-F238E27FC236}">
                  <a16:creationId xmlns:a16="http://schemas.microsoft.com/office/drawing/2014/main" id="{CEB6FB81-CC15-462A-9A26-BC8BE8DA9AD8}"/>
                </a:ext>
              </a:extLst>
            </p:cNvPr>
            <p:cNvSpPr/>
            <p:nvPr/>
          </p:nvSpPr>
          <p:spPr bwMode="auto">
            <a:xfrm>
              <a:off x="1288276" y="3122276"/>
              <a:ext cx="179795" cy="172353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760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4" grpId="1" animBg="1"/>
      <p:bldP spid="5" grpId="0"/>
      <p:bldP spid="27" grpId="0" animBg="1"/>
      <p:bldP spid="42" grpId="0"/>
      <p:bldP spid="44" grpId="0" animBg="1"/>
      <p:bldP spid="44" grpId="1" animBg="1"/>
      <p:bldP spid="45" grpId="0"/>
      <p:bldP spid="45" grpId="1"/>
      <p:bldP spid="46" grpId="0" animBg="1"/>
      <p:bldP spid="46" grpId="1" animBg="1"/>
      <p:bldP spid="47" grpId="0"/>
      <p:bldP spid="48" grpId="0" animBg="1"/>
      <p:bldP spid="4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id="{049F98C2-1354-427C-AD1D-6FD1B53B3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for( ; ; ;){ 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E6656D-3F47-415E-AD81-D6022FB9FD4C}"/>
              </a:ext>
            </a:extLst>
          </p:cNvPr>
          <p:cNvSpPr txBox="1"/>
          <p:nvPr/>
        </p:nvSpPr>
        <p:spPr>
          <a:xfrm>
            <a:off x="5200239" y="2535040"/>
            <a:ext cx="33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0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0166CB1F-E96F-4C1F-B0AB-D60E82585F19}"/>
              </a:ext>
            </a:extLst>
          </p:cNvPr>
          <p:cNvSpPr/>
          <p:nvPr/>
        </p:nvSpPr>
        <p:spPr bwMode="auto">
          <a:xfrm rot="5400000" flipV="1">
            <a:off x="133324" y="2129604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D319EC-CF18-4DFE-8AF5-0F315AE6E1C6}"/>
              </a:ext>
            </a:extLst>
          </p:cNvPr>
          <p:cNvGrpSpPr/>
          <p:nvPr/>
        </p:nvGrpSpPr>
        <p:grpSpPr>
          <a:xfrm>
            <a:off x="4655614" y="1039545"/>
            <a:ext cx="1366178" cy="2911353"/>
            <a:chOff x="5891877" y="3335462"/>
            <a:chExt cx="1257904" cy="285673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06864FF-C5C2-416E-AEDD-94D7358FADAD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01E84F4-95C5-4769-BACF-A0B1E7028C1A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A5E6FFC-D8AD-4274-90F5-7FA871F41878}"/>
              </a:ext>
            </a:extLst>
          </p:cNvPr>
          <p:cNvGrpSpPr/>
          <p:nvPr/>
        </p:nvGrpSpPr>
        <p:grpSpPr>
          <a:xfrm>
            <a:off x="4733285" y="1399622"/>
            <a:ext cx="1210835" cy="2357911"/>
            <a:chOff x="7796136" y="1457692"/>
            <a:chExt cx="1210835" cy="235791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ADB2330-B46D-491E-8015-4D7D67485277}"/>
                </a:ext>
              </a:extLst>
            </p:cNvPr>
            <p:cNvSpPr/>
            <p:nvPr/>
          </p:nvSpPr>
          <p:spPr>
            <a:xfrm>
              <a:off x="7796136" y="1457692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43FFC38-6F10-4923-9AE5-9DFC7D7C298E}"/>
                </a:ext>
              </a:extLst>
            </p:cNvPr>
            <p:cNvSpPr/>
            <p:nvPr/>
          </p:nvSpPr>
          <p:spPr bwMode="auto">
            <a:xfrm>
              <a:off x="7813388" y="187801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5FCD27D-2948-470D-AA64-89A3221FE1DE}"/>
                </a:ext>
              </a:extLst>
            </p:cNvPr>
            <p:cNvSpPr/>
            <p:nvPr/>
          </p:nvSpPr>
          <p:spPr>
            <a:xfrm>
              <a:off x="7817900" y="2225750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k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EEEDCF4-66C0-434F-A0B2-A392976BABEE}"/>
                </a:ext>
              </a:extLst>
            </p:cNvPr>
            <p:cNvSpPr/>
            <p:nvPr/>
          </p:nvSpPr>
          <p:spPr bwMode="auto">
            <a:xfrm>
              <a:off x="7817900" y="2628817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4B624D1-2E54-4353-A2DA-A5B892BD5981}"/>
                </a:ext>
              </a:extLst>
            </p:cNvPr>
            <p:cNvSpPr/>
            <p:nvPr/>
          </p:nvSpPr>
          <p:spPr>
            <a:xfrm>
              <a:off x="7839664" y="2976556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n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1AFC950-FCAF-4BEF-BA77-4FF28E38C44A}"/>
                </a:ext>
              </a:extLst>
            </p:cNvPr>
            <p:cNvSpPr/>
            <p:nvPr/>
          </p:nvSpPr>
          <p:spPr bwMode="auto">
            <a:xfrm>
              <a:off x="7839664" y="3379623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15" name="Arrow: Down 14">
            <a:extLst>
              <a:ext uri="{FF2B5EF4-FFF2-40B4-BE49-F238E27FC236}">
                <a16:creationId xmlns:a16="http://schemas.microsoft.com/office/drawing/2014/main" id="{84343C6A-8622-461D-99F6-7BED029A3282}"/>
              </a:ext>
            </a:extLst>
          </p:cNvPr>
          <p:cNvSpPr/>
          <p:nvPr/>
        </p:nvSpPr>
        <p:spPr bwMode="auto">
          <a:xfrm rot="5400000" flipV="1">
            <a:off x="643723" y="2447730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B5C0B769-B3C3-455D-A178-1664719DA838}"/>
              </a:ext>
            </a:extLst>
          </p:cNvPr>
          <p:cNvSpPr/>
          <p:nvPr/>
        </p:nvSpPr>
        <p:spPr bwMode="auto">
          <a:xfrm rot="5400000" flipV="1">
            <a:off x="643722" y="2703237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537A48-7F8B-4E1A-B54A-1598098BB3A3}"/>
              </a:ext>
            </a:extLst>
          </p:cNvPr>
          <p:cNvSpPr/>
          <p:nvPr/>
        </p:nvSpPr>
        <p:spPr bwMode="auto">
          <a:xfrm>
            <a:off x="7767847" y="243852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2B4F5C-62F2-425B-A3A5-EC1568C76083}"/>
              </a:ext>
            </a:extLst>
          </p:cNvPr>
          <p:cNvSpPr/>
          <p:nvPr/>
        </p:nvSpPr>
        <p:spPr bwMode="auto">
          <a:xfrm>
            <a:off x="8282559" y="243852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939521-59AA-4F39-B4C0-42E2964BCC91}"/>
              </a:ext>
            </a:extLst>
          </p:cNvPr>
          <p:cNvSpPr/>
          <p:nvPr/>
        </p:nvSpPr>
        <p:spPr bwMode="auto">
          <a:xfrm>
            <a:off x="7767847" y="287283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B5A113-9ECE-46FC-A793-1DCF2032C709}"/>
              </a:ext>
            </a:extLst>
          </p:cNvPr>
          <p:cNvSpPr/>
          <p:nvPr/>
        </p:nvSpPr>
        <p:spPr bwMode="auto">
          <a:xfrm>
            <a:off x="8282559" y="287283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65DFAD-664A-4C03-97ED-D5AFAEC1802D}"/>
              </a:ext>
            </a:extLst>
          </p:cNvPr>
          <p:cNvSpPr/>
          <p:nvPr/>
        </p:nvSpPr>
        <p:spPr bwMode="auto">
          <a:xfrm>
            <a:off x="7767847" y="3315782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7C9334-E572-4C41-84DB-BF3EF610974B}"/>
              </a:ext>
            </a:extLst>
          </p:cNvPr>
          <p:cNvSpPr/>
          <p:nvPr/>
        </p:nvSpPr>
        <p:spPr bwMode="auto">
          <a:xfrm>
            <a:off x="7767847" y="375010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061953-F246-4A35-9FFD-42E01A45958A}"/>
              </a:ext>
            </a:extLst>
          </p:cNvPr>
          <p:cNvSpPr/>
          <p:nvPr/>
        </p:nvSpPr>
        <p:spPr bwMode="auto">
          <a:xfrm>
            <a:off x="8282559" y="375010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7BF4AF-5E8D-4853-A721-35F65511398A}"/>
              </a:ext>
            </a:extLst>
          </p:cNvPr>
          <p:cNvSpPr/>
          <p:nvPr/>
        </p:nvSpPr>
        <p:spPr bwMode="auto">
          <a:xfrm>
            <a:off x="7767847" y="418921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7D388A6-0043-473F-B33C-81EB765E935A}"/>
              </a:ext>
            </a:extLst>
          </p:cNvPr>
          <p:cNvSpPr/>
          <p:nvPr/>
        </p:nvSpPr>
        <p:spPr bwMode="auto">
          <a:xfrm>
            <a:off x="8282559" y="418921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91DB59-1709-4617-B98A-75DC110693BA}"/>
              </a:ext>
            </a:extLst>
          </p:cNvPr>
          <p:cNvSpPr/>
          <p:nvPr/>
        </p:nvSpPr>
        <p:spPr bwMode="auto">
          <a:xfrm>
            <a:off x="7767847" y="4623534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46EA8A6-2AF7-4CAE-BFBA-1DD2756B5D22}"/>
              </a:ext>
            </a:extLst>
          </p:cNvPr>
          <p:cNvSpPr/>
          <p:nvPr/>
        </p:nvSpPr>
        <p:spPr bwMode="auto">
          <a:xfrm>
            <a:off x="8282559" y="4623534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484F8B-4B20-4AB5-9C3C-F4BE668C2510}"/>
              </a:ext>
            </a:extLst>
          </p:cNvPr>
          <p:cNvSpPr/>
          <p:nvPr/>
        </p:nvSpPr>
        <p:spPr bwMode="auto">
          <a:xfrm>
            <a:off x="7767847" y="506647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6CB2F48-EC9F-4912-ACEE-1A913B1210C6}"/>
              </a:ext>
            </a:extLst>
          </p:cNvPr>
          <p:cNvSpPr/>
          <p:nvPr/>
        </p:nvSpPr>
        <p:spPr bwMode="auto">
          <a:xfrm>
            <a:off x="8282559" y="506647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E91377D-6E9A-4A61-B331-D42882C0A050}"/>
              </a:ext>
            </a:extLst>
          </p:cNvPr>
          <p:cNvSpPr/>
          <p:nvPr/>
        </p:nvSpPr>
        <p:spPr bwMode="auto">
          <a:xfrm>
            <a:off x="7767847" y="550079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FABB4DE-7BED-4C61-9BF3-C14EF79EBF85}"/>
              </a:ext>
            </a:extLst>
          </p:cNvPr>
          <p:cNvSpPr/>
          <p:nvPr/>
        </p:nvSpPr>
        <p:spPr bwMode="auto">
          <a:xfrm>
            <a:off x="8282559" y="550079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CD8BFA1-9C02-4E79-B8AF-A9752F9F37BD}"/>
              </a:ext>
            </a:extLst>
          </p:cNvPr>
          <p:cNvSpPr/>
          <p:nvPr/>
        </p:nvSpPr>
        <p:spPr bwMode="auto">
          <a:xfrm>
            <a:off x="7767847" y="594374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7BAD8B0-6768-4DFC-B0B5-07503110C9D6}"/>
              </a:ext>
            </a:extLst>
          </p:cNvPr>
          <p:cNvSpPr/>
          <p:nvPr/>
        </p:nvSpPr>
        <p:spPr bwMode="auto">
          <a:xfrm>
            <a:off x="8282559" y="594374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6C8B869-26A9-4A59-857C-AF8AEBA564B6}"/>
              </a:ext>
            </a:extLst>
          </p:cNvPr>
          <p:cNvSpPr txBox="1"/>
          <p:nvPr/>
        </p:nvSpPr>
        <p:spPr>
          <a:xfrm>
            <a:off x="5191188" y="3338010"/>
            <a:ext cx="33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B03390BD-B578-43E8-9772-B15B1632B62B}"/>
              </a:ext>
            </a:extLst>
          </p:cNvPr>
          <p:cNvSpPr/>
          <p:nvPr/>
        </p:nvSpPr>
        <p:spPr bwMode="auto">
          <a:xfrm rot="5400000" flipV="1">
            <a:off x="643723" y="2958744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C52522A-42CB-448F-A6CA-E5FA68238A53}"/>
              </a:ext>
            </a:extLst>
          </p:cNvPr>
          <p:cNvSpPr txBox="1"/>
          <p:nvPr/>
        </p:nvSpPr>
        <p:spPr>
          <a:xfrm>
            <a:off x="2006204" y="2474763"/>
            <a:ext cx="574196" cy="375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k=0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C9F1B44-794A-458B-90AB-7559470D96D2}"/>
              </a:ext>
            </a:extLst>
          </p:cNvPr>
          <p:cNvSpPr txBox="1"/>
          <p:nvPr/>
        </p:nvSpPr>
        <p:spPr>
          <a:xfrm>
            <a:off x="1504046" y="3013290"/>
            <a:ext cx="574196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j=1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5713DB8-DA4F-48A6-96E8-9B0BF7FA0EAC}"/>
              </a:ext>
            </a:extLst>
          </p:cNvPr>
          <p:cNvSpPr txBox="1"/>
          <p:nvPr/>
        </p:nvSpPr>
        <p:spPr>
          <a:xfrm>
            <a:off x="2245554" y="3020150"/>
            <a:ext cx="704039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j&lt;=n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7B1355A-56E0-4CFC-A8E5-2EF19976803A}"/>
              </a:ext>
            </a:extLst>
          </p:cNvPr>
          <p:cNvSpPr txBox="1"/>
          <p:nvPr/>
        </p:nvSpPr>
        <p:spPr>
          <a:xfrm>
            <a:off x="5171755" y="1816067"/>
            <a:ext cx="33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069E534-8883-43DA-84AD-4C6135AE9703}"/>
              </a:ext>
            </a:extLst>
          </p:cNvPr>
          <p:cNvSpPr txBox="1"/>
          <p:nvPr/>
        </p:nvSpPr>
        <p:spPr>
          <a:xfrm>
            <a:off x="1875856" y="3285469"/>
            <a:ext cx="574196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j*j</a:t>
            </a:r>
          </a:p>
        </p:txBody>
      </p:sp>
      <p:sp>
        <p:nvSpPr>
          <p:cNvPr id="42" name="Arrow: Down 41">
            <a:extLst>
              <a:ext uri="{FF2B5EF4-FFF2-40B4-BE49-F238E27FC236}">
                <a16:creationId xmlns:a16="http://schemas.microsoft.com/office/drawing/2014/main" id="{77651B69-39C5-4D73-97D6-F2DFBF58E408}"/>
              </a:ext>
            </a:extLst>
          </p:cNvPr>
          <p:cNvSpPr/>
          <p:nvPr/>
        </p:nvSpPr>
        <p:spPr bwMode="auto">
          <a:xfrm rot="5400000" flipV="1">
            <a:off x="746566" y="3256993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A39A7F2-A47F-49BB-8D88-B2080A809F4A}"/>
              </a:ext>
            </a:extLst>
          </p:cNvPr>
          <p:cNvSpPr txBox="1"/>
          <p:nvPr/>
        </p:nvSpPr>
        <p:spPr>
          <a:xfrm>
            <a:off x="1634554" y="3294095"/>
            <a:ext cx="314510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+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D34E168-F239-4401-B946-B199B8718EFD}"/>
              </a:ext>
            </a:extLst>
          </p:cNvPr>
          <p:cNvSpPr txBox="1"/>
          <p:nvPr/>
        </p:nvSpPr>
        <p:spPr>
          <a:xfrm>
            <a:off x="1760109" y="3294095"/>
            <a:ext cx="314510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=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8C3F179-DFCA-48DE-9674-E168FBB3F58C}"/>
              </a:ext>
            </a:extLst>
          </p:cNvPr>
          <p:cNvSpPr txBox="1"/>
          <p:nvPr/>
        </p:nvSpPr>
        <p:spPr>
          <a:xfrm>
            <a:off x="5199718" y="2535041"/>
            <a:ext cx="338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1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F065FCA-5329-4D35-8221-876576D947D5}"/>
              </a:ext>
            </a:extLst>
          </p:cNvPr>
          <p:cNvGrpSpPr/>
          <p:nvPr/>
        </p:nvGrpSpPr>
        <p:grpSpPr>
          <a:xfrm>
            <a:off x="6215899" y="3568842"/>
            <a:ext cx="1293547" cy="461665"/>
            <a:chOff x="219760" y="3017310"/>
            <a:chExt cx="1293547" cy="46166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0F596F3-9313-479E-90EC-F3FB3D2DB962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fscanf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D2E4388-7DE4-4636-87CB-29039EBDFB79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0" name="&quot;No&quot; Symbol 11">
              <a:extLst>
                <a:ext uri="{FF2B5EF4-FFF2-40B4-BE49-F238E27FC236}">
                  <a16:creationId xmlns:a16="http://schemas.microsoft.com/office/drawing/2014/main" id="{425792E9-30AF-4132-ADBD-29F7D3D69A28}"/>
                </a:ext>
              </a:extLst>
            </p:cNvPr>
            <p:cNvSpPr/>
            <p:nvPr/>
          </p:nvSpPr>
          <p:spPr bwMode="auto">
            <a:xfrm>
              <a:off x="1288276" y="3122276"/>
              <a:ext cx="158625" cy="154891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681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4" grpId="1" animBg="1"/>
      <p:bldP spid="15" grpId="0" animBg="1"/>
      <p:bldP spid="15" grpId="1" animBg="1"/>
      <p:bldP spid="16" grpId="0" animBg="1"/>
      <p:bldP spid="16" grpId="1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4" grpId="0"/>
      <p:bldP spid="35" grpId="0" animBg="1"/>
      <p:bldP spid="35" grpId="1" animBg="1"/>
      <p:bldP spid="36" grpId="0"/>
      <p:bldP spid="36" grpId="1"/>
      <p:bldP spid="37" grpId="0"/>
      <p:bldP spid="37" grpId="1"/>
      <p:bldP spid="38" grpId="0"/>
      <p:bldP spid="38" grpId="1"/>
      <p:bldP spid="40" grpId="0"/>
      <p:bldP spid="41" grpId="0"/>
      <p:bldP spid="41" grpId="1"/>
      <p:bldP spid="42" grpId="0" animBg="1"/>
      <p:bldP spid="43" grpId="0"/>
      <p:bldP spid="43" grpId="1"/>
      <p:bldP spid="44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32938-D813-4270-B322-EC0A248D0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for( ; ; ;){ }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DD40A77-E3F3-4410-963C-31988CEAD0C0}"/>
              </a:ext>
            </a:extLst>
          </p:cNvPr>
          <p:cNvGrpSpPr/>
          <p:nvPr/>
        </p:nvGrpSpPr>
        <p:grpSpPr>
          <a:xfrm>
            <a:off x="4655614" y="1039545"/>
            <a:ext cx="1366178" cy="2911353"/>
            <a:chOff x="5891877" y="3335462"/>
            <a:chExt cx="1257904" cy="285673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DB1742D-4C92-4457-880D-3CBC4C955138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956DE63-99FC-4A2F-BD1D-F4EB00BC5F6E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1874276-87D3-4FD2-A5FD-D7F32D8EBF6D}"/>
              </a:ext>
            </a:extLst>
          </p:cNvPr>
          <p:cNvGrpSpPr/>
          <p:nvPr/>
        </p:nvGrpSpPr>
        <p:grpSpPr>
          <a:xfrm>
            <a:off x="4733285" y="1399622"/>
            <a:ext cx="1210835" cy="2357911"/>
            <a:chOff x="7796136" y="1457692"/>
            <a:chExt cx="1210835" cy="235791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BBADC80-3325-4974-95BD-26254A62CA13}"/>
                </a:ext>
              </a:extLst>
            </p:cNvPr>
            <p:cNvSpPr/>
            <p:nvPr/>
          </p:nvSpPr>
          <p:spPr>
            <a:xfrm>
              <a:off x="7796136" y="1457692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A3480F-B4A8-436D-9A45-B90B7A7FBCEA}"/>
                </a:ext>
              </a:extLst>
            </p:cNvPr>
            <p:cNvSpPr/>
            <p:nvPr/>
          </p:nvSpPr>
          <p:spPr bwMode="auto">
            <a:xfrm>
              <a:off x="7813388" y="187801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D484AB5-E89D-4C40-9CB5-A246E7579D21}"/>
                </a:ext>
              </a:extLst>
            </p:cNvPr>
            <p:cNvSpPr/>
            <p:nvPr/>
          </p:nvSpPr>
          <p:spPr>
            <a:xfrm>
              <a:off x="7817900" y="2225750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k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0054F4-5FE7-4E4D-A9F5-6937546F86F7}"/>
                </a:ext>
              </a:extLst>
            </p:cNvPr>
            <p:cNvSpPr/>
            <p:nvPr/>
          </p:nvSpPr>
          <p:spPr bwMode="auto">
            <a:xfrm>
              <a:off x="7817900" y="2628817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5EB0E77-4855-4909-AE30-582828F1AA86}"/>
                </a:ext>
              </a:extLst>
            </p:cNvPr>
            <p:cNvSpPr/>
            <p:nvPr/>
          </p:nvSpPr>
          <p:spPr>
            <a:xfrm>
              <a:off x="7839664" y="2976556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n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C96A446-E908-4D92-B617-A95475A1B50B}"/>
                </a:ext>
              </a:extLst>
            </p:cNvPr>
            <p:cNvSpPr/>
            <p:nvPr/>
          </p:nvSpPr>
          <p:spPr bwMode="auto">
            <a:xfrm>
              <a:off x="7839664" y="3379623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FE86983-D8DC-4A19-BA6E-B409BD8F6CFF}"/>
              </a:ext>
            </a:extLst>
          </p:cNvPr>
          <p:cNvSpPr txBox="1"/>
          <p:nvPr/>
        </p:nvSpPr>
        <p:spPr>
          <a:xfrm>
            <a:off x="5191188" y="3338010"/>
            <a:ext cx="33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EF754C-8AB7-428F-AF3A-335229437DB9}"/>
              </a:ext>
            </a:extLst>
          </p:cNvPr>
          <p:cNvSpPr txBox="1"/>
          <p:nvPr/>
        </p:nvSpPr>
        <p:spPr>
          <a:xfrm>
            <a:off x="5171755" y="2562314"/>
            <a:ext cx="338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7F9A58-04D3-408A-931A-D4E07F25568E}"/>
              </a:ext>
            </a:extLst>
          </p:cNvPr>
          <p:cNvSpPr/>
          <p:nvPr/>
        </p:nvSpPr>
        <p:spPr bwMode="auto">
          <a:xfrm>
            <a:off x="7767847" y="243852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FF82738-DF80-4A87-AF4F-4EB82BFE14C4}"/>
              </a:ext>
            </a:extLst>
          </p:cNvPr>
          <p:cNvSpPr/>
          <p:nvPr/>
        </p:nvSpPr>
        <p:spPr bwMode="auto">
          <a:xfrm>
            <a:off x="8282559" y="243852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2886D09-062F-4CC8-810C-CD924B848804}"/>
              </a:ext>
            </a:extLst>
          </p:cNvPr>
          <p:cNvSpPr/>
          <p:nvPr/>
        </p:nvSpPr>
        <p:spPr bwMode="auto">
          <a:xfrm>
            <a:off x="7767847" y="287283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1884B77-BDC1-4A62-B205-BE24E1E6682B}"/>
              </a:ext>
            </a:extLst>
          </p:cNvPr>
          <p:cNvSpPr/>
          <p:nvPr/>
        </p:nvSpPr>
        <p:spPr bwMode="auto">
          <a:xfrm>
            <a:off x="8282559" y="287283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59871DE-B2AB-43E3-B855-2064170F74BD}"/>
              </a:ext>
            </a:extLst>
          </p:cNvPr>
          <p:cNvSpPr/>
          <p:nvPr/>
        </p:nvSpPr>
        <p:spPr bwMode="auto">
          <a:xfrm>
            <a:off x="7767847" y="3315782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4674222-A6C1-4275-9CF0-E3F27F6A6680}"/>
              </a:ext>
            </a:extLst>
          </p:cNvPr>
          <p:cNvSpPr/>
          <p:nvPr/>
        </p:nvSpPr>
        <p:spPr bwMode="auto">
          <a:xfrm>
            <a:off x="7767847" y="375010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5D009AF-79A4-4A7B-9FCC-90DDC2EBE19A}"/>
              </a:ext>
            </a:extLst>
          </p:cNvPr>
          <p:cNvSpPr/>
          <p:nvPr/>
        </p:nvSpPr>
        <p:spPr bwMode="auto">
          <a:xfrm>
            <a:off x="8282559" y="375010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6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293CC55-9D7A-42EC-8B4D-7F87E11E18D0}"/>
              </a:ext>
            </a:extLst>
          </p:cNvPr>
          <p:cNvSpPr/>
          <p:nvPr/>
        </p:nvSpPr>
        <p:spPr bwMode="auto">
          <a:xfrm>
            <a:off x="7767847" y="418921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EDF8C1E-3490-4824-9760-C5AAF8E1D549}"/>
              </a:ext>
            </a:extLst>
          </p:cNvPr>
          <p:cNvSpPr/>
          <p:nvPr/>
        </p:nvSpPr>
        <p:spPr bwMode="auto">
          <a:xfrm>
            <a:off x="8282559" y="418921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6D4345B-1862-44B7-9000-643C48605F19}"/>
              </a:ext>
            </a:extLst>
          </p:cNvPr>
          <p:cNvSpPr/>
          <p:nvPr/>
        </p:nvSpPr>
        <p:spPr bwMode="auto">
          <a:xfrm>
            <a:off x="7767847" y="4623534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FB7256B-8DA4-47B3-8F30-C68C64D1986D}"/>
              </a:ext>
            </a:extLst>
          </p:cNvPr>
          <p:cNvSpPr/>
          <p:nvPr/>
        </p:nvSpPr>
        <p:spPr bwMode="auto">
          <a:xfrm>
            <a:off x="8282559" y="4623534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176BC82-CDEC-4DFA-90EC-17F97EA467CE}"/>
              </a:ext>
            </a:extLst>
          </p:cNvPr>
          <p:cNvSpPr/>
          <p:nvPr/>
        </p:nvSpPr>
        <p:spPr bwMode="auto">
          <a:xfrm>
            <a:off x="7767847" y="506647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72FAFE3-9ED6-4AD2-8B82-8CC9C505AB48}"/>
              </a:ext>
            </a:extLst>
          </p:cNvPr>
          <p:cNvSpPr/>
          <p:nvPr/>
        </p:nvSpPr>
        <p:spPr bwMode="auto">
          <a:xfrm>
            <a:off x="8282559" y="506647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3FAC7DF-1BF4-4595-AC30-62B906A5E376}"/>
              </a:ext>
            </a:extLst>
          </p:cNvPr>
          <p:cNvSpPr/>
          <p:nvPr/>
        </p:nvSpPr>
        <p:spPr bwMode="auto">
          <a:xfrm>
            <a:off x="7767847" y="550079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115298B-F699-44FA-B0B8-2C37D9D96CC3}"/>
              </a:ext>
            </a:extLst>
          </p:cNvPr>
          <p:cNvSpPr/>
          <p:nvPr/>
        </p:nvSpPr>
        <p:spPr bwMode="auto">
          <a:xfrm>
            <a:off x="8282559" y="550079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FB031B4-7D28-489C-9F6B-0985835FC5D3}"/>
              </a:ext>
            </a:extLst>
          </p:cNvPr>
          <p:cNvSpPr/>
          <p:nvPr/>
        </p:nvSpPr>
        <p:spPr bwMode="auto">
          <a:xfrm>
            <a:off x="7767847" y="594374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39F47BC-CD46-47C7-99F7-36B5EF40DCE8}"/>
              </a:ext>
            </a:extLst>
          </p:cNvPr>
          <p:cNvSpPr/>
          <p:nvPr/>
        </p:nvSpPr>
        <p:spPr bwMode="auto">
          <a:xfrm>
            <a:off x="8282559" y="594374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1145E87-76FB-4E39-A2B3-A3CC389F0FA1}"/>
              </a:ext>
            </a:extLst>
          </p:cNvPr>
          <p:cNvSpPr txBox="1"/>
          <p:nvPr/>
        </p:nvSpPr>
        <p:spPr>
          <a:xfrm>
            <a:off x="3118567" y="3015353"/>
            <a:ext cx="574196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j++</a:t>
            </a:r>
            <a:endParaRPr lang="en-US" sz="185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48" name="Arrow: Down 47">
            <a:extLst>
              <a:ext uri="{FF2B5EF4-FFF2-40B4-BE49-F238E27FC236}">
                <a16:creationId xmlns:a16="http://schemas.microsoft.com/office/drawing/2014/main" id="{82D5F686-108A-4A9E-8FF2-ECA2F9FB0605}"/>
              </a:ext>
            </a:extLst>
          </p:cNvPr>
          <p:cNvSpPr/>
          <p:nvPr/>
        </p:nvSpPr>
        <p:spPr bwMode="auto">
          <a:xfrm rot="5400000" flipV="1">
            <a:off x="708217" y="2975797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77343C0-0329-477A-B9AD-7B900E5FF6CF}"/>
              </a:ext>
            </a:extLst>
          </p:cNvPr>
          <p:cNvSpPr txBox="1"/>
          <p:nvPr/>
        </p:nvSpPr>
        <p:spPr>
          <a:xfrm>
            <a:off x="5191187" y="1788078"/>
            <a:ext cx="33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A848456-4C72-4B88-B070-C169DA78CEBA}"/>
              </a:ext>
            </a:extLst>
          </p:cNvPr>
          <p:cNvSpPr txBox="1"/>
          <p:nvPr/>
        </p:nvSpPr>
        <p:spPr>
          <a:xfrm>
            <a:off x="5191188" y="3338010"/>
            <a:ext cx="33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7D8AFFF-3B69-43FE-B436-1A71E34E6A01}"/>
              </a:ext>
            </a:extLst>
          </p:cNvPr>
          <p:cNvSpPr txBox="1"/>
          <p:nvPr/>
        </p:nvSpPr>
        <p:spPr>
          <a:xfrm>
            <a:off x="2248620" y="3017155"/>
            <a:ext cx="704039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j&lt;=n</a:t>
            </a:r>
          </a:p>
        </p:txBody>
      </p:sp>
      <p:sp>
        <p:nvSpPr>
          <p:cNvPr id="53" name="Arrow: Down 52">
            <a:extLst>
              <a:ext uri="{FF2B5EF4-FFF2-40B4-BE49-F238E27FC236}">
                <a16:creationId xmlns:a16="http://schemas.microsoft.com/office/drawing/2014/main" id="{B7446C94-16DF-4F7B-9FF1-A1762DFE4B03}"/>
              </a:ext>
            </a:extLst>
          </p:cNvPr>
          <p:cNvSpPr/>
          <p:nvPr/>
        </p:nvSpPr>
        <p:spPr bwMode="auto">
          <a:xfrm rot="5400000" flipV="1">
            <a:off x="708217" y="3502334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C6E36FC-F914-4AC3-B90F-0B4A05CCD9F8}"/>
              </a:ext>
            </a:extLst>
          </p:cNvPr>
          <p:cNvSpPr txBox="1"/>
          <p:nvPr/>
        </p:nvSpPr>
        <p:spPr>
          <a:xfrm>
            <a:off x="4394593" y="6315793"/>
            <a:ext cx="258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2"/>
                </a:solidFill>
                <a:latin typeface="Consolas" panose="020B0609020204030204" pitchFamily="49" charset="0"/>
              </a:rPr>
              <a:t>(</a:t>
            </a:r>
            <a:r>
              <a:rPr lang="en-IN" sz="2400" dirty="0" err="1">
                <a:solidFill>
                  <a:schemeClr val="tx2"/>
                </a:solidFill>
                <a:latin typeface="Consolas" panose="020B0609020204030204" pitchFamily="49" charset="0"/>
              </a:rPr>
              <a:t>n,k</a:t>
            </a:r>
            <a:r>
              <a:rPr lang="en-IN" sz="2400" dirty="0">
                <a:solidFill>
                  <a:schemeClr val="tx2"/>
                </a:solidFill>
                <a:latin typeface="Consolas" panose="020B0609020204030204" pitchFamily="49" charset="0"/>
              </a:rPr>
              <a:t>) = (1,1)</a:t>
            </a:r>
          </a:p>
        </p:txBody>
      </p:sp>
      <p:sp>
        <p:nvSpPr>
          <p:cNvPr id="55" name="Arrow: Down 54">
            <a:extLst>
              <a:ext uri="{FF2B5EF4-FFF2-40B4-BE49-F238E27FC236}">
                <a16:creationId xmlns:a16="http://schemas.microsoft.com/office/drawing/2014/main" id="{098BC4D2-413B-42BC-BEC3-952EA6D7D1A1}"/>
              </a:ext>
            </a:extLst>
          </p:cNvPr>
          <p:cNvSpPr/>
          <p:nvPr/>
        </p:nvSpPr>
        <p:spPr bwMode="auto">
          <a:xfrm rot="5400000" flipV="1">
            <a:off x="721398" y="4338021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F5C3BB2-902E-4823-B25C-DF64749E583C}"/>
              </a:ext>
            </a:extLst>
          </p:cNvPr>
          <p:cNvSpPr/>
          <p:nvPr/>
        </p:nvSpPr>
        <p:spPr bwMode="auto">
          <a:xfrm>
            <a:off x="8282559" y="287283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8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F747F37-5A56-43E1-93D5-4E59BD73230B}"/>
              </a:ext>
            </a:extLst>
          </p:cNvPr>
          <p:cNvSpPr/>
          <p:nvPr/>
        </p:nvSpPr>
        <p:spPr bwMode="auto">
          <a:xfrm>
            <a:off x="8282559" y="3315782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7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D753349-3F94-4F43-9DD5-97517FCDE10D}"/>
              </a:ext>
            </a:extLst>
          </p:cNvPr>
          <p:cNvGrpSpPr/>
          <p:nvPr/>
        </p:nvGrpSpPr>
        <p:grpSpPr>
          <a:xfrm>
            <a:off x="6203097" y="3635657"/>
            <a:ext cx="1293547" cy="434303"/>
            <a:chOff x="219760" y="3017310"/>
            <a:chExt cx="1293547" cy="43430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3A7B6B9-9453-4CAD-87AB-DA8CEFCF3495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3430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92D1ACD-7E0B-4C07-9CF4-33B69703565A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1" name="&quot;No&quot; Symbol 11">
              <a:extLst>
                <a:ext uri="{FF2B5EF4-FFF2-40B4-BE49-F238E27FC236}">
                  <a16:creationId xmlns:a16="http://schemas.microsoft.com/office/drawing/2014/main" id="{5876DB69-3877-4E37-AA6F-224B3C7EDC3E}"/>
                </a:ext>
              </a:extLst>
            </p:cNvPr>
            <p:cNvSpPr/>
            <p:nvPr/>
          </p:nvSpPr>
          <p:spPr bwMode="auto">
            <a:xfrm>
              <a:off x="1288276" y="3122276"/>
              <a:ext cx="179795" cy="172353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352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7" grpId="0"/>
      <p:bldP spid="48" grpId="0" animBg="1"/>
      <p:bldP spid="49" grpId="0"/>
      <p:bldP spid="50" grpId="0"/>
      <p:bldP spid="52" grpId="0"/>
      <p:bldP spid="52" grpId="1"/>
      <p:bldP spid="53" grpId="0" animBg="1"/>
      <p:bldP spid="53" grpId="1" animBg="1"/>
      <p:bldP spid="54" grpId="0"/>
      <p:bldP spid="55" grpId="0" animBg="1"/>
      <p:bldP spid="55" grpId="1" animBg="1"/>
      <p:bldP spid="5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id="{0DCE1703-8E89-4344-A68D-870C53F4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do{… }while( );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6CD9E2-FCDE-4BDF-8F63-E8CF96A85114}"/>
              </a:ext>
            </a:extLst>
          </p:cNvPr>
          <p:cNvSpPr txBox="1"/>
          <p:nvPr/>
        </p:nvSpPr>
        <p:spPr>
          <a:xfrm>
            <a:off x="5200239" y="2535040"/>
            <a:ext cx="33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0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EDBCC0B8-E3B4-43AB-8730-8658B7B89E5A}"/>
              </a:ext>
            </a:extLst>
          </p:cNvPr>
          <p:cNvSpPr/>
          <p:nvPr/>
        </p:nvSpPr>
        <p:spPr bwMode="auto">
          <a:xfrm rot="5400000" flipV="1">
            <a:off x="133324" y="2103726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B40B5E5-EE7A-4044-89F7-B6F69906EA4B}"/>
              </a:ext>
            </a:extLst>
          </p:cNvPr>
          <p:cNvGrpSpPr/>
          <p:nvPr/>
        </p:nvGrpSpPr>
        <p:grpSpPr>
          <a:xfrm>
            <a:off x="4655614" y="1039545"/>
            <a:ext cx="1366178" cy="2911353"/>
            <a:chOff x="5891877" y="3335462"/>
            <a:chExt cx="1257904" cy="285673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9F6491F-E221-4212-915E-42F856E6358D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0E39D6F-0839-4CEC-851A-4C31602559AD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5C4994E-0E36-435F-8EB3-2813BF7816C4}"/>
              </a:ext>
            </a:extLst>
          </p:cNvPr>
          <p:cNvGrpSpPr/>
          <p:nvPr/>
        </p:nvGrpSpPr>
        <p:grpSpPr>
          <a:xfrm>
            <a:off x="4733285" y="1399622"/>
            <a:ext cx="1210835" cy="2357911"/>
            <a:chOff x="7796136" y="1457692"/>
            <a:chExt cx="1210835" cy="235791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675D5E-BD26-4002-BF13-4AAA6EEE2C25}"/>
                </a:ext>
              </a:extLst>
            </p:cNvPr>
            <p:cNvSpPr/>
            <p:nvPr/>
          </p:nvSpPr>
          <p:spPr>
            <a:xfrm>
              <a:off x="7796136" y="1457692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5A62EF5-7B15-427E-8F8B-EC44BA97C1EA}"/>
                </a:ext>
              </a:extLst>
            </p:cNvPr>
            <p:cNvSpPr/>
            <p:nvPr/>
          </p:nvSpPr>
          <p:spPr bwMode="auto">
            <a:xfrm>
              <a:off x="7813388" y="187801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646928-9DAE-46E6-81A7-9C7A897BF523}"/>
                </a:ext>
              </a:extLst>
            </p:cNvPr>
            <p:cNvSpPr/>
            <p:nvPr/>
          </p:nvSpPr>
          <p:spPr>
            <a:xfrm>
              <a:off x="7817900" y="2225750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k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387771A-646C-413A-A0D5-5B2BE59B2503}"/>
                </a:ext>
              </a:extLst>
            </p:cNvPr>
            <p:cNvSpPr/>
            <p:nvPr/>
          </p:nvSpPr>
          <p:spPr bwMode="auto">
            <a:xfrm>
              <a:off x="7817900" y="2628817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EDB8CC3-E2FD-4892-8908-E738AA3A6036}"/>
                </a:ext>
              </a:extLst>
            </p:cNvPr>
            <p:cNvSpPr/>
            <p:nvPr/>
          </p:nvSpPr>
          <p:spPr>
            <a:xfrm>
              <a:off x="7839664" y="2976556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n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5287F17-E76C-4F44-9EC7-287644964422}"/>
                </a:ext>
              </a:extLst>
            </p:cNvPr>
            <p:cNvSpPr/>
            <p:nvPr/>
          </p:nvSpPr>
          <p:spPr bwMode="auto">
            <a:xfrm>
              <a:off x="7839664" y="3379623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15" name="Arrow: Down 14">
            <a:extLst>
              <a:ext uri="{FF2B5EF4-FFF2-40B4-BE49-F238E27FC236}">
                <a16:creationId xmlns:a16="http://schemas.microsoft.com/office/drawing/2014/main" id="{B61FD6D7-9987-4573-88DD-197A4BAD789D}"/>
              </a:ext>
            </a:extLst>
          </p:cNvPr>
          <p:cNvSpPr/>
          <p:nvPr/>
        </p:nvSpPr>
        <p:spPr bwMode="auto">
          <a:xfrm rot="5400000" flipV="1">
            <a:off x="643723" y="2378722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A3301A9A-D70F-4802-9235-7D4728448848}"/>
              </a:ext>
            </a:extLst>
          </p:cNvPr>
          <p:cNvSpPr/>
          <p:nvPr/>
        </p:nvSpPr>
        <p:spPr bwMode="auto">
          <a:xfrm rot="5400000" flipV="1">
            <a:off x="643722" y="2625603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D6A8BE-43F4-4788-A338-B78979AAB5AC}"/>
              </a:ext>
            </a:extLst>
          </p:cNvPr>
          <p:cNvSpPr/>
          <p:nvPr/>
        </p:nvSpPr>
        <p:spPr bwMode="auto">
          <a:xfrm>
            <a:off x="7767847" y="243852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CA5E46-B4A9-4078-A077-E94F8BEEE02F}"/>
              </a:ext>
            </a:extLst>
          </p:cNvPr>
          <p:cNvSpPr/>
          <p:nvPr/>
        </p:nvSpPr>
        <p:spPr bwMode="auto">
          <a:xfrm>
            <a:off x="8282559" y="243852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0A8B7C-F9C0-42D2-B8B1-B55A20964468}"/>
              </a:ext>
            </a:extLst>
          </p:cNvPr>
          <p:cNvSpPr/>
          <p:nvPr/>
        </p:nvSpPr>
        <p:spPr bwMode="auto">
          <a:xfrm>
            <a:off x="7767847" y="287283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B2D2D9-16F7-44D9-95D8-EC2813E20AC5}"/>
              </a:ext>
            </a:extLst>
          </p:cNvPr>
          <p:cNvSpPr/>
          <p:nvPr/>
        </p:nvSpPr>
        <p:spPr bwMode="auto">
          <a:xfrm>
            <a:off x="8282559" y="287283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FAC715E-5B73-4D9B-A6BD-DCECA59B2E8B}"/>
              </a:ext>
            </a:extLst>
          </p:cNvPr>
          <p:cNvSpPr/>
          <p:nvPr/>
        </p:nvSpPr>
        <p:spPr bwMode="auto">
          <a:xfrm>
            <a:off x="7767847" y="3315782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44AD4E-0B74-4BFB-B8D9-94169841BD53}"/>
              </a:ext>
            </a:extLst>
          </p:cNvPr>
          <p:cNvSpPr/>
          <p:nvPr/>
        </p:nvSpPr>
        <p:spPr bwMode="auto">
          <a:xfrm>
            <a:off x="7767847" y="375010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A99E166-6FAE-4B90-9E9D-2265AD591EFE}"/>
              </a:ext>
            </a:extLst>
          </p:cNvPr>
          <p:cNvSpPr/>
          <p:nvPr/>
        </p:nvSpPr>
        <p:spPr bwMode="auto">
          <a:xfrm>
            <a:off x="7767847" y="418921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35C62D7-EEBC-44C3-B43D-E76702767908}"/>
              </a:ext>
            </a:extLst>
          </p:cNvPr>
          <p:cNvSpPr/>
          <p:nvPr/>
        </p:nvSpPr>
        <p:spPr bwMode="auto">
          <a:xfrm>
            <a:off x="8282559" y="418921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1AE2CC3-E3EF-4870-A215-36E8191BBD90}"/>
              </a:ext>
            </a:extLst>
          </p:cNvPr>
          <p:cNvSpPr/>
          <p:nvPr/>
        </p:nvSpPr>
        <p:spPr bwMode="auto">
          <a:xfrm>
            <a:off x="7767847" y="4623534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6420A5-C038-4EC7-8D1B-928E77628B5B}"/>
              </a:ext>
            </a:extLst>
          </p:cNvPr>
          <p:cNvSpPr/>
          <p:nvPr/>
        </p:nvSpPr>
        <p:spPr bwMode="auto">
          <a:xfrm>
            <a:off x="8282559" y="4623534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9F7A53-2741-4559-9231-9C31635E0081}"/>
              </a:ext>
            </a:extLst>
          </p:cNvPr>
          <p:cNvSpPr/>
          <p:nvPr/>
        </p:nvSpPr>
        <p:spPr bwMode="auto">
          <a:xfrm>
            <a:off x="7767847" y="506647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D986D83-2D24-43AF-A53F-9816BFB9F64E}"/>
              </a:ext>
            </a:extLst>
          </p:cNvPr>
          <p:cNvSpPr/>
          <p:nvPr/>
        </p:nvSpPr>
        <p:spPr bwMode="auto">
          <a:xfrm>
            <a:off x="8282559" y="506647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EEBCB87-D989-4C77-BD75-3E0D5FA7C1AB}"/>
              </a:ext>
            </a:extLst>
          </p:cNvPr>
          <p:cNvSpPr/>
          <p:nvPr/>
        </p:nvSpPr>
        <p:spPr bwMode="auto">
          <a:xfrm>
            <a:off x="7767847" y="550079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95D5CE7-A278-42E7-A0C6-FD23D1C50DDE}"/>
              </a:ext>
            </a:extLst>
          </p:cNvPr>
          <p:cNvSpPr/>
          <p:nvPr/>
        </p:nvSpPr>
        <p:spPr bwMode="auto">
          <a:xfrm>
            <a:off x="8282559" y="550079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B7E738-4FD1-410E-9D3B-699E9D93F607}"/>
              </a:ext>
            </a:extLst>
          </p:cNvPr>
          <p:cNvSpPr/>
          <p:nvPr/>
        </p:nvSpPr>
        <p:spPr bwMode="auto">
          <a:xfrm>
            <a:off x="7767847" y="594374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DC1FFB2-7B48-4850-A266-5332E689D6DA}"/>
              </a:ext>
            </a:extLst>
          </p:cNvPr>
          <p:cNvSpPr/>
          <p:nvPr/>
        </p:nvSpPr>
        <p:spPr bwMode="auto">
          <a:xfrm>
            <a:off x="8282559" y="594374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C257B2F-A569-47E0-8155-782EF7EC5673}"/>
              </a:ext>
            </a:extLst>
          </p:cNvPr>
          <p:cNvSpPr txBox="1"/>
          <p:nvPr/>
        </p:nvSpPr>
        <p:spPr>
          <a:xfrm>
            <a:off x="5191188" y="3338010"/>
            <a:ext cx="33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1037B440-4BC4-43E3-8BA1-C1398F05AECD}"/>
              </a:ext>
            </a:extLst>
          </p:cNvPr>
          <p:cNvSpPr/>
          <p:nvPr/>
        </p:nvSpPr>
        <p:spPr bwMode="auto">
          <a:xfrm rot="5400000" flipV="1">
            <a:off x="643723" y="2889736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1D0B251-99B9-4F15-BC99-A022C3526EDA}"/>
              </a:ext>
            </a:extLst>
          </p:cNvPr>
          <p:cNvSpPr txBox="1"/>
          <p:nvPr/>
        </p:nvSpPr>
        <p:spPr>
          <a:xfrm>
            <a:off x="1977981" y="2421876"/>
            <a:ext cx="574196" cy="375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k=0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1C9F9C8-D3BC-4FA8-863D-79369A6E1F46}"/>
              </a:ext>
            </a:extLst>
          </p:cNvPr>
          <p:cNvSpPr txBox="1"/>
          <p:nvPr/>
        </p:nvSpPr>
        <p:spPr>
          <a:xfrm>
            <a:off x="996902" y="2960322"/>
            <a:ext cx="574196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j=1</a:t>
            </a:r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1D1667E7-C5AB-4E42-9727-5D883C89DD29}"/>
              </a:ext>
            </a:extLst>
          </p:cNvPr>
          <p:cNvSpPr/>
          <p:nvPr/>
        </p:nvSpPr>
        <p:spPr bwMode="auto">
          <a:xfrm rot="5400000" flipV="1">
            <a:off x="1110715" y="3457868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FEF8A0A-1177-4EDF-BF89-3D5DD81DB035}"/>
              </a:ext>
            </a:extLst>
          </p:cNvPr>
          <p:cNvSpPr txBox="1"/>
          <p:nvPr/>
        </p:nvSpPr>
        <p:spPr>
          <a:xfrm>
            <a:off x="5171755" y="1816067"/>
            <a:ext cx="33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F1A0165-FAAD-4878-B12C-5C219FBA19F8}"/>
              </a:ext>
            </a:extLst>
          </p:cNvPr>
          <p:cNvSpPr txBox="1"/>
          <p:nvPr/>
        </p:nvSpPr>
        <p:spPr>
          <a:xfrm>
            <a:off x="1854645" y="3489779"/>
            <a:ext cx="574196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j*j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026D5D7-2AE1-4DA6-8562-7CCFC043D2DF}"/>
              </a:ext>
            </a:extLst>
          </p:cNvPr>
          <p:cNvSpPr txBox="1"/>
          <p:nvPr/>
        </p:nvSpPr>
        <p:spPr>
          <a:xfrm>
            <a:off x="1613343" y="3489779"/>
            <a:ext cx="314510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+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88720AF-A8B8-4E6D-952B-462B5278DB9B}"/>
              </a:ext>
            </a:extLst>
          </p:cNvPr>
          <p:cNvSpPr txBox="1"/>
          <p:nvPr/>
        </p:nvSpPr>
        <p:spPr>
          <a:xfrm>
            <a:off x="1738898" y="3489779"/>
            <a:ext cx="314510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=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E3CEB0A-89A3-4DE8-A107-DBA5D42C690E}"/>
              </a:ext>
            </a:extLst>
          </p:cNvPr>
          <p:cNvSpPr txBox="1"/>
          <p:nvPr/>
        </p:nvSpPr>
        <p:spPr>
          <a:xfrm>
            <a:off x="5199718" y="2535041"/>
            <a:ext cx="338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1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DA4D17F-9733-4E46-93C3-607E1A2C1BF6}"/>
              </a:ext>
            </a:extLst>
          </p:cNvPr>
          <p:cNvGrpSpPr/>
          <p:nvPr/>
        </p:nvGrpSpPr>
        <p:grpSpPr>
          <a:xfrm>
            <a:off x="6142991" y="3604109"/>
            <a:ext cx="1293547" cy="461665"/>
            <a:chOff x="219760" y="3017310"/>
            <a:chExt cx="1293547" cy="46166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813B20E-98EF-48AA-BB39-87AC25340BED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fscanf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9EB24AA-6D21-46F7-BD62-890FC0B60134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0" name="&quot;No&quot; Symbol 11">
              <a:extLst>
                <a:ext uri="{FF2B5EF4-FFF2-40B4-BE49-F238E27FC236}">
                  <a16:creationId xmlns:a16="http://schemas.microsoft.com/office/drawing/2014/main" id="{D718734A-DC59-4722-8943-63D6EC565688}"/>
                </a:ext>
              </a:extLst>
            </p:cNvPr>
            <p:cNvSpPr/>
            <p:nvPr/>
          </p:nvSpPr>
          <p:spPr bwMode="auto">
            <a:xfrm>
              <a:off x="1288276" y="3122276"/>
              <a:ext cx="158625" cy="154891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496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4" grpId="1" animBg="1"/>
      <p:bldP spid="15" grpId="0" animBg="1"/>
      <p:bldP spid="15" grpId="1" animBg="1"/>
      <p:bldP spid="16" grpId="0" animBg="1"/>
      <p:bldP spid="16" grpId="1" animBg="1"/>
      <p:bldP spid="25" grpId="0" animBg="1"/>
      <p:bldP spid="27" grpId="0" animBg="1"/>
      <p:bldP spid="29" grpId="0" animBg="1"/>
      <p:bldP spid="31" grpId="0" animBg="1"/>
      <p:bldP spid="33" grpId="0" animBg="1"/>
      <p:bldP spid="34" grpId="0"/>
      <p:bldP spid="35" grpId="0" animBg="1"/>
      <p:bldP spid="35" grpId="1" animBg="1"/>
      <p:bldP spid="36" grpId="0"/>
      <p:bldP spid="36" grpId="1"/>
      <p:bldP spid="37" grpId="0"/>
      <p:bldP spid="37" grpId="1"/>
      <p:bldP spid="39" grpId="0" animBg="1"/>
      <p:bldP spid="40" grpId="0"/>
      <p:bldP spid="41" grpId="0"/>
      <p:bldP spid="41" grpId="1"/>
      <p:bldP spid="43" grpId="0"/>
      <p:bldP spid="43" grpId="1"/>
      <p:bldP spid="44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57224-8BD0-4096-BF27-1D8D823A5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do{… }while( );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130F775-905B-443C-89AE-846538E2435C}"/>
              </a:ext>
            </a:extLst>
          </p:cNvPr>
          <p:cNvGrpSpPr/>
          <p:nvPr/>
        </p:nvGrpSpPr>
        <p:grpSpPr>
          <a:xfrm>
            <a:off x="4655614" y="1039545"/>
            <a:ext cx="1366178" cy="2911353"/>
            <a:chOff x="5891877" y="3335462"/>
            <a:chExt cx="1257904" cy="285673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4BB60F-D964-45A4-B8DF-4CA8FD1749DE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05609E-8C9D-427E-8F5E-7BE6AF0FB15D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1E03B57-5223-4193-8DF5-30F3C6E74F83}"/>
              </a:ext>
            </a:extLst>
          </p:cNvPr>
          <p:cNvGrpSpPr/>
          <p:nvPr/>
        </p:nvGrpSpPr>
        <p:grpSpPr>
          <a:xfrm>
            <a:off x="4733285" y="1399622"/>
            <a:ext cx="1210835" cy="2357911"/>
            <a:chOff x="7796136" y="1457692"/>
            <a:chExt cx="1210835" cy="235791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F6F6D8-CE7A-484F-9859-42B1A0A7FF85}"/>
                </a:ext>
              </a:extLst>
            </p:cNvPr>
            <p:cNvSpPr/>
            <p:nvPr/>
          </p:nvSpPr>
          <p:spPr>
            <a:xfrm>
              <a:off x="7796136" y="1457692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9B1A9C8-CC3A-43CD-9E70-CD018DB3C7CD}"/>
                </a:ext>
              </a:extLst>
            </p:cNvPr>
            <p:cNvSpPr/>
            <p:nvPr/>
          </p:nvSpPr>
          <p:spPr bwMode="auto">
            <a:xfrm>
              <a:off x="7813388" y="187801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1ACBB92-D1B0-4470-B922-A61B6E7731C0}"/>
                </a:ext>
              </a:extLst>
            </p:cNvPr>
            <p:cNvSpPr/>
            <p:nvPr/>
          </p:nvSpPr>
          <p:spPr>
            <a:xfrm>
              <a:off x="7817900" y="2225750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k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CB87001-72A8-4DE4-91D6-4C4F55DF06E1}"/>
                </a:ext>
              </a:extLst>
            </p:cNvPr>
            <p:cNvSpPr/>
            <p:nvPr/>
          </p:nvSpPr>
          <p:spPr bwMode="auto">
            <a:xfrm>
              <a:off x="7817900" y="2628817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B608864-5FA0-4BE3-80D6-28DC57411FAB}"/>
                </a:ext>
              </a:extLst>
            </p:cNvPr>
            <p:cNvSpPr/>
            <p:nvPr/>
          </p:nvSpPr>
          <p:spPr>
            <a:xfrm>
              <a:off x="7839664" y="2976556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n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E02ABA5-00B5-48BD-9475-415636D81232}"/>
                </a:ext>
              </a:extLst>
            </p:cNvPr>
            <p:cNvSpPr/>
            <p:nvPr/>
          </p:nvSpPr>
          <p:spPr bwMode="auto">
            <a:xfrm>
              <a:off x="7839664" y="3379623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C0CD702-3527-40F5-8810-69E5E4F10D6A}"/>
              </a:ext>
            </a:extLst>
          </p:cNvPr>
          <p:cNvSpPr txBox="1"/>
          <p:nvPr/>
        </p:nvSpPr>
        <p:spPr>
          <a:xfrm>
            <a:off x="5171755" y="2562314"/>
            <a:ext cx="338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3D9992-E7A0-416F-A792-328DADBC3506}"/>
              </a:ext>
            </a:extLst>
          </p:cNvPr>
          <p:cNvSpPr/>
          <p:nvPr/>
        </p:nvSpPr>
        <p:spPr bwMode="auto">
          <a:xfrm>
            <a:off x="7767847" y="243852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CF27F9-ACB0-4914-BF99-4631847A5552}"/>
              </a:ext>
            </a:extLst>
          </p:cNvPr>
          <p:cNvSpPr/>
          <p:nvPr/>
        </p:nvSpPr>
        <p:spPr bwMode="auto">
          <a:xfrm>
            <a:off x="8282559" y="243852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16B099-2C57-4F0D-B70E-6F545352743F}"/>
              </a:ext>
            </a:extLst>
          </p:cNvPr>
          <p:cNvSpPr/>
          <p:nvPr/>
        </p:nvSpPr>
        <p:spPr bwMode="auto">
          <a:xfrm>
            <a:off x="7767847" y="287283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B1B23E-3C71-4D4F-97A4-4EFFDF9A5A32}"/>
              </a:ext>
            </a:extLst>
          </p:cNvPr>
          <p:cNvSpPr/>
          <p:nvPr/>
        </p:nvSpPr>
        <p:spPr bwMode="auto">
          <a:xfrm>
            <a:off x="8282559" y="287283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F9A8B5-9EF3-4020-B850-A08DC26AFDCE}"/>
              </a:ext>
            </a:extLst>
          </p:cNvPr>
          <p:cNvSpPr/>
          <p:nvPr/>
        </p:nvSpPr>
        <p:spPr bwMode="auto">
          <a:xfrm>
            <a:off x="7767847" y="3315782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F97B5A-4E45-44AF-B764-419786D812E7}"/>
              </a:ext>
            </a:extLst>
          </p:cNvPr>
          <p:cNvSpPr/>
          <p:nvPr/>
        </p:nvSpPr>
        <p:spPr bwMode="auto">
          <a:xfrm>
            <a:off x="7767847" y="375010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B8E018-FA36-45EE-836E-59E6FDC07A45}"/>
              </a:ext>
            </a:extLst>
          </p:cNvPr>
          <p:cNvSpPr/>
          <p:nvPr/>
        </p:nvSpPr>
        <p:spPr bwMode="auto">
          <a:xfrm>
            <a:off x="8282559" y="375010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6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56D6C1-B719-4CA2-976F-84A8D1526956}"/>
              </a:ext>
            </a:extLst>
          </p:cNvPr>
          <p:cNvSpPr/>
          <p:nvPr/>
        </p:nvSpPr>
        <p:spPr bwMode="auto">
          <a:xfrm>
            <a:off x="7767847" y="418921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71184F-2D16-4C4B-A025-8C33DE3695E5}"/>
              </a:ext>
            </a:extLst>
          </p:cNvPr>
          <p:cNvSpPr/>
          <p:nvPr/>
        </p:nvSpPr>
        <p:spPr bwMode="auto">
          <a:xfrm>
            <a:off x="8282559" y="418921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6B3F49-1AAF-4654-8AE6-86539BD2FA3B}"/>
              </a:ext>
            </a:extLst>
          </p:cNvPr>
          <p:cNvSpPr/>
          <p:nvPr/>
        </p:nvSpPr>
        <p:spPr bwMode="auto">
          <a:xfrm>
            <a:off x="7767847" y="4623534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3C0DD2-E795-45E4-AEBC-02097AE9C60F}"/>
              </a:ext>
            </a:extLst>
          </p:cNvPr>
          <p:cNvSpPr/>
          <p:nvPr/>
        </p:nvSpPr>
        <p:spPr bwMode="auto">
          <a:xfrm>
            <a:off x="8282559" y="4623534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B5FED16-AE7B-498E-8CBC-F8A757D63D2E}"/>
              </a:ext>
            </a:extLst>
          </p:cNvPr>
          <p:cNvSpPr/>
          <p:nvPr/>
        </p:nvSpPr>
        <p:spPr bwMode="auto">
          <a:xfrm>
            <a:off x="7767847" y="506647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749BAE-DE3F-4CA0-BB35-A91F7D4F0CE7}"/>
              </a:ext>
            </a:extLst>
          </p:cNvPr>
          <p:cNvSpPr/>
          <p:nvPr/>
        </p:nvSpPr>
        <p:spPr bwMode="auto">
          <a:xfrm>
            <a:off x="8282559" y="5066478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24CDEC0-4F9E-4E26-8A4E-7117D27824B9}"/>
              </a:ext>
            </a:extLst>
          </p:cNvPr>
          <p:cNvSpPr/>
          <p:nvPr/>
        </p:nvSpPr>
        <p:spPr bwMode="auto">
          <a:xfrm>
            <a:off x="7767847" y="550079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102D1CA-D499-49E0-9AC9-5ED79FE13722}"/>
              </a:ext>
            </a:extLst>
          </p:cNvPr>
          <p:cNvSpPr/>
          <p:nvPr/>
        </p:nvSpPr>
        <p:spPr bwMode="auto">
          <a:xfrm>
            <a:off x="8282559" y="5500796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00BD578-CFB1-4C41-8EF7-CD1358A24D88}"/>
              </a:ext>
            </a:extLst>
          </p:cNvPr>
          <p:cNvSpPr/>
          <p:nvPr/>
        </p:nvSpPr>
        <p:spPr bwMode="auto">
          <a:xfrm>
            <a:off x="7767847" y="594374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ED0D689-FDDE-47A8-897A-384A3D40760F}"/>
              </a:ext>
            </a:extLst>
          </p:cNvPr>
          <p:cNvSpPr/>
          <p:nvPr/>
        </p:nvSpPr>
        <p:spPr bwMode="auto">
          <a:xfrm>
            <a:off x="8282559" y="5943740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FBB2C5-8375-4CC2-87B9-C10D4D7D6193}"/>
              </a:ext>
            </a:extLst>
          </p:cNvPr>
          <p:cNvSpPr txBox="1"/>
          <p:nvPr/>
        </p:nvSpPr>
        <p:spPr>
          <a:xfrm>
            <a:off x="1481608" y="3757533"/>
            <a:ext cx="574196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j++</a:t>
            </a:r>
            <a:endParaRPr lang="en-US" sz="185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76C444A6-201C-4C9E-97CD-16CB774AE76E}"/>
              </a:ext>
            </a:extLst>
          </p:cNvPr>
          <p:cNvSpPr/>
          <p:nvPr/>
        </p:nvSpPr>
        <p:spPr bwMode="auto">
          <a:xfrm rot="5400000" flipV="1">
            <a:off x="613527" y="3757486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26A248E-8F20-403E-820E-B4193627ECD9}"/>
              </a:ext>
            </a:extLst>
          </p:cNvPr>
          <p:cNvSpPr txBox="1"/>
          <p:nvPr/>
        </p:nvSpPr>
        <p:spPr>
          <a:xfrm>
            <a:off x="5191187" y="1788078"/>
            <a:ext cx="33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E1F83AD-8E7C-4038-A5B9-9312B6E0FBAA}"/>
              </a:ext>
            </a:extLst>
          </p:cNvPr>
          <p:cNvSpPr txBox="1"/>
          <p:nvPr/>
        </p:nvSpPr>
        <p:spPr>
          <a:xfrm>
            <a:off x="5171754" y="3309700"/>
            <a:ext cx="33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dirty="0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CD14BF3-6D60-462E-97DD-ED67E94BB548}"/>
              </a:ext>
            </a:extLst>
          </p:cNvPr>
          <p:cNvSpPr txBox="1"/>
          <p:nvPr/>
        </p:nvSpPr>
        <p:spPr>
          <a:xfrm>
            <a:off x="1851805" y="4038667"/>
            <a:ext cx="704039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0" b="1" dirty="0">
                <a:solidFill>
                  <a:srgbClr val="FF0000"/>
                </a:solidFill>
                <a:latin typeface="Consolas" panose="020B0609020204030204" pitchFamily="49" charset="0"/>
              </a:rPr>
              <a:t>j&lt;=n</a:t>
            </a: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4A533CFB-D5F2-4AAF-BF02-D26E8C27BC38}"/>
              </a:ext>
            </a:extLst>
          </p:cNvPr>
          <p:cNvSpPr/>
          <p:nvPr/>
        </p:nvSpPr>
        <p:spPr bwMode="auto">
          <a:xfrm rot="5400000" flipV="1">
            <a:off x="604495" y="3971982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0164F6-D8E5-45DC-9F94-59EC14431406}"/>
              </a:ext>
            </a:extLst>
          </p:cNvPr>
          <p:cNvSpPr txBox="1"/>
          <p:nvPr/>
        </p:nvSpPr>
        <p:spPr>
          <a:xfrm>
            <a:off x="4349938" y="6315793"/>
            <a:ext cx="258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2"/>
                </a:solidFill>
                <a:latin typeface="Consolas" panose="020B0609020204030204" pitchFamily="49" charset="0"/>
              </a:rPr>
              <a:t>(</a:t>
            </a:r>
            <a:r>
              <a:rPr lang="en-IN" sz="2400" dirty="0" err="1">
                <a:solidFill>
                  <a:schemeClr val="tx2"/>
                </a:solidFill>
                <a:latin typeface="Consolas" panose="020B0609020204030204" pitchFamily="49" charset="0"/>
              </a:rPr>
              <a:t>n,k</a:t>
            </a:r>
            <a:r>
              <a:rPr lang="en-IN" sz="2400" dirty="0">
                <a:solidFill>
                  <a:schemeClr val="tx2"/>
                </a:solidFill>
                <a:latin typeface="Consolas" panose="020B0609020204030204" pitchFamily="49" charset="0"/>
              </a:rPr>
              <a:t>) = (1,1)</a:t>
            </a:r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744DA2E3-AB9C-4298-8B17-B4FBD121550A}"/>
              </a:ext>
            </a:extLst>
          </p:cNvPr>
          <p:cNvSpPr/>
          <p:nvPr/>
        </p:nvSpPr>
        <p:spPr bwMode="auto">
          <a:xfrm rot="5400000" flipV="1">
            <a:off x="606652" y="4224587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F9D68B6-2C68-4EF0-AE90-E4F8BDD8A123}"/>
              </a:ext>
            </a:extLst>
          </p:cNvPr>
          <p:cNvSpPr/>
          <p:nvPr/>
        </p:nvSpPr>
        <p:spPr bwMode="auto">
          <a:xfrm>
            <a:off x="8282559" y="3315782"/>
            <a:ext cx="483079" cy="4040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7</a:t>
            </a:r>
          </a:p>
        </p:txBody>
      </p:sp>
      <p:sp>
        <p:nvSpPr>
          <p:cNvPr id="42" name="Arrow: Down 41">
            <a:extLst>
              <a:ext uri="{FF2B5EF4-FFF2-40B4-BE49-F238E27FC236}">
                <a16:creationId xmlns:a16="http://schemas.microsoft.com/office/drawing/2014/main" id="{89416B69-6B24-48D5-8F82-0B27576A23FE}"/>
              </a:ext>
            </a:extLst>
          </p:cNvPr>
          <p:cNvSpPr/>
          <p:nvPr/>
        </p:nvSpPr>
        <p:spPr bwMode="auto">
          <a:xfrm rot="5400000" flipV="1">
            <a:off x="604495" y="5071740"/>
            <a:ext cx="243750" cy="510397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EEC9371-69A5-42DA-BB7C-E670F71BACDF}"/>
              </a:ext>
            </a:extLst>
          </p:cNvPr>
          <p:cNvGrpSpPr/>
          <p:nvPr/>
        </p:nvGrpSpPr>
        <p:grpSpPr>
          <a:xfrm>
            <a:off x="6248046" y="3556984"/>
            <a:ext cx="1293547" cy="434303"/>
            <a:chOff x="219760" y="3017310"/>
            <a:chExt cx="1293547" cy="4343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2D33BE-D08F-4908-BBBE-F10BD21B05BB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3430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B8D409D-82D6-488F-A171-F36A46DAB1E6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&quot;No&quot; Symbol 11">
              <a:extLst>
                <a:ext uri="{FF2B5EF4-FFF2-40B4-BE49-F238E27FC236}">
                  <a16:creationId xmlns:a16="http://schemas.microsoft.com/office/drawing/2014/main" id="{6D449613-FBAD-4CF8-B28D-DFE20A2F425A}"/>
                </a:ext>
              </a:extLst>
            </p:cNvPr>
            <p:cNvSpPr/>
            <p:nvPr/>
          </p:nvSpPr>
          <p:spPr bwMode="auto">
            <a:xfrm>
              <a:off x="1288276" y="3122276"/>
              <a:ext cx="179795" cy="172353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534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2" grpId="0"/>
      <p:bldP spid="33" grpId="0" animBg="1"/>
      <p:bldP spid="34" grpId="0"/>
      <p:bldP spid="35" grpId="0"/>
      <p:bldP spid="36" grpId="0"/>
      <p:bldP spid="36" grpId="1"/>
      <p:bldP spid="37" grpId="0" animBg="1"/>
      <p:bldP spid="37" grpId="1" animBg="1"/>
      <p:bldP spid="38" grpId="0"/>
      <p:bldP spid="39" grpId="0" animBg="1"/>
      <p:bldP spid="39" grpId="1" animBg="1"/>
      <p:bldP spid="41" grpId="0" animBg="1"/>
      <p:bldP spid="42" grpId="0" animBg="1"/>
      <p:bldP spid="42" grpId="1" animBg="1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6369</TotalTime>
  <Words>267</Words>
  <Application>Microsoft Office PowerPoint</Application>
  <PresentationFormat>On-screen Show (4:3)</PresentationFormat>
  <Paragraphs>133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新細明體</vt:lpstr>
      <vt:lpstr>Aharoni</vt:lpstr>
      <vt:lpstr>Arial</vt:lpstr>
      <vt:lpstr>Calibri</vt:lpstr>
      <vt:lpstr>Consolas</vt:lpstr>
      <vt:lpstr>Times New Roman</vt:lpstr>
      <vt:lpstr>ecp1026</vt:lpstr>
      <vt:lpstr>Program Flow: Sequence, Decision, Repetition</vt:lpstr>
      <vt:lpstr>while(){  }</vt:lpstr>
      <vt:lpstr>while(){  }</vt:lpstr>
      <vt:lpstr>while(){  }</vt:lpstr>
      <vt:lpstr>for( ; ; ;){ }</vt:lpstr>
      <vt:lpstr>for( ; ; ;){ }</vt:lpstr>
      <vt:lpstr>do{… }while( );</vt:lpstr>
      <vt:lpstr>do{… }while( );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252</cp:revision>
  <dcterms:created xsi:type="dcterms:W3CDTF">2021-11-11T14:49:04Z</dcterms:created>
  <dcterms:modified xsi:type="dcterms:W3CDTF">2025-04-28T05:28:07Z</dcterms:modified>
  <cp:category>course</cp:category>
</cp:coreProperties>
</file>