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56" r:id="rId2"/>
    <p:sldId id="371" r:id="rId3"/>
    <p:sldId id="370" r:id="rId4"/>
    <p:sldId id="384" r:id="rId5"/>
    <p:sldId id="372" r:id="rId6"/>
    <p:sldId id="375" r:id="rId7"/>
    <p:sldId id="376" r:id="rId8"/>
    <p:sldId id="378" r:id="rId9"/>
    <p:sldId id="377" r:id="rId10"/>
    <p:sldId id="379" r:id="rId11"/>
    <p:sldId id="383" r:id="rId12"/>
    <p:sldId id="382" r:id="rId13"/>
    <p:sldId id="381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256"/>
            <p14:sldId id="371"/>
            <p14:sldId id="370"/>
            <p14:sldId id="384"/>
            <p14:sldId id="372"/>
            <p14:sldId id="375"/>
            <p14:sldId id="376"/>
            <p14:sldId id="378"/>
            <p14:sldId id="377"/>
            <p14:sldId id="379"/>
            <p14:sldId id="383"/>
            <p14:sldId id="382"/>
            <p14:sldId id="3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FF99FF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146" autoAdjust="0"/>
    <p:restoredTop sz="94660"/>
  </p:normalViewPr>
  <p:slideViewPr>
    <p:cSldViewPr snapToGrid="0">
      <p:cViewPr varScale="1">
        <p:scale>
          <a:sx n="90" d="100"/>
          <a:sy n="90" d="100"/>
        </p:scale>
        <p:origin x="68" y="65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2" d="100"/>
          <a:sy n="122" d="100"/>
        </p:scale>
        <p:origin x="3952" y="1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5AE5AC-33C5-4037-A635-65E5AB83A1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8C9735-97F5-4D1E-A2FE-F11281A5F9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F5062-520C-4340-B773-D299E53070AD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F599C9-8501-44EC-B25B-C8DCA6A151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BE1049-32F2-4E46-B2FD-B37AD975BC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96F1E-0001-48D2-9CC7-7D6078524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5491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AA03D-754B-3E39-BBE4-0FB0D31E4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BF958F-6827-7645-0922-B52E3F7D57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067FB0-D453-BF71-C1A3-AB33A4294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zh-TW" dirty="0"/>
              <a:t>TA reminder: To upload to Portal notification of post and pre reading assignment on day of class.</a:t>
            </a:r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9E691F-ADE1-3541-CC10-6B1E8E62C6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6765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D4C80-D92A-4B02-49AC-7BD6E9E71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B3EF6B-B7E7-1C10-FFF6-4283C14C10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2A3604-4615-18DB-713A-A14CCABB05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zh-TW" dirty="0"/>
              <a:t>TA reminder: To upload to Portal notification of post and pre reading assignment on day of class.</a:t>
            </a:r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32D17-C5D6-E331-FFE3-0A121222FC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9191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64806-AA4D-F957-C841-D5B865039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B96E0C-C93B-2653-014A-452178C66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DB2EA2-58D5-CB2A-5E8A-80AA2C86B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zh-TW" dirty="0"/>
              <a:t>TA reminder: To upload to Portal notification of post and pre reading assignment on day of class.</a:t>
            </a:r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E30F7-1191-5B69-8654-60FFBD637E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390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A599C2-341A-5AE9-194E-CC8C0008CCB9}"/>
              </a:ext>
            </a:extLst>
          </p:cNvPr>
          <p:cNvSpPr txBox="1"/>
          <p:nvPr userDrawn="1"/>
        </p:nvSpPr>
        <p:spPr>
          <a:xfrm>
            <a:off x="827640" y="140987"/>
            <a:ext cx="8156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  <a:t>From Problem to Solution using UML &amp; 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EDA5D9-57DE-5AAA-C8EA-71D7DAE1FB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58850" y="3462338"/>
            <a:ext cx="7226300" cy="283368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Subsection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ays &amp; Fun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40CD36-E644-4248-8D1C-58D0A0E01A66}"/>
              </a:ext>
            </a:extLst>
          </p:cNvPr>
          <p:cNvCxnSpPr/>
          <p:nvPr userDrawn="1"/>
        </p:nvCxnSpPr>
        <p:spPr bwMode="auto">
          <a:xfrm flipV="1">
            <a:off x="-118533" y="5604768"/>
            <a:ext cx="9381066" cy="5503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Arrays &amp; Functions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9FD40D-1F00-4ECC-B15C-FE6B9B7EFF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818147"/>
            <a:ext cx="3802879" cy="568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78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rrays &amp; Fun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995C30-5F48-4671-8715-BB3F1870E085}"/>
              </a:ext>
            </a:extLst>
          </p:cNvPr>
          <p:cNvCxnSpPr/>
          <p:nvPr userDrawn="1"/>
        </p:nvCxnSpPr>
        <p:spPr bwMode="auto">
          <a:xfrm flipV="1">
            <a:off x="-118533" y="5604768"/>
            <a:ext cx="9381066" cy="5503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Arrays &amp; Functions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D69586-02BC-4084-9AFB-D492CF945D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57129"/>
            <a:ext cx="3802879" cy="4593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0A7854-1A7D-4620-ADD4-CDEE84D6DA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818147"/>
            <a:ext cx="3802879" cy="568827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B0F421F-700E-4344-8490-30EC143F396F}"/>
              </a:ext>
            </a:extLst>
          </p:cNvPr>
          <p:cNvGrpSpPr/>
          <p:nvPr userDrawn="1"/>
        </p:nvGrpSpPr>
        <p:grpSpPr>
          <a:xfrm>
            <a:off x="4707435" y="818147"/>
            <a:ext cx="1479722" cy="3202650"/>
            <a:chOff x="5891877" y="3335462"/>
            <a:chExt cx="1257904" cy="285673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FD4AA30-E9D7-49BD-8B0A-1691191C5AA8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6E566F1-1324-48BC-B58B-4261F8D18AE3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208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rrays &amp; Fun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971EAE9-10AA-4E54-8735-CD668A0550FC}"/>
              </a:ext>
            </a:extLst>
          </p:cNvPr>
          <p:cNvCxnSpPr/>
          <p:nvPr userDrawn="1"/>
        </p:nvCxnSpPr>
        <p:spPr bwMode="auto">
          <a:xfrm flipV="1">
            <a:off x="-118533" y="5604768"/>
            <a:ext cx="9381066" cy="5503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Arrays &amp; Functions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9AE3339-7CFF-4BAD-871A-49D43CED0188}"/>
              </a:ext>
            </a:extLst>
          </p:cNvPr>
          <p:cNvGrpSpPr/>
          <p:nvPr userDrawn="1"/>
        </p:nvGrpSpPr>
        <p:grpSpPr>
          <a:xfrm>
            <a:off x="4707435" y="818147"/>
            <a:ext cx="1479722" cy="3202650"/>
            <a:chOff x="5891877" y="3335462"/>
            <a:chExt cx="1257904" cy="285673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5A5F407-349D-46A9-8DFA-519D3D6E1C42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DFAB11-88D3-4E02-A649-12E50756A7D0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C9D4322-FCF9-495C-81DD-2776F49A5211}"/>
              </a:ext>
            </a:extLst>
          </p:cNvPr>
          <p:cNvGrpSpPr/>
          <p:nvPr userDrawn="1"/>
        </p:nvGrpSpPr>
        <p:grpSpPr>
          <a:xfrm>
            <a:off x="4865021" y="1074889"/>
            <a:ext cx="1497807" cy="2583853"/>
            <a:chOff x="4104443" y="1074889"/>
            <a:chExt cx="1497807" cy="258385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18153FE-C0E9-407F-981E-3FBB21775FBC}"/>
                </a:ext>
              </a:extLst>
            </p:cNvPr>
            <p:cNvGrpSpPr/>
            <p:nvPr userDrawn="1"/>
          </p:nvGrpSpPr>
          <p:grpSpPr>
            <a:xfrm>
              <a:off x="4140821" y="1074889"/>
              <a:ext cx="1167307" cy="839047"/>
              <a:chOff x="6877748" y="621886"/>
              <a:chExt cx="1167307" cy="839047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D066E1B-E7E2-420D-AE4B-B977A907A96A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b="0" dirty="0">
                    <a:solidFill>
                      <a:schemeClr val="tx2"/>
                    </a:solidFill>
                  </a:rPr>
                  <a:t>a</a:t>
                </a:r>
                <a:endParaRPr lang="en-US" sz="2400" b="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F8F7E5C8-8B06-4374-AFF7-AE76ACCC3269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0AD01C6-26F0-421E-8AA8-89D8249506C6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96A2D56-1586-420D-B2BC-43A19AC96A0F}"/>
                </a:ext>
              </a:extLst>
            </p:cNvPr>
            <p:cNvGrpSpPr/>
            <p:nvPr userDrawn="1"/>
          </p:nvGrpSpPr>
          <p:grpSpPr>
            <a:xfrm>
              <a:off x="4104443" y="2819695"/>
              <a:ext cx="1167307" cy="839047"/>
              <a:chOff x="6877748" y="621886"/>
              <a:chExt cx="1167307" cy="839047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E0546A7-F341-41C2-BBC9-CF2CA8AA3E04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b="0" dirty="0">
                    <a:solidFill>
                      <a:schemeClr val="tx2"/>
                    </a:solidFill>
                  </a:rPr>
                  <a:t>b</a:t>
                </a:r>
                <a:endParaRPr lang="en-US" sz="2400" b="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1F3673A3-4E72-46C9-B65A-AB1110DEB75A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CCDABAE-D8EB-4E2C-8995-5EAD0A81555C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E5A3232-CA58-4959-9E1C-EF1ABA5E9BD5}"/>
                </a:ext>
              </a:extLst>
            </p:cNvPr>
            <p:cNvCxnSpPr>
              <a:cxnSpLocks/>
              <a:endCxn id="20" idx="1"/>
            </p:cNvCxnSpPr>
            <p:nvPr userDrawn="1"/>
          </p:nvCxnSpPr>
          <p:spPr bwMode="auto">
            <a:xfrm flipV="1">
              <a:off x="4848789" y="1668328"/>
              <a:ext cx="753461" cy="1344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6FB5D1F-DD05-487F-B520-9FED8977152A}"/>
                </a:ext>
              </a:extLst>
            </p:cNvPr>
            <p:cNvCxnSpPr>
              <a:cxnSpLocks/>
              <a:endCxn id="24" idx="1"/>
            </p:cNvCxnSpPr>
            <p:nvPr userDrawn="1"/>
          </p:nvCxnSpPr>
          <p:spPr bwMode="auto">
            <a:xfrm>
              <a:off x="4884650" y="3428524"/>
              <a:ext cx="717600" cy="6409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9D52AD9-B1CD-42B1-B9C8-ED52EC382775}"/>
              </a:ext>
            </a:extLst>
          </p:cNvPr>
          <p:cNvGrpSpPr/>
          <p:nvPr userDrawn="1"/>
        </p:nvGrpSpPr>
        <p:grpSpPr>
          <a:xfrm>
            <a:off x="6362828" y="1450338"/>
            <a:ext cx="1167307" cy="1339902"/>
            <a:chOff x="5995359" y="1450338"/>
            <a:chExt cx="1167307" cy="133990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359A718-2766-454E-8A17-CC81369376B3}"/>
                </a:ext>
              </a:extLst>
            </p:cNvPr>
            <p:cNvSpPr/>
            <p:nvPr/>
          </p:nvSpPr>
          <p:spPr bwMode="auto">
            <a:xfrm>
              <a:off x="5995359" y="1450338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31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F11A13F-1CD8-426F-A619-84A859EB40E3}"/>
                </a:ext>
              </a:extLst>
            </p:cNvPr>
            <p:cNvSpPr/>
            <p:nvPr/>
          </p:nvSpPr>
          <p:spPr bwMode="auto">
            <a:xfrm>
              <a:off x="5995359" y="1902299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11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3F60B1A-B6AB-4EBF-8CA9-41A753992620}"/>
                </a:ext>
              </a:extLst>
            </p:cNvPr>
            <p:cNvSpPr/>
            <p:nvPr/>
          </p:nvSpPr>
          <p:spPr bwMode="auto">
            <a:xfrm>
              <a:off x="5995359" y="2354260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0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14B4D6E-6E1C-4E6B-B5A7-1F026D980550}"/>
              </a:ext>
            </a:extLst>
          </p:cNvPr>
          <p:cNvGrpSpPr/>
          <p:nvPr userDrawn="1"/>
        </p:nvGrpSpPr>
        <p:grpSpPr>
          <a:xfrm>
            <a:off x="6362828" y="3216943"/>
            <a:ext cx="1167307" cy="1339902"/>
            <a:chOff x="5995359" y="1450338"/>
            <a:chExt cx="1167307" cy="133990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DFC1CA-7513-4BBB-B69B-24B74E732FFF}"/>
                </a:ext>
              </a:extLst>
            </p:cNvPr>
            <p:cNvSpPr/>
            <p:nvPr/>
          </p:nvSpPr>
          <p:spPr bwMode="auto">
            <a:xfrm>
              <a:off x="5995359" y="1450338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24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68824B7-53F8-4993-9D4A-29A6C5489F5C}"/>
                </a:ext>
              </a:extLst>
            </p:cNvPr>
            <p:cNvSpPr/>
            <p:nvPr/>
          </p:nvSpPr>
          <p:spPr bwMode="auto">
            <a:xfrm>
              <a:off x="5995359" y="1902299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26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2E81D40-2DD4-463A-B5C7-16B67780A21B}"/>
                </a:ext>
              </a:extLst>
            </p:cNvPr>
            <p:cNvSpPr/>
            <p:nvPr/>
          </p:nvSpPr>
          <p:spPr bwMode="auto">
            <a:xfrm>
              <a:off x="5995359" y="2354260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0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988517D-EDC9-43DC-92C0-7F547BF8532F}"/>
              </a:ext>
            </a:extLst>
          </p:cNvPr>
          <p:cNvGrpSpPr/>
          <p:nvPr userDrawn="1"/>
        </p:nvGrpSpPr>
        <p:grpSpPr>
          <a:xfrm>
            <a:off x="7676477" y="768514"/>
            <a:ext cx="1370185" cy="4009362"/>
            <a:chOff x="10073302" y="474435"/>
            <a:chExt cx="1257904" cy="144979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7167EE3-620C-40C8-AE52-F8E9EBE7A59A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413756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297E087-ECE9-4894-9E92-92C8A407C887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166939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exch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5D49C7F-D2DE-4B3E-ACAC-14C6DEF15739}"/>
              </a:ext>
            </a:extLst>
          </p:cNvPr>
          <p:cNvGrpSpPr/>
          <p:nvPr userDrawn="1"/>
        </p:nvGrpSpPr>
        <p:grpSpPr>
          <a:xfrm>
            <a:off x="7764102" y="1052613"/>
            <a:ext cx="1167307" cy="839047"/>
            <a:chOff x="6877748" y="621886"/>
            <a:chExt cx="1167307" cy="839047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FBD9980-9FEB-4457-A186-472F0DFF73CE}"/>
                </a:ext>
              </a:extLst>
            </p:cNvPr>
            <p:cNvSpPr/>
            <p:nvPr/>
          </p:nvSpPr>
          <p:spPr>
            <a:xfrm>
              <a:off x="6877748" y="621886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b="0" dirty="0">
                  <a:solidFill>
                    <a:schemeClr val="tx2"/>
                  </a:solidFill>
                </a:rPr>
                <a:t>m</a:t>
              </a:r>
              <a:endParaRPr lang="en-US" sz="2400" b="0" dirty="0">
                <a:solidFill>
                  <a:schemeClr val="tx2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68EEEC3-8BF8-4A3F-BC5D-5B0462AA7E26}"/>
                </a:ext>
              </a:extLst>
            </p:cNvPr>
            <p:cNvSpPr/>
            <p:nvPr/>
          </p:nvSpPr>
          <p:spPr bwMode="auto">
            <a:xfrm>
              <a:off x="7204692" y="1019134"/>
              <a:ext cx="486309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9E9A70D-D616-4DF2-9373-D0589B793706}"/>
                </a:ext>
              </a:extLst>
            </p:cNvPr>
            <p:cNvSpPr/>
            <p:nvPr/>
          </p:nvSpPr>
          <p:spPr bwMode="auto">
            <a:xfrm>
              <a:off x="6877748" y="102495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5340A55-32D5-417B-B937-5E94AD4EA709}"/>
              </a:ext>
            </a:extLst>
          </p:cNvPr>
          <p:cNvCxnSpPr>
            <a:cxnSpLocks/>
            <a:endCxn id="20" idx="3"/>
          </p:cNvCxnSpPr>
          <p:nvPr userDrawn="1"/>
        </p:nvCxnSpPr>
        <p:spPr bwMode="auto">
          <a:xfrm flipH="1">
            <a:off x="7530135" y="1655941"/>
            <a:ext cx="988536" cy="12387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DC34617-170E-4460-BF2E-179424CA85D3}"/>
              </a:ext>
            </a:extLst>
          </p:cNvPr>
          <p:cNvGrpSpPr/>
          <p:nvPr userDrawn="1"/>
        </p:nvGrpSpPr>
        <p:grpSpPr>
          <a:xfrm>
            <a:off x="7764102" y="2846264"/>
            <a:ext cx="1167307" cy="839047"/>
            <a:chOff x="6877748" y="621886"/>
            <a:chExt cx="1167307" cy="83904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EF7FD7B-6F3F-4028-A9F2-246282AF8FDA}"/>
                </a:ext>
              </a:extLst>
            </p:cNvPr>
            <p:cNvSpPr/>
            <p:nvPr/>
          </p:nvSpPr>
          <p:spPr>
            <a:xfrm>
              <a:off x="6877748" y="621886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b="0" dirty="0">
                  <a:solidFill>
                    <a:schemeClr val="tx2"/>
                  </a:solidFill>
                </a:rPr>
                <a:t>n</a:t>
              </a:r>
              <a:endParaRPr lang="en-US" sz="2400" b="0" dirty="0">
                <a:solidFill>
                  <a:schemeClr val="tx2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8452001-CCAA-49E3-BCF0-FAC663F61504}"/>
                </a:ext>
              </a:extLst>
            </p:cNvPr>
            <p:cNvSpPr/>
            <p:nvPr/>
          </p:nvSpPr>
          <p:spPr bwMode="auto">
            <a:xfrm>
              <a:off x="7204692" y="1019134"/>
              <a:ext cx="486309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1815802-3F87-4CA4-BB29-7442005ADE25}"/>
                </a:ext>
              </a:extLst>
            </p:cNvPr>
            <p:cNvSpPr/>
            <p:nvPr/>
          </p:nvSpPr>
          <p:spPr bwMode="auto">
            <a:xfrm>
              <a:off x="6877748" y="102495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0CAD728-654C-48C5-A2B7-C1B2054EF123}"/>
              </a:ext>
            </a:extLst>
          </p:cNvPr>
          <p:cNvCxnSpPr>
            <a:cxnSpLocks/>
            <a:endCxn id="24" idx="3"/>
          </p:cNvCxnSpPr>
          <p:nvPr userDrawn="1"/>
        </p:nvCxnSpPr>
        <p:spPr bwMode="auto">
          <a:xfrm flipH="1" flipV="1">
            <a:off x="7530135" y="3434933"/>
            <a:ext cx="817622" cy="1466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47AA4996-085C-4976-8A71-6FAA7CAB0F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818147"/>
            <a:ext cx="3802879" cy="568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10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rrays &amp; Fun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971EAE9-10AA-4E54-8735-CD668A0550FC}"/>
              </a:ext>
            </a:extLst>
          </p:cNvPr>
          <p:cNvCxnSpPr/>
          <p:nvPr userDrawn="1"/>
        </p:nvCxnSpPr>
        <p:spPr bwMode="auto">
          <a:xfrm flipV="1">
            <a:off x="-118533" y="5604768"/>
            <a:ext cx="9381066" cy="5503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Arrays &amp; Functions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9AE3339-7CFF-4BAD-871A-49D43CED0188}"/>
              </a:ext>
            </a:extLst>
          </p:cNvPr>
          <p:cNvGrpSpPr/>
          <p:nvPr userDrawn="1"/>
        </p:nvGrpSpPr>
        <p:grpSpPr>
          <a:xfrm>
            <a:off x="4707435" y="818147"/>
            <a:ext cx="1479722" cy="3202650"/>
            <a:chOff x="5891877" y="3335462"/>
            <a:chExt cx="1257904" cy="285673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5A5F407-349D-46A9-8DFA-519D3D6E1C42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DFAB11-88D3-4E02-A649-12E50756A7D0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C9D4322-FCF9-495C-81DD-2776F49A5211}"/>
              </a:ext>
            </a:extLst>
          </p:cNvPr>
          <p:cNvGrpSpPr/>
          <p:nvPr userDrawn="1"/>
        </p:nvGrpSpPr>
        <p:grpSpPr>
          <a:xfrm>
            <a:off x="4865021" y="1074889"/>
            <a:ext cx="1497807" cy="2583853"/>
            <a:chOff x="4104443" y="1074889"/>
            <a:chExt cx="1497807" cy="258385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18153FE-C0E9-407F-981E-3FBB21775FBC}"/>
                </a:ext>
              </a:extLst>
            </p:cNvPr>
            <p:cNvGrpSpPr/>
            <p:nvPr userDrawn="1"/>
          </p:nvGrpSpPr>
          <p:grpSpPr>
            <a:xfrm>
              <a:off x="4140821" y="1074889"/>
              <a:ext cx="1167307" cy="839047"/>
              <a:chOff x="6877748" y="621886"/>
              <a:chExt cx="1167307" cy="839047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D066E1B-E7E2-420D-AE4B-B977A907A96A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b="0" dirty="0">
                    <a:solidFill>
                      <a:schemeClr val="tx2"/>
                    </a:solidFill>
                  </a:rPr>
                  <a:t>a</a:t>
                </a:r>
                <a:endParaRPr lang="en-US" sz="2400" b="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F8F7E5C8-8B06-4374-AFF7-AE76ACCC3269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0AD01C6-26F0-421E-8AA8-89D8249506C6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96A2D56-1586-420D-B2BC-43A19AC96A0F}"/>
                </a:ext>
              </a:extLst>
            </p:cNvPr>
            <p:cNvGrpSpPr/>
            <p:nvPr userDrawn="1"/>
          </p:nvGrpSpPr>
          <p:grpSpPr>
            <a:xfrm>
              <a:off x="4104443" y="2819695"/>
              <a:ext cx="1167307" cy="839047"/>
              <a:chOff x="6877748" y="621886"/>
              <a:chExt cx="1167307" cy="839047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E0546A7-F341-41C2-BBC9-CF2CA8AA3E04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b="0" dirty="0">
                    <a:solidFill>
                      <a:schemeClr val="tx2"/>
                    </a:solidFill>
                  </a:rPr>
                  <a:t>b</a:t>
                </a:r>
                <a:endParaRPr lang="en-US" sz="2400" b="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1F3673A3-4E72-46C9-B65A-AB1110DEB75A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CCDABAE-D8EB-4E2C-8995-5EAD0A81555C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E5A3232-CA58-4959-9E1C-EF1ABA5E9BD5}"/>
                </a:ext>
              </a:extLst>
            </p:cNvPr>
            <p:cNvCxnSpPr>
              <a:cxnSpLocks/>
              <a:endCxn id="20" idx="1"/>
            </p:cNvCxnSpPr>
            <p:nvPr userDrawn="1"/>
          </p:nvCxnSpPr>
          <p:spPr bwMode="auto">
            <a:xfrm flipV="1">
              <a:off x="4848789" y="1668328"/>
              <a:ext cx="753461" cy="1344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6FB5D1F-DD05-487F-B520-9FED8977152A}"/>
                </a:ext>
              </a:extLst>
            </p:cNvPr>
            <p:cNvCxnSpPr>
              <a:cxnSpLocks/>
              <a:endCxn id="24" idx="1"/>
            </p:cNvCxnSpPr>
            <p:nvPr userDrawn="1"/>
          </p:nvCxnSpPr>
          <p:spPr bwMode="auto">
            <a:xfrm>
              <a:off x="4884650" y="3428524"/>
              <a:ext cx="717600" cy="6409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9D52AD9-B1CD-42B1-B9C8-ED52EC382775}"/>
              </a:ext>
            </a:extLst>
          </p:cNvPr>
          <p:cNvGrpSpPr/>
          <p:nvPr userDrawn="1"/>
        </p:nvGrpSpPr>
        <p:grpSpPr>
          <a:xfrm>
            <a:off x="6362828" y="1450338"/>
            <a:ext cx="1167307" cy="1339902"/>
            <a:chOff x="5995359" y="1450338"/>
            <a:chExt cx="1167307" cy="133990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359A718-2766-454E-8A17-CC81369376B3}"/>
                </a:ext>
              </a:extLst>
            </p:cNvPr>
            <p:cNvSpPr/>
            <p:nvPr/>
          </p:nvSpPr>
          <p:spPr bwMode="auto">
            <a:xfrm>
              <a:off x="5995359" y="1450338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24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F11A13F-1CD8-426F-A619-84A859EB40E3}"/>
                </a:ext>
              </a:extLst>
            </p:cNvPr>
            <p:cNvSpPr/>
            <p:nvPr/>
          </p:nvSpPr>
          <p:spPr bwMode="auto">
            <a:xfrm>
              <a:off x="5995359" y="1902299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26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3F60B1A-B6AB-4EBF-8CA9-41A753992620}"/>
                </a:ext>
              </a:extLst>
            </p:cNvPr>
            <p:cNvSpPr/>
            <p:nvPr/>
          </p:nvSpPr>
          <p:spPr bwMode="auto">
            <a:xfrm>
              <a:off x="5995359" y="2354260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0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14B4D6E-6E1C-4E6B-B5A7-1F026D980550}"/>
              </a:ext>
            </a:extLst>
          </p:cNvPr>
          <p:cNvGrpSpPr/>
          <p:nvPr userDrawn="1"/>
        </p:nvGrpSpPr>
        <p:grpSpPr>
          <a:xfrm>
            <a:off x="6362828" y="3216943"/>
            <a:ext cx="1167307" cy="1339902"/>
            <a:chOff x="5995359" y="1450338"/>
            <a:chExt cx="1167307" cy="133990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DFC1CA-7513-4BBB-B69B-24B74E732FFF}"/>
                </a:ext>
              </a:extLst>
            </p:cNvPr>
            <p:cNvSpPr/>
            <p:nvPr/>
          </p:nvSpPr>
          <p:spPr bwMode="auto">
            <a:xfrm>
              <a:off x="5995359" y="1450338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31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68824B7-53F8-4993-9D4A-29A6C5489F5C}"/>
                </a:ext>
              </a:extLst>
            </p:cNvPr>
            <p:cNvSpPr/>
            <p:nvPr/>
          </p:nvSpPr>
          <p:spPr bwMode="auto">
            <a:xfrm>
              <a:off x="5995359" y="1902299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11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2E81D40-2DD4-463A-B5C7-16B67780A21B}"/>
                </a:ext>
              </a:extLst>
            </p:cNvPr>
            <p:cNvSpPr/>
            <p:nvPr/>
          </p:nvSpPr>
          <p:spPr bwMode="auto">
            <a:xfrm>
              <a:off x="5995359" y="2354260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0</a:t>
              </a:r>
            </a:p>
          </p:txBody>
        </p: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47AA4996-085C-4976-8A71-6FAA7CAB0F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818147"/>
            <a:ext cx="3802879" cy="568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241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89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490" y="216919"/>
            <a:ext cx="8285256" cy="457200"/>
          </a:xfrm>
        </p:spPr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B849C5C-2A62-4C58-76F6-E47342EE670C}"/>
              </a:ext>
            </a:extLst>
          </p:cNvPr>
          <p:cNvGrpSpPr/>
          <p:nvPr userDrawn="1"/>
        </p:nvGrpSpPr>
        <p:grpSpPr>
          <a:xfrm>
            <a:off x="156031" y="1700458"/>
            <a:ext cx="3540728" cy="3806980"/>
            <a:chOff x="635383" y="1700458"/>
            <a:chExt cx="3540728" cy="380698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E3815C6-CA51-BF1B-DBDB-FEFE033CF2E5}"/>
                </a:ext>
              </a:extLst>
            </p:cNvPr>
            <p:cNvSpPr/>
            <p:nvPr/>
          </p:nvSpPr>
          <p:spPr bwMode="auto">
            <a:xfrm>
              <a:off x="2646771" y="3307229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3200" dirty="0">
                  <a:solidFill>
                    <a:schemeClr val="tx2"/>
                  </a:solidFill>
                  <a:latin typeface="Consolas" panose="020B0609020204030204" pitchFamily="49" charset="0"/>
                </a:rPr>
                <a:t>c=a;</a:t>
              </a:r>
            </a:p>
          </p:txBody>
        </p:sp>
        <p:sp>
          <p:nvSpPr>
            <p:cNvPr id="6" name="Diamond 5">
              <a:extLst>
                <a:ext uri="{FF2B5EF4-FFF2-40B4-BE49-F238E27FC236}">
                  <a16:creationId xmlns:a16="http://schemas.microsoft.com/office/drawing/2014/main" id="{B14F0807-D7AA-A14A-91A3-C210BED1B409}"/>
                </a:ext>
              </a:extLst>
            </p:cNvPr>
            <p:cNvSpPr/>
            <p:nvPr/>
          </p:nvSpPr>
          <p:spPr bwMode="auto">
            <a:xfrm>
              <a:off x="2204748" y="2393180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0CC7497-D175-4C74-68B0-21854F504C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15832" y="170045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145DC69-B34A-316F-F0C4-9F8BF9BB5C9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39477" y="2637315"/>
              <a:ext cx="76527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5B8BF39-8961-3FE1-99BE-54F9C23E4FB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2637315"/>
              <a:ext cx="83683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551CD83-2028-5129-8B6E-AE0C73DE4F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3661" y="2619127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D24DDA6-4101-7224-2716-D0394C2EEE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72380" y="261450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22906C3-D899-56BE-F59F-76163580EED5}"/>
                </a:ext>
              </a:extLst>
            </p:cNvPr>
            <p:cNvSpPr/>
            <p:nvPr/>
          </p:nvSpPr>
          <p:spPr bwMode="auto">
            <a:xfrm>
              <a:off x="635383" y="3318857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3200" dirty="0">
                  <a:solidFill>
                    <a:schemeClr val="tx2"/>
                  </a:solidFill>
                  <a:latin typeface="Consolas" panose="020B0609020204030204" pitchFamily="49" charset="0"/>
                </a:rPr>
                <a:t>c=b;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FA35531-EB10-5E7D-0DD4-D3B09A50C66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439477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38C7CD9-28CA-7E77-C696-601288427B8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512795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Diamond 14">
              <a:extLst>
                <a:ext uri="{FF2B5EF4-FFF2-40B4-BE49-F238E27FC236}">
                  <a16:creationId xmlns:a16="http://schemas.microsoft.com/office/drawing/2014/main" id="{5A0A29B4-88F8-B25B-DCC8-CE442F0BD283}"/>
                </a:ext>
              </a:extLst>
            </p:cNvPr>
            <p:cNvSpPr/>
            <p:nvPr/>
          </p:nvSpPr>
          <p:spPr bwMode="auto">
            <a:xfrm>
              <a:off x="2204748" y="4344352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88DC328-DDBD-BAE7-E358-9E20F8153B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39477" y="4577705"/>
              <a:ext cx="76527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980C2B8-0DD9-1BFD-F865-70FCF32A2F5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4572813"/>
              <a:ext cx="877248" cy="816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DF7798E-8FCE-FDF0-48DB-B123F42332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20148" y="4814716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64E8004-74B1-B41E-70A2-60FC264B6667}"/>
              </a:ext>
            </a:extLst>
          </p:cNvPr>
          <p:cNvSpPr txBox="1"/>
          <p:nvPr userDrawn="1"/>
        </p:nvSpPr>
        <p:spPr>
          <a:xfrm>
            <a:off x="2167419" y="2203485"/>
            <a:ext cx="9071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dirty="0">
                <a:solidFill>
                  <a:schemeClr val="tx2"/>
                </a:solidFill>
                <a:latin typeface="Consolas" panose="020B0609020204030204" pitchFamily="49" charset="0"/>
              </a:rPr>
              <a:t>a&gt;b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73187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A4F2653-0CB2-A22C-6D06-190EB738D73E}"/>
              </a:ext>
            </a:extLst>
          </p:cNvPr>
          <p:cNvSpPr/>
          <p:nvPr/>
        </p:nvSpPr>
        <p:spPr bwMode="auto">
          <a:xfrm>
            <a:off x="500340" y="4013207"/>
            <a:ext cx="2307176" cy="907046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Diamond 24">
            <a:extLst>
              <a:ext uri="{FF2B5EF4-FFF2-40B4-BE49-F238E27FC236}">
                <a16:creationId xmlns:a16="http://schemas.microsoft.com/office/drawing/2014/main" id="{40A58840-83FB-4D5E-7291-A56A71E3AFA7}"/>
              </a:ext>
            </a:extLst>
          </p:cNvPr>
          <p:cNvSpPr/>
          <p:nvPr/>
        </p:nvSpPr>
        <p:spPr bwMode="auto">
          <a:xfrm>
            <a:off x="1326006" y="2512359"/>
            <a:ext cx="649908" cy="637129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D1B3BB0-5E54-CD76-A34E-8A165720A20F}"/>
              </a:ext>
            </a:extLst>
          </p:cNvPr>
          <p:cNvCxnSpPr>
            <a:cxnSpLocks/>
          </p:cNvCxnSpPr>
          <p:nvPr/>
        </p:nvCxnSpPr>
        <p:spPr bwMode="auto">
          <a:xfrm>
            <a:off x="1656445" y="1574037"/>
            <a:ext cx="0" cy="9383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DC6A0EB-6CE1-0911-3E9D-08D01105D608}"/>
              </a:ext>
            </a:extLst>
          </p:cNvPr>
          <p:cNvCxnSpPr>
            <a:cxnSpLocks/>
          </p:cNvCxnSpPr>
          <p:nvPr/>
        </p:nvCxnSpPr>
        <p:spPr bwMode="auto">
          <a:xfrm flipV="1">
            <a:off x="1649500" y="4920253"/>
            <a:ext cx="0" cy="4251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50A2BD-A35D-21A2-32E1-2EC053A3AC7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975914" y="2843050"/>
            <a:ext cx="1113529" cy="1406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787388D-0D77-FD7C-1385-A4A42C6561D2}"/>
              </a:ext>
            </a:extLst>
          </p:cNvPr>
          <p:cNvCxnSpPr>
            <a:cxnSpLocks/>
          </p:cNvCxnSpPr>
          <p:nvPr/>
        </p:nvCxnSpPr>
        <p:spPr bwMode="auto">
          <a:xfrm>
            <a:off x="1650960" y="3074885"/>
            <a:ext cx="0" cy="9383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FA4EAAC-EBB2-1C02-FD9C-0191E4818CA6}"/>
              </a:ext>
            </a:extLst>
          </p:cNvPr>
          <p:cNvCxnSpPr>
            <a:cxnSpLocks/>
          </p:cNvCxnSpPr>
          <p:nvPr/>
        </p:nvCxnSpPr>
        <p:spPr bwMode="auto">
          <a:xfrm flipV="1">
            <a:off x="3089443" y="2857118"/>
            <a:ext cx="0" cy="275433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7F05A6D-111B-5D02-E382-7FF7F013F413}"/>
              </a:ext>
            </a:extLst>
          </p:cNvPr>
          <p:cNvCxnSpPr>
            <a:cxnSpLocks/>
          </p:cNvCxnSpPr>
          <p:nvPr/>
        </p:nvCxnSpPr>
        <p:spPr bwMode="auto">
          <a:xfrm>
            <a:off x="1675494" y="5611453"/>
            <a:ext cx="141394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93CCE6-C9A8-9020-D788-4ADB02706293}"/>
              </a:ext>
            </a:extLst>
          </p:cNvPr>
          <p:cNvCxnSpPr>
            <a:cxnSpLocks/>
          </p:cNvCxnSpPr>
          <p:nvPr/>
        </p:nvCxnSpPr>
        <p:spPr bwMode="auto">
          <a:xfrm>
            <a:off x="191010" y="1959581"/>
            <a:ext cx="145849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D732024-2540-E27C-118F-2D48C130673D}"/>
              </a:ext>
            </a:extLst>
          </p:cNvPr>
          <p:cNvCxnSpPr>
            <a:cxnSpLocks/>
          </p:cNvCxnSpPr>
          <p:nvPr/>
        </p:nvCxnSpPr>
        <p:spPr bwMode="auto">
          <a:xfrm>
            <a:off x="1667794" y="5611453"/>
            <a:ext cx="0" cy="9383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1A1470A-1799-974F-E079-485FE6570AC0}"/>
              </a:ext>
            </a:extLst>
          </p:cNvPr>
          <p:cNvCxnSpPr>
            <a:cxnSpLocks/>
          </p:cNvCxnSpPr>
          <p:nvPr/>
        </p:nvCxnSpPr>
        <p:spPr bwMode="auto">
          <a:xfrm>
            <a:off x="158516" y="5345359"/>
            <a:ext cx="15169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02E398-877E-E1E1-3E72-9E1FE2519957}"/>
              </a:ext>
            </a:extLst>
          </p:cNvPr>
          <p:cNvCxnSpPr>
            <a:cxnSpLocks/>
          </p:cNvCxnSpPr>
          <p:nvPr/>
        </p:nvCxnSpPr>
        <p:spPr bwMode="auto">
          <a:xfrm flipV="1">
            <a:off x="191010" y="1928306"/>
            <a:ext cx="0" cy="341705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EC837-D5BA-0FA5-FA0C-59E3ECA517B6}"/>
              </a:ext>
            </a:extLst>
          </p:cNvPr>
          <p:cNvSpPr>
            <a:spLocks noGrp="1"/>
          </p:cNvSpPr>
          <p:nvPr userDrawn="1">
            <p:ph sz="quarter" idx="10"/>
          </p:nvPr>
        </p:nvSpPr>
        <p:spPr>
          <a:xfrm>
            <a:off x="3166479" y="812710"/>
            <a:ext cx="5977522" cy="5473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482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5C25DEA-EBC0-0E6F-EB1F-BC6AD26586E2}"/>
              </a:ext>
            </a:extLst>
          </p:cNvPr>
          <p:cNvSpPr/>
          <p:nvPr/>
        </p:nvSpPr>
        <p:spPr bwMode="auto">
          <a:xfrm>
            <a:off x="2439326" y="3750802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value*=0.5;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F506145-23A8-89E4-C2F4-FB6F0FDDBB35}"/>
              </a:ext>
            </a:extLst>
          </p:cNvPr>
          <p:cNvCxnSpPr>
            <a:cxnSpLocks/>
            <a:endCxn id="29" idx="0"/>
          </p:cNvCxnSpPr>
          <p:nvPr/>
        </p:nvCxnSpPr>
        <p:spPr bwMode="auto">
          <a:xfrm>
            <a:off x="617411" y="793554"/>
            <a:ext cx="16947" cy="223465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7231BBE-0082-1DC4-CE3A-EEC4D3BF9E72}"/>
              </a:ext>
            </a:extLst>
          </p:cNvPr>
          <p:cNvCxnSpPr>
            <a:cxnSpLocks/>
          </p:cNvCxnSpPr>
          <p:nvPr/>
        </p:nvCxnSpPr>
        <p:spPr bwMode="auto">
          <a:xfrm>
            <a:off x="2935525" y="3219280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E6212CB-1BCF-98F7-420D-80B728603CAF}"/>
              </a:ext>
            </a:extLst>
          </p:cNvPr>
          <p:cNvSpPr/>
          <p:nvPr/>
        </p:nvSpPr>
        <p:spPr bwMode="auto">
          <a:xfrm>
            <a:off x="1271391" y="3757584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value*=2.0;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C0049C-EC7B-403F-D97B-14112C4B5DD8}"/>
              </a:ext>
            </a:extLst>
          </p:cNvPr>
          <p:cNvCxnSpPr>
            <a:cxnSpLocks/>
          </p:cNvCxnSpPr>
          <p:nvPr/>
        </p:nvCxnSpPr>
        <p:spPr bwMode="auto">
          <a:xfrm flipV="1">
            <a:off x="1722949" y="4264834"/>
            <a:ext cx="0" cy="44836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A80A98-5370-B4DC-5995-0B376C4CD7DD}"/>
              </a:ext>
            </a:extLst>
          </p:cNvPr>
          <p:cNvCxnSpPr>
            <a:cxnSpLocks/>
          </p:cNvCxnSpPr>
          <p:nvPr/>
        </p:nvCxnSpPr>
        <p:spPr bwMode="auto">
          <a:xfrm flipV="1">
            <a:off x="2935525" y="4264834"/>
            <a:ext cx="0" cy="44836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0968E41-B297-A128-20AF-AF0A86692E0E}"/>
              </a:ext>
            </a:extLst>
          </p:cNvPr>
          <p:cNvCxnSpPr>
            <a:cxnSpLocks/>
            <a:endCxn id="35" idx="3"/>
          </p:cNvCxnSpPr>
          <p:nvPr/>
        </p:nvCxnSpPr>
        <p:spPr bwMode="auto">
          <a:xfrm flipH="1">
            <a:off x="827269" y="4715670"/>
            <a:ext cx="3231132" cy="266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9C3C538-2E29-DC80-342F-6B50B843538F}"/>
              </a:ext>
            </a:extLst>
          </p:cNvPr>
          <p:cNvCxnSpPr>
            <a:cxnSpLocks/>
            <a:stCxn id="35" idx="2"/>
          </p:cNvCxnSpPr>
          <p:nvPr/>
        </p:nvCxnSpPr>
        <p:spPr bwMode="auto">
          <a:xfrm flipH="1">
            <a:off x="617411" y="4938768"/>
            <a:ext cx="16947" cy="156273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1189C64-E437-EF3A-4BAA-1005828BF488}"/>
              </a:ext>
            </a:extLst>
          </p:cNvPr>
          <p:cNvSpPr/>
          <p:nvPr/>
        </p:nvSpPr>
        <p:spPr bwMode="auto">
          <a:xfrm>
            <a:off x="90868" y="3753311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value*=0.0;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8536599-C2A2-7205-71A5-C679948F1385}"/>
              </a:ext>
            </a:extLst>
          </p:cNvPr>
          <p:cNvCxnSpPr>
            <a:cxnSpLocks/>
          </p:cNvCxnSpPr>
          <p:nvPr/>
        </p:nvCxnSpPr>
        <p:spPr bwMode="auto">
          <a:xfrm>
            <a:off x="630367" y="3226062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1140463-1DE5-A99C-2AE1-37A32C86A84F}"/>
              </a:ext>
            </a:extLst>
          </p:cNvPr>
          <p:cNvCxnSpPr>
            <a:cxnSpLocks/>
          </p:cNvCxnSpPr>
          <p:nvPr/>
        </p:nvCxnSpPr>
        <p:spPr bwMode="auto">
          <a:xfrm>
            <a:off x="1730126" y="3226062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A3E3851-BE3C-194F-C1CB-745240B2450A}"/>
              </a:ext>
            </a:extLst>
          </p:cNvPr>
          <p:cNvCxnSpPr>
            <a:cxnSpLocks/>
          </p:cNvCxnSpPr>
          <p:nvPr/>
        </p:nvCxnSpPr>
        <p:spPr bwMode="auto">
          <a:xfrm flipV="1">
            <a:off x="642310" y="4258052"/>
            <a:ext cx="0" cy="45514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645212E-413C-E435-DF81-11702EFF2AC7}"/>
              </a:ext>
            </a:extLst>
          </p:cNvPr>
          <p:cNvSpPr/>
          <p:nvPr/>
        </p:nvSpPr>
        <p:spPr bwMode="auto">
          <a:xfrm>
            <a:off x="3623011" y="3744020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value*=0.9;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635442B-B87E-3D39-9339-4AF75D56894B}"/>
              </a:ext>
            </a:extLst>
          </p:cNvPr>
          <p:cNvCxnSpPr>
            <a:cxnSpLocks/>
          </p:cNvCxnSpPr>
          <p:nvPr/>
        </p:nvCxnSpPr>
        <p:spPr bwMode="auto">
          <a:xfrm flipH="1">
            <a:off x="630367" y="3236557"/>
            <a:ext cx="3428036" cy="678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19BB45C-E92C-9D0E-6561-532259F6F508}"/>
              </a:ext>
            </a:extLst>
          </p:cNvPr>
          <p:cNvCxnSpPr>
            <a:cxnSpLocks/>
          </p:cNvCxnSpPr>
          <p:nvPr/>
        </p:nvCxnSpPr>
        <p:spPr bwMode="auto">
          <a:xfrm>
            <a:off x="4048241" y="3228571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4C2B7F0-5CAE-32D9-FA74-34E38E1107AD}"/>
              </a:ext>
            </a:extLst>
          </p:cNvPr>
          <p:cNvCxnSpPr>
            <a:cxnSpLocks/>
          </p:cNvCxnSpPr>
          <p:nvPr/>
        </p:nvCxnSpPr>
        <p:spPr bwMode="auto">
          <a:xfrm flipV="1">
            <a:off x="4044478" y="4251268"/>
            <a:ext cx="0" cy="45514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Diamond 28">
            <a:extLst>
              <a:ext uri="{FF2B5EF4-FFF2-40B4-BE49-F238E27FC236}">
                <a16:creationId xmlns:a16="http://schemas.microsoft.com/office/drawing/2014/main" id="{D3574FB2-E2C1-3A94-2ABD-AEDA8510E32E}"/>
              </a:ext>
            </a:extLst>
          </p:cNvPr>
          <p:cNvSpPr/>
          <p:nvPr userDrawn="1"/>
        </p:nvSpPr>
        <p:spPr bwMode="auto">
          <a:xfrm>
            <a:off x="441447" y="3028212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Diamond 30">
            <a:extLst>
              <a:ext uri="{FF2B5EF4-FFF2-40B4-BE49-F238E27FC236}">
                <a16:creationId xmlns:a16="http://schemas.microsoft.com/office/drawing/2014/main" id="{A59D1380-0B36-4A1E-B7A6-3BC0BB83D1AD}"/>
              </a:ext>
            </a:extLst>
          </p:cNvPr>
          <p:cNvSpPr/>
          <p:nvPr userDrawn="1"/>
        </p:nvSpPr>
        <p:spPr bwMode="auto">
          <a:xfrm>
            <a:off x="1528137" y="3041461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id="{1E9A663E-3A81-4203-2B36-D75701756231}"/>
              </a:ext>
            </a:extLst>
          </p:cNvPr>
          <p:cNvSpPr/>
          <p:nvPr userDrawn="1"/>
        </p:nvSpPr>
        <p:spPr bwMode="auto">
          <a:xfrm>
            <a:off x="2734098" y="305471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Diamond 32">
            <a:extLst>
              <a:ext uri="{FF2B5EF4-FFF2-40B4-BE49-F238E27FC236}">
                <a16:creationId xmlns:a16="http://schemas.microsoft.com/office/drawing/2014/main" id="{423E7B01-1CA4-A0F3-A487-8A8EF721931F}"/>
              </a:ext>
            </a:extLst>
          </p:cNvPr>
          <p:cNvSpPr/>
          <p:nvPr userDrawn="1"/>
        </p:nvSpPr>
        <p:spPr bwMode="auto">
          <a:xfrm>
            <a:off x="2742614" y="451795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Diamond 33">
            <a:extLst>
              <a:ext uri="{FF2B5EF4-FFF2-40B4-BE49-F238E27FC236}">
                <a16:creationId xmlns:a16="http://schemas.microsoft.com/office/drawing/2014/main" id="{187E6372-DBFC-DFAB-3556-D670E3A143B3}"/>
              </a:ext>
            </a:extLst>
          </p:cNvPr>
          <p:cNvSpPr/>
          <p:nvPr userDrawn="1"/>
        </p:nvSpPr>
        <p:spPr bwMode="auto">
          <a:xfrm>
            <a:off x="1517335" y="4535492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Diamond 34">
            <a:extLst>
              <a:ext uri="{FF2B5EF4-FFF2-40B4-BE49-F238E27FC236}">
                <a16:creationId xmlns:a16="http://schemas.microsoft.com/office/drawing/2014/main" id="{BC9659C9-A766-3F88-8872-7AC3F0D1339C}"/>
              </a:ext>
            </a:extLst>
          </p:cNvPr>
          <p:cNvSpPr/>
          <p:nvPr userDrawn="1"/>
        </p:nvSpPr>
        <p:spPr bwMode="auto">
          <a:xfrm>
            <a:off x="441447" y="4545803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DDB74EC3-879A-73FD-79ED-926A2AB4D6A5}"/>
              </a:ext>
            </a:extLst>
          </p:cNvPr>
          <p:cNvSpPr/>
          <p:nvPr userDrawn="1"/>
        </p:nvSpPr>
        <p:spPr bwMode="auto">
          <a:xfrm>
            <a:off x="986518" y="2364487"/>
            <a:ext cx="873462" cy="601411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Check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status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506BB0-6314-D1A7-2577-6F2EE4F39926}"/>
              </a:ext>
            </a:extLst>
          </p:cNvPr>
          <p:cNvCxnSpPr>
            <a:cxnSpLocks/>
            <a:stCxn id="3" idx="2"/>
          </p:cNvCxnSpPr>
          <p:nvPr userDrawn="1"/>
        </p:nvCxnSpPr>
        <p:spPr bwMode="auto">
          <a:xfrm flipH="1">
            <a:off x="685778" y="2665193"/>
            <a:ext cx="300740" cy="48888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9B8A692-87A9-EFF6-9C5E-6D9F7A690002}"/>
              </a:ext>
            </a:extLst>
          </p:cNvPr>
          <p:cNvSpPr txBox="1"/>
          <p:nvPr userDrawn="1"/>
        </p:nvSpPr>
        <p:spPr>
          <a:xfrm>
            <a:off x="617411" y="3399225"/>
            <a:ext cx="8370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>
                <a:solidFill>
                  <a:schemeClr val="tx2"/>
                </a:solidFill>
              </a:rPr>
              <a:t>MARRIED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F76DD9-835B-D79F-EBB4-A38480A3C435}"/>
              </a:ext>
            </a:extLst>
          </p:cNvPr>
          <p:cNvSpPr txBox="1"/>
          <p:nvPr userDrawn="1"/>
        </p:nvSpPr>
        <p:spPr>
          <a:xfrm>
            <a:off x="1678438" y="3399225"/>
            <a:ext cx="6880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>
                <a:solidFill>
                  <a:schemeClr val="tx2"/>
                </a:solidFill>
              </a:rPr>
              <a:t>SINGLE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3985E0-1792-79B8-6F46-075231B0078C}"/>
              </a:ext>
            </a:extLst>
          </p:cNvPr>
          <p:cNvSpPr txBox="1"/>
          <p:nvPr userDrawn="1"/>
        </p:nvSpPr>
        <p:spPr>
          <a:xfrm>
            <a:off x="2896071" y="3390332"/>
            <a:ext cx="9172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>
                <a:solidFill>
                  <a:schemeClr val="tx2"/>
                </a:solidFill>
              </a:rPr>
              <a:t>DIVORCED</a:t>
            </a:r>
            <a:endParaRPr lang="en-US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96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www.bits2c.com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www.sdba.info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54346" y="230187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043" y="6623479"/>
            <a:ext cx="7709963" cy="2616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50" dirty="0">
                <a:solidFill>
                  <a:schemeClr val="tx2"/>
                </a:solidFill>
                <a:ea typeface="新細明體" panose="02020500000000000000" pitchFamily="18" charset="-120"/>
              </a:rPr>
              <a:t>©2025 by J. D. White. From Problem Definition to Solution, 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  <a:hlinkClick r:id="rId14"/>
              </a:rPr>
              <a:t>https://www.sdba.info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05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  <a:hlinkClick r:id="rId15"/>
              </a:rPr>
              <a:t>https://www.</a:t>
            </a:r>
            <a:r>
              <a:rPr lang="en-US" altLang="zh-TW" sz="1100" dirty="0">
                <a:solidFill>
                  <a:srgbClr val="FF0000"/>
                </a:solidFill>
                <a:ea typeface="新細明體" panose="02020500000000000000" pitchFamily="18" charset="-120"/>
                <a:hlinkClick r:id="rId15"/>
              </a:rPr>
              <a:t>bits2c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  <a:hlinkClick r:id="rId15"/>
              </a:rPr>
              <a:t>.com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050" dirty="0">
                <a:solidFill>
                  <a:schemeClr val="tx2"/>
                </a:solidFill>
                <a:ea typeface="新細明體" panose="02020500000000000000" pitchFamily="18" charset="-120"/>
              </a:rPr>
              <a:t>by VG by Raheem Qaiser</a:t>
            </a: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173213" y="777442"/>
            <a:ext cx="9490425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§8 Arrays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8FCDF6-7370-EA0D-28B1-262FE2FC511F}"/>
              </a:ext>
            </a:extLst>
          </p:cNvPr>
          <p:cNvGrpSpPr/>
          <p:nvPr userDrawn="1"/>
        </p:nvGrpSpPr>
        <p:grpSpPr>
          <a:xfrm>
            <a:off x="70413" y="57910"/>
            <a:ext cx="658690" cy="675214"/>
            <a:chOff x="70413" y="57910"/>
            <a:chExt cx="780290" cy="780290"/>
          </a:xfrm>
        </p:grpSpPr>
        <p:pic>
          <p:nvPicPr>
            <p:cNvPr id="5" name="Picture 4" descr="A circular black and white circular object with text&#10;&#10;Description automatically generated">
              <a:extLst>
                <a:ext uri="{FF2B5EF4-FFF2-40B4-BE49-F238E27FC236}">
                  <a16:creationId xmlns:a16="http://schemas.microsoft.com/office/drawing/2014/main" id="{889C64C7-D5D2-F109-D2C5-F49E0971F8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13" y="57910"/>
              <a:ext cx="780290" cy="78029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10E3872-B852-9190-1B3B-619625494B3D}"/>
                </a:ext>
              </a:extLst>
            </p:cNvPr>
            <p:cNvSpPr txBox="1"/>
            <p:nvPr userDrawn="1"/>
          </p:nvSpPr>
          <p:spPr>
            <a:xfrm>
              <a:off x="257803" y="256997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C</a:t>
              </a:r>
              <a:endParaRPr lang="en-US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7419579-ECA6-369D-2F1A-820B7F5D7CF3}"/>
              </a:ext>
            </a:extLst>
          </p:cNvPr>
          <p:cNvSpPr txBox="1"/>
          <p:nvPr userDrawn="1"/>
        </p:nvSpPr>
        <p:spPr>
          <a:xfrm>
            <a:off x="8146183" y="6278665"/>
            <a:ext cx="1110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</a:rPr>
              <a:t>vs 2025.05.12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790" r:id="rId3"/>
    <p:sldLayoutId id="2147483791" r:id="rId4"/>
    <p:sldLayoutId id="2147483792" r:id="rId5"/>
    <p:sldLayoutId id="2147483793" r:id="rId6"/>
    <p:sldLayoutId id="2147483676" r:id="rId7"/>
    <p:sldLayoutId id="2147483786" r:id="rId8"/>
    <p:sldLayoutId id="2147483787" r:id="rId9"/>
    <p:sldLayoutId id="2147483788" r:id="rId10"/>
    <p:sldLayoutId id="2147483789" r:id="rId11"/>
    <p:sldLayoutId id="2147483679" r:id="rId12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CA" noProof="0" dirty="0"/>
              <a:t>Moving Past Basic Programming</a:t>
            </a:r>
            <a:br>
              <a:rPr lang="en-CA" noProof="0" dirty="0"/>
            </a:br>
            <a:r>
              <a:rPr lang="en-CA" noProof="0" dirty="0"/>
              <a:t>-- Arrays --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E04D5B-E751-A5FB-DF90-AB7D1C763E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noProof="0" dirty="0"/>
              <a:t>Using only variables, pointers and files   we can do everything</a:t>
            </a:r>
          </a:p>
          <a:p>
            <a:r>
              <a:rPr lang="en-CA" dirty="0"/>
              <a:t>But this may make it simpler…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F28F0-5406-0288-9C60-CDCA76FAD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79A6521-28F3-EBCC-83B1-58C4304A19ED}"/>
              </a:ext>
            </a:extLst>
          </p:cNvPr>
          <p:cNvSpPr/>
          <p:nvPr/>
        </p:nvSpPr>
        <p:spPr>
          <a:xfrm>
            <a:off x="0" y="2737899"/>
            <a:ext cx="2617773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BDAD75-00EA-7F99-871A-96BCA7F03CFC}"/>
              </a:ext>
            </a:extLst>
          </p:cNvPr>
          <p:cNvSpPr/>
          <p:nvPr/>
        </p:nvSpPr>
        <p:spPr>
          <a:xfrm>
            <a:off x="0" y="5107932"/>
            <a:ext cx="2642756" cy="43047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22B1F1-1E17-0EC8-F0BA-EF5D8A7E0C48}"/>
              </a:ext>
            </a:extLst>
          </p:cNvPr>
          <p:cNvSpPr/>
          <p:nvPr/>
        </p:nvSpPr>
        <p:spPr>
          <a:xfrm>
            <a:off x="0" y="3900546"/>
            <a:ext cx="2690602" cy="4682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D0DA801-3711-3047-F5D1-CCF51110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/>
          <a:lstStyle/>
          <a:p>
            <a:r>
              <a:rPr lang="en-CA" dirty="0"/>
              <a:t>Arrays Lesson 1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4A1EF1-0941-2EB1-0A6C-1979CDA8A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/>
          </a:bodyPr>
          <a:lstStyle/>
          <a:p>
            <a:r>
              <a:rPr lang="en-CA" altLang="zh-TW" dirty="0"/>
              <a:t>Take-Up: M4VP quadratic</a:t>
            </a:r>
          </a:p>
          <a:p>
            <a:r>
              <a:rPr lang="en-CA" altLang="zh-TW" dirty="0"/>
              <a:t>Take-Up: Flow to finish root</a:t>
            </a:r>
          </a:p>
          <a:p>
            <a:r>
              <a:rPr lang="en-CA" altLang="zh-TW"/>
              <a:t>Retry M3T6?(9</a:t>
            </a:r>
            <a:r>
              <a:rPr lang="en-CA" altLang="zh-TW" dirty="0"/>
              <a:t>) </a:t>
            </a:r>
            <a:r>
              <a:rPr lang="en-CA" altLang="zh-TW"/>
              <a:t>|| M4T5(18</a:t>
            </a:r>
            <a:r>
              <a:rPr lang="en-CA" altLang="zh-TW" dirty="0"/>
              <a:t>) || Try M5T1(14)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CA" altLang="zh-TW" dirty="0">
                <a:sym typeface="Wingdings" panose="05000000000000000000" pitchFamily="2" charset="2"/>
              </a:rPr>
              <a:t>Take-up/Walk Through: M3,  M4_VP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Theory(1): Arrays as a Data Structure</a:t>
            </a:r>
          </a:p>
          <a:p>
            <a:r>
              <a:rPr lang="en-CA" dirty="0"/>
              <a:t>Go Home</a:t>
            </a:r>
          </a:p>
          <a:p>
            <a:r>
              <a:rPr lang="en-CA" dirty="0"/>
              <a:t>Homework: Study textbook for arrays</a:t>
            </a:r>
          </a:p>
          <a:p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0485EF-1559-E498-33BA-E34CA5783681}"/>
              </a:ext>
            </a:extLst>
          </p:cNvPr>
          <p:cNvSpPr txBox="1"/>
          <p:nvPr/>
        </p:nvSpPr>
        <p:spPr>
          <a:xfrm>
            <a:off x="5506023" y="1577201"/>
            <a:ext cx="3284774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altLang="zh-TW" sz="2400" b="1" dirty="0">
                <a:solidFill>
                  <a:srgbClr val="00B050"/>
                </a:solidFill>
              </a:rPr>
              <a:t>Root</a:t>
            </a:r>
            <a:r>
              <a:rPr lang="es-ES" altLang="zh-TW" sz="2400" b="1" dirty="0">
                <a:solidFill>
                  <a:srgbClr val="00B050"/>
                </a:solidFill>
              </a:rPr>
              <a:t>: §5 Flow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52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5F133B-C84D-9A71-AF33-BFBFB563453B}"/>
              </a:ext>
            </a:extLst>
          </p:cNvPr>
          <p:cNvSpPr txBox="1"/>
          <p:nvPr/>
        </p:nvSpPr>
        <p:spPr>
          <a:xfrm>
            <a:off x="4842609" y="6193286"/>
            <a:ext cx="2596204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altLang="zh-TW" sz="2400" b="1" dirty="0">
                <a:solidFill>
                  <a:srgbClr val="00B050"/>
                </a:solidFill>
              </a:rPr>
              <a:t>SDBA</a:t>
            </a:r>
            <a:r>
              <a:rPr lang="es-ES" altLang="zh-TW" sz="2400" b="1" dirty="0">
                <a:solidFill>
                  <a:srgbClr val="00B050"/>
                </a:solidFill>
              </a:rPr>
              <a:t> §2.1, §2.2</a:t>
            </a:r>
          </a:p>
        </p:txBody>
      </p:sp>
    </p:spTree>
    <p:extLst>
      <p:ext uri="{BB962C8B-B14F-4D97-AF65-F5344CB8AC3E}">
        <p14:creationId xmlns:p14="http://schemas.microsoft.com/office/powerpoint/2010/main" val="328396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6A3F0-2296-7018-6DC7-3C67C585B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DAA724-871C-E093-EB64-2CF89AC99CB9}"/>
              </a:ext>
            </a:extLst>
          </p:cNvPr>
          <p:cNvSpPr/>
          <p:nvPr/>
        </p:nvSpPr>
        <p:spPr>
          <a:xfrm>
            <a:off x="0" y="1800007"/>
            <a:ext cx="2617773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5ED84D-354B-40D2-1916-EED2AFE93085}"/>
              </a:ext>
            </a:extLst>
          </p:cNvPr>
          <p:cNvSpPr/>
          <p:nvPr/>
        </p:nvSpPr>
        <p:spPr>
          <a:xfrm>
            <a:off x="-60303" y="4998569"/>
            <a:ext cx="2642756" cy="43047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3DA4E0-4F6D-BC28-BFB0-F8024C3A0D38}"/>
              </a:ext>
            </a:extLst>
          </p:cNvPr>
          <p:cNvSpPr/>
          <p:nvPr/>
        </p:nvSpPr>
        <p:spPr>
          <a:xfrm>
            <a:off x="-28566" y="3194859"/>
            <a:ext cx="2690602" cy="4682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5A1A66-3530-CA0F-F039-5BFB03F7A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/>
          <a:lstStyle/>
          <a:p>
            <a:r>
              <a:rPr lang="en-CA" dirty="0"/>
              <a:t>Arrays Lesson 2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233FF9-704C-8436-9897-483BF3EEA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fontScale="92500" lnSpcReduction="20000"/>
          </a:bodyPr>
          <a:lstStyle/>
          <a:p>
            <a:r>
              <a:rPr lang="en-CA" altLang="zh-TW" dirty="0"/>
              <a:t>Take-Up: M5_Flow </a:t>
            </a:r>
          </a:p>
          <a:p>
            <a:r>
              <a:rPr lang="en-CA" altLang="zh-TW" dirty="0"/>
              <a:t>Review Theory: Arrays as a Data Structure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CA" altLang="zh-TW" dirty="0">
                <a:sym typeface="Wingdings" panose="05000000000000000000" pitchFamily="2" charset="2"/>
              </a:rPr>
              <a:t>Theory (2): Arrays as Data Structure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Application: Falling Object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/>
              <a:t>You Try: Application Optics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Take-up: Optics Application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M3T? || M4VP_T5 || M5_Flow_T2 ||  M6_Arr_T1</a:t>
            </a:r>
          </a:p>
          <a:p>
            <a:r>
              <a:rPr lang="en-CA" dirty="0"/>
              <a:t>Go Home</a:t>
            </a:r>
          </a:p>
          <a:p>
            <a:r>
              <a:rPr lang="en-CA" dirty="0"/>
              <a:t>Homework: Prepare to pass Milestone</a:t>
            </a:r>
          </a:p>
          <a:p>
            <a:r>
              <a:rPr lang="en-CA" dirty="0"/>
              <a:t>Homework: Read about Records</a:t>
            </a:r>
          </a:p>
          <a:p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124FCC-7404-1D07-2D1D-1A794BCA4EEF}"/>
              </a:ext>
            </a:extLst>
          </p:cNvPr>
          <p:cNvSpPr txBox="1"/>
          <p:nvPr/>
        </p:nvSpPr>
        <p:spPr>
          <a:xfrm>
            <a:off x="5384966" y="2750238"/>
            <a:ext cx="3201158" cy="4001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altLang="zh-TW" sz="2000" b="1" dirty="0">
                <a:solidFill>
                  <a:srgbClr val="00B050"/>
                </a:solidFill>
              </a:rPr>
              <a:t>Gravity</a:t>
            </a:r>
            <a:r>
              <a:rPr lang="es-ES" altLang="zh-TW" sz="2000" b="1" dirty="0">
                <a:solidFill>
                  <a:srgbClr val="00B050"/>
                </a:solidFill>
              </a:rPr>
              <a:t>: §6 </a:t>
            </a:r>
            <a:r>
              <a:rPr lang="es-ES" altLang="zh-TW" sz="2000" b="1" dirty="0" err="1">
                <a:solidFill>
                  <a:srgbClr val="00B050"/>
                </a:solidFill>
              </a:rPr>
              <a:t>Arrays</a:t>
            </a:r>
            <a:r>
              <a:rPr lang="es-ES" altLang="zh-TW" sz="2000" b="1" dirty="0">
                <a:solidFill>
                  <a:srgbClr val="00B050"/>
                </a:solidFill>
              </a:rPr>
              <a:t> </a:t>
            </a:r>
            <a:r>
              <a:rPr lang="es-ES" altLang="zh-TW" sz="2000" b="1" dirty="0" err="1">
                <a:solidFill>
                  <a:srgbClr val="00B050"/>
                </a:solidFill>
              </a:rPr>
              <a:t>pg</a:t>
            </a:r>
            <a:r>
              <a:rPr lang="es-ES" altLang="zh-TW" sz="2000" b="1" dirty="0">
                <a:solidFill>
                  <a:srgbClr val="00B050"/>
                </a:solidFill>
              </a:rPr>
              <a:t> 33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252BA4-BA11-0B1D-A1C5-CB0BE00734AE}"/>
              </a:ext>
            </a:extLst>
          </p:cNvPr>
          <p:cNvSpPr txBox="1"/>
          <p:nvPr/>
        </p:nvSpPr>
        <p:spPr>
          <a:xfrm>
            <a:off x="5396739" y="3634432"/>
            <a:ext cx="3064771" cy="4001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pt-BR" altLang="zh-TW" sz="2000" b="1" dirty="0">
                <a:solidFill>
                  <a:srgbClr val="00B050"/>
                </a:solidFill>
              </a:rPr>
              <a:t>Optics §- Arrays pg 45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D9BC74-C6FA-B05F-92D1-6D577E016B4F}"/>
              </a:ext>
            </a:extLst>
          </p:cNvPr>
          <p:cNvSpPr txBox="1"/>
          <p:nvPr/>
        </p:nvSpPr>
        <p:spPr>
          <a:xfrm>
            <a:off x="6272643" y="6183511"/>
            <a:ext cx="2642757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altLang="zh-TW" sz="2400" b="1" dirty="0">
                <a:solidFill>
                  <a:srgbClr val="00B050"/>
                </a:solidFill>
              </a:rPr>
              <a:t>Root</a:t>
            </a:r>
            <a:r>
              <a:rPr lang="es-ES" altLang="zh-TW" sz="2400" b="1" dirty="0">
                <a:solidFill>
                  <a:srgbClr val="00B050"/>
                </a:solidFill>
              </a:rPr>
              <a:t>: §6 </a:t>
            </a:r>
            <a:r>
              <a:rPr lang="es-ES" altLang="zh-TW" sz="2400" b="1" dirty="0" err="1">
                <a:solidFill>
                  <a:srgbClr val="00B050"/>
                </a:solidFill>
              </a:rPr>
              <a:t>Arr</a:t>
            </a:r>
            <a:r>
              <a:rPr lang="es-ES" altLang="zh-TW" sz="2400" b="1" dirty="0">
                <a:solidFill>
                  <a:srgbClr val="00B050"/>
                </a:solidFill>
              </a:rPr>
              <a:t>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</a:t>
            </a:r>
            <a:r>
              <a:rPr lang="es-ES" altLang="zh-TW" sz="2400" b="1" dirty="0" err="1">
                <a:solidFill>
                  <a:srgbClr val="00B050"/>
                </a:solidFill>
              </a:rPr>
              <a:t>xx</a:t>
            </a:r>
            <a:endParaRPr lang="es-ES" altLang="zh-TW" sz="2400" b="1" dirty="0">
              <a:solidFill>
                <a:srgbClr val="00B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BAFC6B-E5C7-4B36-965E-9471EA37033F}"/>
              </a:ext>
            </a:extLst>
          </p:cNvPr>
          <p:cNvSpPr txBox="1"/>
          <p:nvPr/>
        </p:nvSpPr>
        <p:spPr>
          <a:xfrm>
            <a:off x="3500622" y="1832319"/>
            <a:ext cx="5329422" cy="4001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altLang="zh-TW" sz="2000" b="1" dirty="0">
                <a:solidFill>
                  <a:srgbClr val="00B050"/>
                </a:solidFill>
              </a:rPr>
              <a:t>Teaching Notes</a:t>
            </a:r>
            <a:r>
              <a:rPr lang="es-ES" altLang="zh-TW" sz="2000" b="1" dirty="0">
                <a:solidFill>
                  <a:srgbClr val="00B050"/>
                </a:solidFill>
              </a:rPr>
              <a:t>: §6 </a:t>
            </a:r>
            <a:r>
              <a:rPr lang="es-ES" altLang="zh-TW" sz="2000" b="1" dirty="0" err="1">
                <a:solidFill>
                  <a:srgbClr val="00B050"/>
                </a:solidFill>
              </a:rPr>
              <a:t>Arrays</a:t>
            </a:r>
            <a:r>
              <a:rPr lang="es-ES" altLang="zh-TW" sz="2000" b="1" dirty="0">
                <a:solidFill>
                  <a:srgbClr val="00B050"/>
                </a:solidFill>
              </a:rPr>
              <a:t> &amp; </a:t>
            </a:r>
            <a:r>
              <a:rPr lang="es-ES" altLang="zh-TW" sz="2000" b="1" dirty="0" err="1">
                <a:solidFill>
                  <a:srgbClr val="00B050"/>
                </a:solidFill>
              </a:rPr>
              <a:t>func</a:t>
            </a:r>
            <a:r>
              <a:rPr lang="es-ES" altLang="zh-TW" sz="2000" b="1" dirty="0">
                <a:solidFill>
                  <a:srgbClr val="00B050"/>
                </a:solidFill>
              </a:rPr>
              <a:t>: Swap </a:t>
            </a:r>
            <a:r>
              <a:rPr lang="es-ES" altLang="zh-TW" sz="2000" b="1" dirty="0" err="1">
                <a:solidFill>
                  <a:srgbClr val="00B050"/>
                </a:solidFill>
              </a:rPr>
              <a:t>pg</a:t>
            </a:r>
            <a:r>
              <a:rPr lang="es-ES" altLang="zh-TW" sz="2000" b="1" dirty="0">
                <a:solidFill>
                  <a:srgbClr val="00B050"/>
                </a:solidFill>
              </a:rPr>
              <a:t> 20</a:t>
            </a:r>
          </a:p>
        </p:txBody>
      </p:sp>
    </p:spTree>
    <p:extLst>
      <p:ext uri="{BB962C8B-B14F-4D97-AF65-F5344CB8AC3E}">
        <p14:creationId xmlns:p14="http://schemas.microsoft.com/office/powerpoint/2010/main" val="1598095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D92BA-84ED-580D-62FF-5A0BD5E40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61BE9B0-C6C5-92F0-8B16-857F681EB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Final Week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6551CED-900A-24AB-EB19-02A69063760C}"/>
              </a:ext>
            </a:extLst>
          </p:cNvPr>
          <p:cNvGrpSpPr/>
          <p:nvPr/>
        </p:nvGrpSpPr>
        <p:grpSpPr>
          <a:xfrm>
            <a:off x="5840258" y="2107882"/>
            <a:ext cx="3248699" cy="4023134"/>
            <a:chOff x="8630739" y="1550608"/>
            <a:chExt cx="3248699" cy="4023134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DE9D1A7F-B0AC-BA36-B26E-B61C8F953B9F}"/>
                </a:ext>
              </a:extLst>
            </p:cNvPr>
            <p:cNvCxnSpPr/>
            <p:nvPr/>
          </p:nvCxnSpPr>
          <p:spPr bwMode="auto">
            <a:xfrm flipH="1">
              <a:off x="11338303" y="1675922"/>
              <a:ext cx="4579" cy="2539905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CE45ED7-0154-7F39-8795-D37B786878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33995" y="2336892"/>
              <a:ext cx="404308" cy="558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AD6339C-61FD-3BE4-489F-A225DCA96C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33994" y="3097221"/>
              <a:ext cx="404309" cy="736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D6020A9-8E79-20DB-DB5F-756924CFD2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13836" y="3857550"/>
              <a:ext cx="458252" cy="1364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Diamond 12">
              <a:extLst>
                <a:ext uri="{FF2B5EF4-FFF2-40B4-BE49-F238E27FC236}">
                  <a16:creationId xmlns:a16="http://schemas.microsoft.com/office/drawing/2014/main" id="{6E44BFB1-D17D-3017-EED8-3917D30D72AA}"/>
                </a:ext>
              </a:extLst>
            </p:cNvPr>
            <p:cNvSpPr/>
            <p:nvPr/>
          </p:nvSpPr>
          <p:spPr bwMode="auto">
            <a:xfrm>
              <a:off x="9035047" y="2115543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A6DD99CE-526B-FC9F-2B5C-E4930BC00D6F}"/>
                </a:ext>
              </a:extLst>
            </p:cNvPr>
            <p:cNvSpPr/>
            <p:nvPr/>
          </p:nvSpPr>
          <p:spPr bwMode="auto">
            <a:xfrm>
              <a:off x="9035047" y="2883237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Diamond 14">
              <a:extLst>
                <a:ext uri="{FF2B5EF4-FFF2-40B4-BE49-F238E27FC236}">
                  <a16:creationId xmlns:a16="http://schemas.microsoft.com/office/drawing/2014/main" id="{63322BFE-98BA-1697-D094-209BDE038ECE}"/>
                </a:ext>
              </a:extLst>
            </p:cNvPr>
            <p:cNvSpPr/>
            <p:nvPr/>
          </p:nvSpPr>
          <p:spPr bwMode="auto">
            <a:xfrm>
              <a:off x="9035047" y="3644056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C667D95-5A13-69C3-4D66-498D0778D1B0}"/>
                </a:ext>
              </a:extLst>
            </p:cNvPr>
            <p:cNvCxnSpPr>
              <a:cxnSpLocks/>
              <a:endCxn id="13" idx="1"/>
            </p:cNvCxnSpPr>
            <p:nvPr/>
          </p:nvCxnSpPr>
          <p:spPr bwMode="auto">
            <a:xfrm>
              <a:off x="8664524" y="2310937"/>
              <a:ext cx="370523" cy="108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8BB66A3-858E-A91C-562E-7243AF6014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64523" y="3071266"/>
              <a:ext cx="404309" cy="736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57214BF-249A-68A1-FE07-CD8E876CE4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44365" y="3831595"/>
              <a:ext cx="458252" cy="1364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70F470B1-2315-AC6F-9C41-27A02473660E}"/>
                </a:ext>
              </a:extLst>
            </p:cNvPr>
            <p:cNvSpPr/>
            <p:nvPr/>
          </p:nvSpPr>
          <p:spPr bwMode="auto">
            <a:xfrm>
              <a:off x="9728252" y="3551872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000" b="0" i="0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Fudao</a:t>
              </a:r>
              <a:r>
                <a:rPr kumimoji="0" lang="en-IN" sz="20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M6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(TA Jon)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38106A24-684B-B9CB-EE92-EF0AB106E347}"/>
                </a:ext>
              </a:extLst>
            </p:cNvPr>
            <p:cNvSpPr/>
            <p:nvPr/>
          </p:nvSpPr>
          <p:spPr bwMode="auto">
            <a:xfrm>
              <a:off x="9728252" y="2798909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000" b="0" i="0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Fudao</a:t>
              </a:r>
              <a:r>
                <a:rPr kumimoji="0" lang="en-IN" sz="20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M5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(TA Alek)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D6BE5663-99C0-D628-63B7-C9CFB836D65F}"/>
                </a:ext>
              </a:extLst>
            </p:cNvPr>
            <p:cNvSpPr/>
            <p:nvPr/>
          </p:nvSpPr>
          <p:spPr bwMode="auto">
            <a:xfrm>
              <a:off x="9728252" y="2045946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000" b="0" i="0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Fudao</a:t>
              </a:r>
              <a:r>
                <a:rPr kumimoji="0" lang="en-IN" sz="20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M4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(TA </a:t>
              </a:r>
              <a:r>
                <a:rPr lang="en-IN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Javay</a:t>
              </a: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)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EDF68E4-C791-8224-C74E-C698CAB636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32564" y="2291456"/>
              <a:ext cx="370523" cy="108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FB2D591-4530-75F2-88B1-EE8B09301B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05063" y="3051785"/>
              <a:ext cx="404309" cy="736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B66CAB9-381F-3BDF-29D9-7C3B8F9323E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84905" y="3812114"/>
              <a:ext cx="458252" cy="1364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93275DD-DE2B-8C53-2828-6A16E6DB6579}"/>
                </a:ext>
              </a:extLst>
            </p:cNvPr>
            <p:cNvCxnSpPr>
              <a:cxnSpLocks/>
              <a:endCxn id="21" idx="1"/>
            </p:cNvCxnSpPr>
            <p:nvPr/>
          </p:nvCxnSpPr>
          <p:spPr bwMode="auto">
            <a:xfrm>
              <a:off x="8630739" y="1550608"/>
              <a:ext cx="1097513" cy="77506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3BE1DBCC-113C-34A7-8225-F52E7A49CAE3}"/>
                </a:ext>
              </a:extLst>
            </p:cNvPr>
            <p:cNvCxnSpPr>
              <a:cxnSpLocks/>
              <a:stCxn id="13" idx="2"/>
              <a:endCxn id="20" idx="1"/>
            </p:cNvCxnSpPr>
            <p:nvPr/>
          </p:nvCxnSpPr>
          <p:spPr bwMode="auto">
            <a:xfrm>
              <a:off x="9227958" y="2508508"/>
              <a:ext cx="500294" cy="57012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2CCA160-0F03-5433-D86F-7347FAEE12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27958" y="3276202"/>
              <a:ext cx="500294" cy="57012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3F26EED-7B0B-8228-7D67-623951FDFB9E}"/>
                </a:ext>
              </a:extLst>
            </p:cNvPr>
            <p:cNvGrpSpPr/>
            <p:nvPr/>
          </p:nvGrpSpPr>
          <p:grpSpPr>
            <a:xfrm>
              <a:off x="11372088" y="5108825"/>
              <a:ext cx="507350" cy="464917"/>
              <a:chOff x="1233968" y="5421509"/>
              <a:chExt cx="507350" cy="464917"/>
            </a:xfrm>
          </p:grpSpPr>
          <p:sp>
            <p:nvSpPr>
              <p:cNvPr id="31" name="Flowchart: Connector 30">
                <a:extLst>
                  <a:ext uri="{FF2B5EF4-FFF2-40B4-BE49-F238E27FC236}">
                    <a16:creationId xmlns:a16="http://schemas.microsoft.com/office/drawing/2014/main" id="{2A6BF0FF-3C1C-5D64-9BAD-1262E158F26A}"/>
                  </a:ext>
                </a:extLst>
              </p:cNvPr>
              <p:cNvSpPr/>
              <p:nvPr/>
            </p:nvSpPr>
            <p:spPr bwMode="auto">
              <a:xfrm>
                <a:off x="1322699" y="5494813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2" name="Flowchart: Connector 31">
                <a:extLst>
                  <a:ext uri="{FF2B5EF4-FFF2-40B4-BE49-F238E27FC236}">
                    <a16:creationId xmlns:a16="http://schemas.microsoft.com/office/drawing/2014/main" id="{A5F24765-0670-4517-834E-C565421C8919}"/>
                  </a:ext>
                </a:extLst>
              </p:cNvPr>
              <p:cNvSpPr/>
              <p:nvPr/>
            </p:nvSpPr>
            <p:spPr bwMode="auto">
              <a:xfrm>
                <a:off x="1233968" y="5421509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1FCBC77-7E7B-7DD0-7598-C64041459546}"/>
                </a:ext>
              </a:extLst>
            </p:cNvPr>
            <p:cNvCxnSpPr>
              <a:cxnSpLocks/>
              <a:endCxn id="32" idx="0"/>
            </p:cNvCxnSpPr>
            <p:nvPr/>
          </p:nvCxnSpPr>
          <p:spPr bwMode="auto">
            <a:xfrm flipH="1">
              <a:off x="11625763" y="3126654"/>
              <a:ext cx="8402" cy="198217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9E547B6-48BC-AAAF-AA34-2BD3682C09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338303" y="3141396"/>
              <a:ext cx="31037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D30525E-A67F-EB44-E888-4D2D04132E9B}"/>
              </a:ext>
            </a:extLst>
          </p:cNvPr>
          <p:cNvCxnSpPr>
            <a:cxnSpLocks/>
            <a:endCxn id="37" idx="1"/>
          </p:cNvCxnSpPr>
          <p:nvPr/>
        </p:nvCxnSpPr>
        <p:spPr bwMode="auto">
          <a:xfrm flipV="1">
            <a:off x="2039497" y="2082015"/>
            <a:ext cx="753350" cy="62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067EC3-EDCF-DB45-C51A-854CA95B30B3}"/>
              </a:ext>
            </a:extLst>
          </p:cNvPr>
          <p:cNvGrpSpPr/>
          <p:nvPr/>
        </p:nvGrpSpPr>
        <p:grpSpPr>
          <a:xfrm>
            <a:off x="4781870" y="1186479"/>
            <a:ext cx="1422293" cy="1416741"/>
            <a:chOff x="7702782" y="647479"/>
            <a:chExt cx="1422293" cy="1416741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62E33CC-AF42-D94D-83FF-6906176CB1A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702782" y="1233302"/>
              <a:ext cx="123018" cy="83091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Rectangle: Single Corner Snipped 35">
              <a:extLst>
                <a:ext uri="{FF2B5EF4-FFF2-40B4-BE49-F238E27FC236}">
                  <a16:creationId xmlns:a16="http://schemas.microsoft.com/office/drawing/2014/main" id="{64B44ABF-CDD6-DEAF-F221-E6CB010DE950}"/>
                </a:ext>
              </a:extLst>
            </p:cNvPr>
            <p:cNvSpPr/>
            <p:nvPr/>
          </p:nvSpPr>
          <p:spPr bwMode="auto">
            <a:xfrm>
              <a:off x="7755405" y="647479"/>
              <a:ext cx="1369670" cy="578734"/>
            </a:xfrm>
            <a:prstGeom prst="snip1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Classroom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0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IN" sz="2000" b="0" i="0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st</a:t>
              </a:r>
              <a:r>
                <a:rPr kumimoji="0" lang="en-IN" sz="20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Floor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37" name="Diamond 36">
            <a:extLst>
              <a:ext uri="{FF2B5EF4-FFF2-40B4-BE49-F238E27FC236}">
                <a16:creationId xmlns:a16="http://schemas.microsoft.com/office/drawing/2014/main" id="{C91F8A5B-5207-743D-90C7-0C4B30281107}"/>
              </a:ext>
            </a:extLst>
          </p:cNvPr>
          <p:cNvSpPr/>
          <p:nvPr/>
        </p:nvSpPr>
        <p:spPr bwMode="auto">
          <a:xfrm>
            <a:off x="2792847" y="1885532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8" name="Diamond 37">
            <a:extLst>
              <a:ext uri="{FF2B5EF4-FFF2-40B4-BE49-F238E27FC236}">
                <a16:creationId xmlns:a16="http://schemas.microsoft.com/office/drawing/2014/main" id="{577B1D79-2692-26E3-EB36-05E4C0D2D788}"/>
              </a:ext>
            </a:extLst>
          </p:cNvPr>
          <p:cNvSpPr/>
          <p:nvPr/>
        </p:nvSpPr>
        <p:spPr bwMode="auto">
          <a:xfrm>
            <a:off x="2792847" y="2653226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Diamond 38">
            <a:extLst>
              <a:ext uri="{FF2B5EF4-FFF2-40B4-BE49-F238E27FC236}">
                <a16:creationId xmlns:a16="http://schemas.microsoft.com/office/drawing/2014/main" id="{0F05F259-24F4-1313-AADC-34BDA4530308}"/>
              </a:ext>
            </a:extLst>
          </p:cNvPr>
          <p:cNvSpPr/>
          <p:nvPr/>
        </p:nvSpPr>
        <p:spPr bwMode="auto">
          <a:xfrm>
            <a:off x="2792847" y="342092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Diamond 39">
            <a:extLst>
              <a:ext uri="{FF2B5EF4-FFF2-40B4-BE49-F238E27FC236}">
                <a16:creationId xmlns:a16="http://schemas.microsoft.com/office/drawing/2014/main" id="{A5EAB626-ED90-974B-F148-CFBFECBAD423}"/>
              </a:ext>
            </a:extLst>
          </p:cNvPr>
          <p:cNvSpPr/>
          <p:nvPr/>
        </p:nvSpPr>
        <p:spPr bwMode="auto">
          <a:xfrm>
            <a:off x="2792847" y="4181739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2CD92CC-113A-8EA1-1899-44A16788A513}"/>
              </a:ext>
            </a:extLst>
          </p:cNvPr>
          <p:cNvCxnSpPr>
            <a:cxnSpLocks/>
            <a:endCxn id="38" idx="1"/>
          </p:cNvCxnSpPr>
          <p:nvPr/>
        </p:nvCxnSpPr>
        <p:spPr bwMode="auto">
          <a:xfrm>
            <a:off x="2039497" y="2837283"/>
            <a:ext cx="753350" cy="124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9BB5FC0-2ADB-8CF6-E73B-A35E27EE28AB}"/>
              </a:ext>
            </a:extLst>
          </p:cNvPr>
          <p:cNvCxnSpPr>
            <a:cxnSpLocks/>
          </p:cNvCxnSpPr>
          <p:nvPr/>
        </p:nvCxnSpPr>
        <p:spPr bwMode="auto">
          <a:xfrm>
            <a:off x="2017124" y="3608949"/>
            <a:ext cx="787563" cy="7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2822659-3F6D-F141-E919-9B68E1ED41F0}"/>
              </a:ext>
            </a:extLst>
          </p:cNvPr>
          <p:cNvCxnSpPr>
            <a:cxnSpLocks/>
          </p:cNvCxnSpPr>
          <p:nvPr/>
        </p:nvCxnSpPr>
        <p:spPr bwMode="auto">
          <a:xfrm>
            <a:off x="2018910" y="4369278"/>
            <a:ext cx="841507" cy="1364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D9A63B65-786A-B81B-9DB8-D0F8DAC332C8}"/>
              </a:ext>
            </a:extLst>
          </p:cNvPr>
          <p:cNvSpPr/>
          <p:nvPr/>
        </p:nvSpPr>
        <p:spPr bwMode="auto">
          <a:xfrm>
            <a:off x="3486052" y="4089555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Fudao</a:t>
            </a: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M6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(TA Jon)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17590ABC-094F-2B66-B9F4-3AE32FFB86FA}"/>
              </a:ext>
            </a:extLst>
          </p:cNvPr>
          <p:cNvSpPr/>
          <p:nvPr/>
        </p:nvSpPr>
        <p:spPr bwMode="auto">
          <a:xfrm>
            <a:off x="3486052" y="3336592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Fudao</a:t>
            </a: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M5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(TA Alek)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EDD015E9-FA6A-A4C3-0336-B28554DAC00A}"/>
              </a:ext>
            </a:extLst>
          </p:cNvPr>
          <p:cNvSpPr/>
          <p:nvPr/>
        </p:nvSpPr>
        <p:spPr bwMode="auto">
          <a:xfrm>
            <a:off x="3486052" y="2583629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Fudao</a:t>
            </a: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M4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(TA </a:t>
            </a:r>
            <a:r>
              <a:rPr lang="en-IN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Javay</a:t>
            </a: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)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DF214A8D-B02E-1E5D-4DBC-4BD06DC9A79B}"/>
              </a:ext>
            </a:extLst>
          </p:cNvPr>
          <p:cNvSpPr/>
          <p:nvPr/>
        </p:nvSpPr>
        <p:spPr bwMode="auto">
          <a:xfrm>
            <a:off x="3459528" y="1802293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Fudao</a:t>
            </a: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M3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(TA Rah)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3BD6146-BC7F-FEE4-03C5-EB5BC6AD971A}"/>
              </a:ext>
            </a:extLst>
          </p:cNvPr>
          <p:cNvCxnSpPr>
            <a:cxnSpLocks/>
          </p:cNvCxnSpPr>
          <p:nvPr/>
        </p:nvCxnSpPr>
        <p:spPr bwMode="auto">
          <a:xfrm flipV="1">
            <a:off x="3049704" y="2062534"/>
            <a:ext cx="404308" cy="62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8D31F09-FE04-9BC8-9243-BD0F2ABC079E}"/>
              </a:ext>
            </a:extLst>
          </p:cNvPr>
          <p:cNvCxnSpPr>
            <a:cxnSpLocks/>
          </p:cNvCxnSpPr>
          <p:nvPr/>
        </p:nvCxnSpPr>
        <p:spPr bwMode="auto">
          <a:xfrm>
            <a:off x="3090364" y="2829139"/>
            <a:ext cx="370523" cy="108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D3F436F-D232-7CE2-F793-34B6137ADC8E}"/>
              </a:ext>
            </a:extLst>
          </p:cNvPr>
          <p:cNvCxnSpPr>
            <a:cxnSpLocks/>
          </p:cNvCxnSpPr>
          <p:nvPr/>
        </p:nvCxnSpPr>
        <p:spPr bwMode="auto">
          <a:xfrm>
            <a:off x="3062863" y="3589468"/>
            <a:ext cx="404309" cy="7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2A7ACF3-B0F5-12D3-CF91-1A6D4313C2FF}"/>
              </a:ext>
            </a:extLst>
          </p:cNvPr>
          <p:cNvCxnSpPr>
            <a:cxnSpLocks/>
          </p:cNvCxnSpPr>
          <p:nvPr/>
        </p:nvCxnSpPr>
        <p:spPr bwMode="auto">
          <a:xfrm>
            <a:off x="3042705" y="4349797"/>
            <a:ext cx="458252" cy="1364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8F02C51-8323-FBB2-686B-AC5B7ED5A152}"/>
              </a:ext>
            </a:extLst>
          </p:cNvPr>
          <p:cNvCxnSpPr>
            <a:cxnSpLocks/>
            <a:stCxn id="37" idx="2"/>
            <a:endCxn id="46" idx="1"/>
          </p:cNvCxnSpPr>
          <p:nvPr/>
        </p:nvCxnSpPr>
        <p:spPr bwMode="auto">
          <a:xfrm>
            <a:off x="2985758" y="2278497"/>
            <a:ext cx="500294" cy="58485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B1D76E4-9B7A-386C-052B-131EBF20201B}"/>
              </a:ext>
            </a:extLst>
          </p:cNvPr>
          <p:cNvCxnSpPr>
            <a:cxnSpLocks/>
            <a:stCxn id="38" idx="2"/>
            <a:endCxn id="45" idx="1"/>
          </p:cNvCxnSpPr>
          <p:nvPr/>
        </p:nvCxnSpPr>
        <p:spPr bwMode="auto">
          <a:xfrm>
            <a:off x="2985758" y="3046191"/>
            <a:ext cx="500294" cy="57012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2B89507-6447-1CCA-1B48-9401861D2101}"/>
              </a:ext>
            </a:extLst>
          </p:cNvPr>
          <p:cNvCxnSpPr>
            <a:cxnSpLocks/>
          </p:cNvCxnSpPr>
          <p:nvPr/>
        </p:nvCxnSpPr>
        <p:spPr bwMode="auto">
          <a:xfrm>
            <a:off x="2985758" y="3813885"/>
            <a:ext cx="500294" cy="57012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540608F-16BA-4AFB-1988-818B74292611}"/>
              </a:ext>
            </a:extLst>
          </p:cNvPr>
          <p:cNvCxnSpPr>
            <a:cxnSpLocks/>
            <a:stCxn id="56" idx="1"/>
          </p:cNvCxnSpPr>
          <p:nvPr/>
        </p:nvCxnSpPr>
        <p:spPr bwMode="auto">
          <a:xfrm>
            <a:off x="2512207" y="1754732"/>
            <a:ext cx="940215" cy="14132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" name="Rectangle: Single Corner Snipped 55">
            <a:extLst>
              <a:ext uri="{FF2B5EF4-FFF2-40B4-BE49-F238E27FC236}">
                <a16:creationId xmlns:a16="http://schemas.microsoft.com/office/drawing/2014/main" id="{2AF439EB-2FA4-CC0D-FC26-52029C8777AB}"/>
              </a:ext>
            </a:extLst>
          </p:cNvPr>
          <p:cNvSpPr/>
          <p:nvPr/>
        </p:nvSpPr>
        <p:spPr bwMode="auto">
          <a:xfrm>
            <a:off x="1827372" y="1175998"/>
            <a:ext cx="1369670" cy="578734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Office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3BD653C2-6848-C8E3-E008-F375A68BE66A}"/>
              </a:ext>
            </a:extLst>
          </p:cNvPr>
          <p:cNvSpPr/>
          <p:nvPr/>
        </p:nvSpPr>
        <p:spPr bwMode="auto">
          <a:xfrm>
            <a:off x="5093592" y="1828160"/>
            <a:ext cx="1024902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Try M3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Basic C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9969F98A-F6E1-2543-CEF5-1D979DD7F605}"/>
              </a:ext>
            </a:extLst>
          </p:cNvPr>
          <p:cNvSpPr/>
          <p:nvPr/>
        </p:nvSpPr>
        <p:spPr bwMode="auto">
          <a:xfrm>
            <a:off x="5127376" y="2588489"/>
            <a:ext cx="901363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Try M</a:t>
            </a: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4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VP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735E90D8-0A4B-72C8-E6E6-40056CACAD60}"/>
              </a:ext>
            </a:extLst>
          </p:cNvPr>
          <p:cNvSpPr/>
          <p:nvPr/>
        </p:nvSpPr>
        <p:spPr bwMode="auto">
          <a:xfrm>
            <a:off x="5127376" y="3348818"/>
            <a:ext cx="897732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Try M5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Flow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905F7B00-4027-EC28-BE48-9C3D476EE913}"/>
              </a:ext>
            </a:extLst>
          </p:cNvPr>
          <p:cNvSpPr/>
          <p:nvPr/>
        </p:nvSpPr>
        <p:spPr bwMode="auto">
          <a:xfrm>
            <a:off x="5107218" y="4109147"/>
            <a:ext cx="92693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</a:t>
            </a: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ry</a:t>
            </a: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M6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Arrays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61" name="Straight Arrow Connector 10">
            <a:extLst>
              <a:ext uri="{FF2B5EF4-FFF2-40B4-BE49-F238E27FC236}">
                <a16:creationId xmlns:a16="http://schemas.microsoft.com/office/drawing/2014/main" id="{6BEA29A6-A8B7-83AC-4532-6FA9BE9B93A6}"/>
              </a:ext>
            </a:extLst>
          </p:cNvPr>
          <p:cNvCxnSpPr>
            <a:cxnSpLocks/>
            <a:endCxn id="57" idx="1"/>
          </p:cNvCxnSpPr>
          <p:nvPr/>
        </p:nvCxnSpPr>
        <p:spPr bwMode="auto">
          <a:xfrm flipV="1">
            <a:off x="4807925" y="2107882"/>
            <a:ext cx="285667" cy="54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10">
            <a:extLst>
              <a:ext uri="{FF2B5EF4-FFF2-40B4-BE49-F238E27FC236}">
                <a16:creationId xmlns:a16="http://schemas.microsoft.com/office/drawing/2014/main" id="{2E74C95F-CE4D-0AA8-D199-91956035CB4C}"/>
              </a:ext>
            </a:extLst>
          </p:cNvPr>
          <p:cNvCxnSpPr>
            <a:cxnSpLocks/>
            <a:endCxn id="58" idx="1"/>
          </p:cNvCxnSpPr>
          <p:nvPr/>
        </p:nvCxnSpPr>
        <p:spPr bwMode="auto">
          <a:xfrm flipV="1">
            <a:off x="4807925" y="2868211"/>
            <a:ext cx="319451" cy="274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10">
            <a:extLst>
              <a:ext uri="{FF2B5EF4-FFF2-40B4-BE49-F238E27FC236}">
                <a16:creationId xmlns:a16="http://schemas.microsoft.com/office/drawing/2014/main" id="{9DA8707E-B46B-F68D-82A9-EEBDCCF628BF}"/>
              </a:ext>
            </a:extLst>
          </p:cNvPr>
          <p:cNvCxnSpPr>
            <a:cxnSpLocks/>
          </p:cNvCxnSpPr>
          <p:nvPr/>
        </p:nvCxnSpPr>
        <p:spPr bwMode="auto">
          <a:xfrm flipV="1">
            <a:off x="4807925" y="3594165"/>
            <a:ext cx="319451" cy="274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10">
            <a:extLst>
              <a:ext uri="{FF2B5EF4-FFF2-40B4-BE49-F238E27FC236}">
                <a16:creationId xmlns:a16="http://schemas.microsoft.com/office/drawing/2014/main" id="{BB5EB04F-F34F-C9C9-A4B0-C1ECB15B0764}"/>
              </a:ext>
            </a:extLst>
          </p:cNvPr>
          <p:cNvCxnSpPr>
            <a:cxnSpLocks/>
            <a:endCxn id="60" idx="1"/>
          </p:cNvCxnSpPr>
          <p:nvPr/>
        </p:nvCxnSpPr>
        <p:spPr bwMode="auto">
          <a:xfrm>
            <a:off x="4817742" y="4388868"/>
            <a:ext cx="289476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" name="Flowchart: Connector 64">
            <a:extLst>
              <a:ext uri="{FF2B5EF4-FFF2-40B4-BE49-F238E27FC236}">
                <a16:creationId xmlns:a16="http://schemas.microsoft.com/office/drawing/2014/main" id="{D47C2FE8-7821-F373-4117-4015E260874B}"/>
              </a:ext>
            </a:extLst>
          </p:cNvPr>
          <p:cNvSpPr/>
          <p:nvPr/>
        </p:nvSpPr>
        <p:spPr bwMode="auto">
          <a:xfrm>
            <a:off x="429005" y="826116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66" name="Straight Arrow Connector 10">
            <a:extLst>
              <a:ext uri="{FF2B5EF4-FFF2-40B4-BE49-F238E27FC236}">
                <a16:creationId xmlns:a16="http://schemas.microsoft.com/office/drawing/2014/main" id="{211CE8A9-B44B-3168-2B34-354C096D7659}"/>
              </a:ext>
            </a:extLst>
          </p:cNvPr>
          <p:cNvCxnSpPr>
            <a:cxnSpLocks/>
            <a:stCxn id="65" idx="4"/>
            <a:endCxn id="67" idx="0"/>
          </p:cNvCxnSpPr>
          <p:nvPr/>
        </p:nvCxnSpPr>
        <p:spPr bwMode="auto">
          <a:xfrm>
            <a:off x="592980" y="1138633"/>
            <a:ext cx="0" cy="11398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03EE9655-046B-74F5-1B1B-2F2207B040AC}"/>
              </a:ext>
            </a:extLst>
          </p:cNvPr>
          <p:cNvSpPr/>
          <p:nvPr/>
        </p:nvSpPr>
        <p:spPr bwMode="auto">
          <a:xfrm>
            <a:off x="49148" y="2278497"/>
            <a:ext cx="1087664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Take-Up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Optics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3E98A303-94D5-0A5E-2E4A-2175F2632C3D}"/>
              </a:ext>
            </a:extLst>
          </p:cNvPr>
          <p:cNvSpPr/>
          <p:nvPr/>
        </p:nvSpPr>
        <p:spPr bwMode="auto">
          <a:xfrm>
            <a:off x="49148" y="3220383"/>
            <a:ext cx="1087664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Demo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M5_flow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811638B9-9972-418A-D686-A4ADF98D6CB8}"/>
              </a:ext>
            </a:extLst>
          </p:cNvPr>
          <p:cNvSpPr/>
          <p:nvPr/>
        </p:nvSpPr>
        <p:spPr bwMode="auto">
          <a:xfrm>
            <a:off x="1593028" y="1808569"/>
            <a:ext cx="980474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</a:t>
            </a: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ry</a:t>
            </a: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M3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Basic C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3BEEFC1C-3711-F907-E6C6-92855CB8D162}"/>
              </a:ext>
            </a:extLst>
          </p:cNvPr>
          <p:cNvSpPr/>
          <p:nvPr/>
        </p:nvSpPr>
        <p:spPr bwMode="auto">
          <a:xfrm>
            <a:off x="1604879" y="2557561"/>
            <a:ext cx="968623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Try M</a:t>
            </a: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4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VP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F0F87E0E-510D-A1CB-C8D6-FD6A000E4B8F}"/>
              </a:ext>
            </a:extLst>
          </p:cNvPr>
          <p:cNvSpPr/>
          <p:nvPr/>
        </p:nvSpPr>
        <p:spPr bwMode="auto">
          <a:xfrm>
            <a:off x="1604867" y="3329227"/>
            <a:ext cx="946262" cy="559443"/>
          </a:xfrm>
          <a:prstGeom prst="roundRect">
            <a:avLst/>
          </a:prstGeom>
          <a:solidFill>
            <a:schemeClr val="bg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</a:t>
            </a: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ry</a:t>
            </a: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M5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Flow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0E4DF89F-94F1-DA56-AD97-7D9D1796BB42}"/>
              </a:ext>
            </a:extLst>
          </p:cNvPr>
          <p:cNvSpPr/>
          <p:nvPr/>
        </p:nvSpPr>
        <p:spPr bwMode="auto">
          <a:xfrm>
            <a:off x="1606654" y="4089556"/>
            <a:ext cx="946261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Try M6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Arrays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B69AB81-BCC0-9C8D-0962-672ED488B5CE}"/>
              </a:ext>
            </a:extLst>
          </p:cNvPr>
          <p:cNvCxnSpPr/>
          <p:nvPr/>
        </p:nvCxnSpPr>
        <p:spPr bwMode="auto">
          <a:xfrm>
            <a:off x="1307361" y="1703101"/>
            <a:ext cx="0" cy="2966762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Arrow Connector 10">
            <a:extLst>
              <a:ext uri="{FF2B5EF4-FFF2-40B4-BE49-F238E27FC236}">
                <a16:creationId xmlns:a16="http://schemas.microsoft.com/office/drawing/2014/main" id="{D81F17B5-0816-56E8-5E71-235DC5500A0F}"/>
              </a:ext>
            </a:extLst>
          </p:cNvPr>
          <p:cNvCxnSpPr>
            <a:cxnSpLocks/>
            <a:stCxn id="67" idx="2"/>
            <a:endCxn id="68" idx="0"/>
          </p:cNvCxnSpPr>
          <p:nvPr/>
        </p:nvCxnSpPr>
        <p:spPr bwMode="auto">
          <a:xfrm>
            <a:off x="592980" y="2837940"/>
            <a:ext cx="0" cy="38244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10">
            <a:extLst>
              <a:ext uri="{FF2B5EF4-FFF2-40B4-BE49-F238E27FC236}">
                <a16:creationId xmlns:a16="http://schemas.microsoft.com/office/drawing/2014/main" id="{D2BB40C5-173F-50F3-5F65-E3AB6203F972}"/>
              </a:ext>
            </a:extLst>
          </p:cNvPr>
          <p:cNvCxnSpPr>
            <a:cxnSpLocks/>
            <a:stCxn id="68" idx="3"/>
          </p:cNvCxnSpPr>
          <p:nvPr/>
        </p:nvCxnSpPr>
        <p:spPr bwMode="auto">
          <a:xfrm>
            <a:off x="1136812" y="3500105"/>
            <a:ext cx="17054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10">
            <a:extLst>
              <a:ext uri="{FF2B5EF4-FFF2-40B4-BE49-F238E27FC236}">
                <a16:creationId xmlns:a16="http://schemas.microsoft.com/office/drawing/2014/main" id="{58B6E6A8-6A11-21DB-CF1E-98BA8EB639C3}"/>
              </a:ext>
            </a:extLst>
          </p:cNvPr>
          <p:cNvCxnSpPr>
            <a:cxnSpLocks/>
            <a:endCxn id="69" idx="1"/>
          </p:cNvCxnSpPr>
          <p:nvPr/>
        </p:nvCxnSpPr>
        <p:spPr bwMode="auto">
          <a:xfrm flipV="1">
            <a:off x="1307361" y="2088291"/>
            <a:ext cx="285667" cy="54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Arrow Connector 10">
            <a:extLst>
              <a:ext uri="{FF2B5EF4-FFF2-40B4-BE49-F238E27FC236}">
                <a16:creationId xmlns:a16="http://schemas.microsoft.com/office/drawing/2014/main" id="{09CEED4E-A854-E3E8-BBE5-A709EF90059A}"/>
              </a:ext>
            </a:extLst>
          </p:cNvPr>
          <p:cNvCxnSpPr>
            <a:cxnSpLocks/>
            <a:endCxn id="70" idx="1"/>
          </p:cNvCxnSpPr>
          <p:nvPr/>
        </p:nvCxnSpPr>
        <p:spPr bwMode="auto">
          <a:xfrm flipV="1">
            <a:off x="1320898" y="2837283"/>
            <a:ext cx="283981" cy="274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10">
            <a:extLst>
              <a:ext uri="{FF2B5EF4-FFF2-40B4-BE49-F238E27FC236}">
                <a16:creationId xmlns:a16="http://schemas.microsoft.com/office/drawing/2014/main" id="{236C4720-1B7D-FE7A-A768-D7468E35CA68}"/>
              </a:ext>
            </a:extLst>
          </p:cNvPr>
          <p:cNvCxnSpPr>
            <a:cxnSpLocks/>
          </p:cNvCxnSpPr>
          <p:nvPr/>
        </p:nvCxnSpPr>
        <p:spPr bwMode="auto">
          <a:xfrm flipV="1">
            <a:off x="1307361" y="3608949"/>
            <a:ext cx="319451" cy="274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Straight Arrow Connector 10">
            <a:extLst>
              <a:ext uri="{FF2B5EF4-FFF2-40B4-BE49-F238E27FC236}">
                <a16:creationId xmlns:a16="http://schemas.microsoft.com/office/drawing/2014/main" id="{5EC54AC1-55DB-829D-25DB-303432CD42DB}"/>
              </a:ext>
            </a:extLst>
          </p:cNvPr>
          <p:cNvCxnSpPr>
            <a:cxnSpLocks/>
            <a:endCxn id="72" idx="1"/>
          </p:cNvCxnSpPr>
          <p:nvPr/>
        </p:nvCxnSpPr>
        <p:spPr bwMode="auto">
          <a:xfrm>
            <a:off x="1317178" y="4369277"/>
            <a:ext cx="289476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D349EDF-4F52-493D-6229-EE8BF4F5C0BC}"/>
              </a:ext>
            </a:extLst>
          </p:cNvPr>
          <p:cNvSpPr txBox="1"/>
          <p:nvPr/>
        </p:nvSpPr>
        <p:spPr>
          <a:xfrm>
            <a:off x="954346" y="4784439"/>
            <a:ext cx="2185214" cy="461665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chemeClr val="bg1"/>
                </a:solidFill>
              </a:rPr>
              <a:t>(3)-1-6-27-3-(1)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488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ECC5E-800B-87FA-03A9-F1CD07682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3C6AD-AA59-A6A7-56D5-C9473DB05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CA" noProof="0" dirty="0"/>
              <a:t>Moving Past Basic Programming</a:t>
            </a:r>
            <a:br>
              <a:rPr lang="en-CA" noProof="0" dirty="0"/>
            </a:br>
            <a:r>
              <a:rPr lang="en-CA" noProof="0" dirty="0"/>
              <a:t>-- Arrays --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C3E02-8879-8A34-1F8D-5C4E5E1ABDD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718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7337C-073C-43BF-AF7A-774EC620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1B9A2-E240-4160-909D-B94F27422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Motivation: Optics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Learning from SDBA</a:t>
            </a:r>
          </a:p>
          <a:p>
            <a:pPr marL="914400" lvl="1" indent="-514350"/>
            <a:r>
              <a:rPr lang="en-US" dirty="0"/>
              <a:t>Declare</a:t>
            </a:r>
          </a:p>
          <a:p>
            <a:pPr marL="914400" lvl="1" indent="-514350"/>
            <a:r>
              <a:rPr lang="en-US" dirty="0"/>
              <a:t>Allocate</a:t>
            </a:r>
          </a:p>
          <a:p>
            <a:pPr marL="914400" lvl="1" indent="-514350"/>
            <a:r>
              <a:rPr lang="en-US" dirty="0"/>
              <a:t>Initialize</a:t>
            </a:r>
          </a:p>
          <a:p>
            <a:pPr marL="914400" lvl="1" indent="-514350"/>
            <a:r>
              <a:rPr lang="en-US" dirty="0"/>
              <a:t>Use:</a:t>
            </a:r>
          </a:p>
          <a:p>
            <a:pPr marL="1314450" lvl="2" indent="-514350"/>
            <a:r>
              <a:rPr lang="en-US" dirty="0"/>
              <a:t>in main functions</a:t>
            </a:r>
          </a:p>
          <a:p>
            <a:pPr marL="1314450" lvl="2" indent="-514350"/>
            <a:r>
              <a:rPr lang="en-US" dirty="0"/>
              <a:t>in function calls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Arrays and Functions: SWAP!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Applying:</a:t>
            </a:r>
          </a:p>
          <a:p>
            <a:pPr marL="914400" lvl="1" indent="-514350"/>
            <a:r>
              <a:rPr lang="en-US" dirty="0"/>
              <a:t>Optics: Divide input &amp; calculate phases</a:t>
            </a:r>
          </a:p>
          <a:p>
            <a:pPr marL="914400" lvl="1" indent="-514350"/>
            <a:r>
              <a:rPr lang="en-US" dirty="0"/>
              <a:t>Gravity</a:t>
            </a:r>
          </a:p>
          <a:p>
            <a:pPr marL="914400" lvl="1" indent="-514350"/>
            <a:r>
              <a:rPr lang="en-US" dirty="0"/>
              <a:t>Root: Generalize Solver…</a:t>
            </a:r>
          </a:p>
        </p:txBody>
      </p:sp>
    </p:spTree>
    <p:extLst>
      <p:ext uri="{BB962C8B-B14F-4D97-AF65-F5344CB8AC3E}">
        <p14:creationId xmlns:p14="http://schemas.microsoft.com/office/powerpoint/2010/main" val="3587125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E24AF7A-8F86-4755-9BA5-5F11F2C62D5B}"/>
              </a:ext>
            </a:extLst>
          </p:cNvPr>
          <p:cNvGrpSpPr/>
          <p:nvPr/>
        </p:nvGrpSpPr>
        <p:grpSpPr>
          <a:xfrm>
            <a:off x="3253450" y="806666"/>
            <a:ext cx="2637099" cy="371500"/>
            <a:chOff x="4478286" y="1281630"/>
            <a:chExt cx="2637099" cy="37150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311EF6-DB95-4E32-BEAD-12294CB8D319}"/>
                </a:ext>
              </a:extLst>
            </p:cNvPr>
            <p:cNvSpPr txBox="1"/>
            <p:nvPr/>
          </p:nvSpPr>
          <p:spPr>
            <a:xfrm>
              <a:off x="4759937" y="1281630"/>
              <a:ext cx="2355448" cy="36933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 Reader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4" name="Right Brace 13">
              <a:extLst>
                <a:ext uri="{FF2B5EF4-FFF2-40B4-BE49-F238E27FC236}">
                  <a16:creationId xmlns:a16="http://schemas.microsoft.com/office/drawing/2014/main" id="{915B9203-D6D1-4B4E-824A-A6E45DD9CE3A}"/>
                </a:ext>
              </a:extLst>
            </p:cNvPr>
            <p:cNvSpPr/>
            <p:nvPr/>
          </p:nvSpPr>
          <p:spPr bwMode="auto">
            <a:xfrm>
              <a:off x="4478286" y="1288264"/>
              <a:ext cx="281651" cy="364866"/>
            </a:xfrm>
            <a:prstGeom prst="rightBrace">
              <a:avLst>
                <a:gd name="adj1" fmla="val 8333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14F5071-AF7A-4699-8801-EEC74F25B2F4}"/>
              </a:ext>
            </a:extLst>
          </p:cNvPr>
          <p:cNvGrpSpPr/>
          <p:nvPr/>
        </p:nvGrpSpPr>
        <p:grpSpPr>
          <a:xfrm>
            <a:off x="1492251" y="1497277"/>
            <a:ext cx="4518011" cy="448032"/>
            <a:chOff x="1854561" y="1575075"/>
            <a:chExt cx="4518011" cy="4480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A0236F-1068-4F56-B72E-E5725DA003DF}"/>
                </a:ext>
              </a:extLst>
            </p:cNvPr>
            <p:cNvSpPr txBox="1"/>
            <p:nvPr/>
          </p:nvSpPr>
          <p:spPr>
            <a:xfrm>
              <a:off x="3897411" y="1653775"/>
              <a:ext cx="2475161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bg1"/>
                  </a:solidFill>
                </a:rPr>
                <a:t>P</a:t>
              </a:r>
              <a:r>
                <a:rPr lang="en-US" dirty="0">
                  <a:solidFill>
                    <a:schemeClr val="bg1"/>
                  </a:solidFill>
                </a:rPr>
                <a:t>re-Processor: Define M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E9CBB61-5AD5-4EAF-8F40-2377614B2EBD}"/>
                </a:ext>
              </a:extLst>
            </p:cNvPr>
            <p:cNvCxnSpPr>
              <a:cxnSpLocks/>
              <a:stCxn id="10" idx="1"/>
            </p:cNvCxnSpPr>
            <p:nvPr/>
          </p:nvCxnSpPr>
          <p:spPr bwMode="auto">
            <a:xfrm flipH="1" flipV="1">
              <a:off x="1854561" y="1575075"/>
              <a:ext cx="2042850" cy="2390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6" name="Title 25">
            <a:extLst>
              <a:ext uri="{FF2B5EF4-FFF2-40B4-BE49-F238E27FC236}">
                <a16:creationId xmlns:a16="http://schemas.microsoft.com/office/drawing/2014/main" id="{63700908-6C16-4D5D-8274-C7001338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Arrays and Functions: Swap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C298BB9-8B99-4F71-83BA-CCF05089290C}"/>
              </a:ext>
            </a:extLst>
          </p:cNvPr>
          <p:cNvGrpSpPr/>
          <p:nvPr/>
        </p:nvGrpSpPr>
        <p:grpSpPr>
          <a:xfrm>
            <a:off x="1822450" y="1189850"/>
            <a:ext cx="5784964" cy="369332"/>
            <a:chOff x="1800235" y="1132974"/>
            <a:chExt cx="5784964" cy="36933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D74C7AB-2353-4629-AC03-C6C7FBA482D1}"/>
                </a:ext>
              </a:extLst>
            </p:cNvPr>
            <p:cNvSpPr txBox="1"/>
            <p:nvPr/>
          </p:nvSpPr>
          <p:spPr>
            <a:xfrm>
              <a:off x="3512886" y="1132974"/>
              <a:ext cx="4072313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Pre-processor: Prototype Location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FB94094-9089-4818-B051-159144ACF5E6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800235" y="1251224"/>
              <a:ext cx="1673189" cy="592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C1F08AA-7894-4850-A80C-91586337479B}"/>
              </a:ext>
            </a:extLst>
          </p:cNvPr>
          <p:cNvGrpSpPr/>
          <p:nvPr/>
        </p:nvGrpSpPr>
        <p:grpSpPr>
          <a:xfrm>
            <a:off x="2659044" y="1616793"/>
            <a:ext cx="2260709" cy="372441"/>
            <a:chOff x="2857990" y="1942200"/>
            <a:chExt cx="2260709" cy="37244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DA3948-9BCA-4957-8150-653CAE2B97FA}"/>
                </a:ext>
              </a:extLst>
            </p:cNvPr>
            <p:cNvSpPr txBox="1"/>
            <p:nvPr/>
          </p:nvSpPr>
          <p:spPr>
            <a:xfrm>
              <a:off x="3097097" y="1945309"/>
              <a:ext cx="2021602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Function prototypes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" name="Right Brace 21">
              <a:extLst>
                <a:ext uri="{FF2B5EF4-FFF2-40B4-BE49-F238E27FC236}">
                  <a16:creationId xmlns:a16="http://schemas.microsoft.com/office/drawing/2014/main" id="{C5029499-0827-45E3-95C9-FC40637EA2FB}"/>
                </a:ext>
              </a:extLst>
            </p:cNvPr>
            <p:cNvSpPr/>
            <p:nvPr/>
          </p:nvSpPr>
          <p:spPr bwMode="auto">
            <a:xfrm>
              <a:off x="2857990" y="1942200"/>
              <a:ext cx="281651" cy="364866"/>
            </a:xfrm>
            <a:prstGeom prst="rightBrace">
              <a:avLst>
                <a:gd name="adj1" fmla="val 8333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493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0887E1-53EB-4005-BF87-65F4D8D18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Arrays and Functions: Swap</a:t>
            </a:r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D31FFF97-00E5-4775-A7E3-0B1274C12FBF}"/>
              </a:ext>
            </a:extLst>
          </p:cNvPr>
          <p:cNvSpPr/>
          <p:nvPr/>
        </p:nvSpPr>
        <p:spPr bwMode="auto">
          <a:xfrm rot="5400000" flipV="1">
            <a:off x="93685" y="1893684"/>
            <a:ext cx="219033" cy="406402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068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383E3D-840E-4EFE-9AC9-8A9A72165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Arrays and Functions: Swap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9C84CBC-423C-4ED0-8498-17B67E733EA7}"/>
              </a:ext>
            </a:extLst>
          </p:cNvPr>
          <p:cNvGrpSpPr/>
          <p:nvPr/>
        </p:nvGrpSpPr>
        <p:grpSpPr>
          <a:xfrm>
            <a:off x="4899944" y="1074889"/>
            <a:ext cx="1465337" cy="839047"/>
            <a:chOff x="4140821" y="1074889"/>
            <a:chExt cx="1465337" cy="83904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C0A3436-733D-4A91-8B55-3CA75155B842}"/>
                </a:ext>
              </a:extLst>
            </p:cNvPr>
            <p:cNvGrpSpPr/>
            <p:nvPr/>
          </p:nvGrpSpPr>
          <p:grpSpPr>
            <a:xfrm>
              <a:off x="4140821" y="1074889"/>
              <a:ext cx="1167307" cy="839047"/>
              <a:chOff x="6877748" y="621886"/>
              <a:chExt cx="1167307" cy="83904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4CCFFF0-8EC0-4637-8998-BF3FA67044D6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a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80AA89D-1F0C-44D4-9309-D89F24EAB0FB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B1095AC-8835-4491-BDB1-05EDF3A7FD94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EA56285-CBAF-469A-A9EC-60CB6BC97B95}"/>
                </a:ext>
              </a:extLst>
            </p:cNvPr>
            <p:cNvCxnSpPr>
              <a:cxnSpLocks/>
              <a:endCxn id="20" idx="1"/>
            </p:cNvCxnSpPr>
            <p:nvPr/>
          </p:nvCxnSpPr>
          <p:spPr bwMode="auto">
            <a:xfrm flipV="1">
              <a:off x="4710919" y="1668328"/>
              <a:ext cx="895239" cy="2180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1ADC246-F9C0-4D21-8BC4-DE9EA37FC978}"/>
              </a:ext>
            </a:extLst>
          </p:cNvPr>
          <p:cNvGrpSpPr/>
          <p:nvPr/>
        </p:nvGrpSpPr>
        <p:grpSpPr>
          <a:xfrm>
            <a:off x="4863566" y="2819695"/>
            <a:ext cx="1501715" cy="839047"/>
            <a:chOff x="4104443" y="2819695"/>
            <a:chExt cx="1501715" cy="83904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6338F13-F83A-4791-9EA7-201379A1EDD1}"/>
                </a:ext>
              </a:extLst>
            </p:cNvPr>
            <p:cNvGrpSpPr/>
            <p:nvPr/>
          </p:nvGrpSpPr>
          <p:grpSpPr>
            <a:xfrm>
              <a:off x="4104443" y="2819695"/>
              <a:ext cx="1167307" cy="839047"/>
              <a:chOff x="6877748" y="621886"/>
              <a:chExt cx="1167307" cy="839047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44BB96C-D6F4-4ADF-B2E8-F3D80863DC3E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b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3887B37F-4807-4720-BD18-35BECF74753E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BEB5620-5711-417F-9B3F-1F0461D9E40F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EC7CB4B9-C38A-412C-8FCD-B2127673CD11}"/>
                </a:ext>
              </a:extLst>
            </p:cNvPr>
            <p:cNvCxnSpPr>
              <a:cxnSpLocks/>
              <a:endCxn id="25" idx="1"/>
            </p:cNvCxnSpPr>
            <p:nvPr/>
          </p:nvCxnSpPr>
          <p:spPr bwMode="auto">
            <a:xfrm>
              <a:off x="4688096" y="3434933"/>
              <a:ext cx="918062" cy="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A47D6B4-D452-4D0C-862E-7D9FBBC421D2}"/>
              </a:ext>
            </a:extLst>
          </p:cNvPr>
          <p:cNvGrpSpPr/>
          <p:nvPr/>
        </p:nvGrpSpPr>
        <p:grpSpPr>
          <a:xfrm>
            <a:off x="6365281" y="1450338"/>
            <a:ext cx="1167307" cy="1339902"/>
            <a:chOff x="5995359" y="1450338"/>
            <a:chExt cx="1167307" cy="133990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0146B73-CBEB-423F-BD91-CDDD7AF38E1D}"/>
                </a:ext>
              </a:extLst>
            </p:cNvPr>
            <p:cNvSpPr/>
            <p:nvPr/>
          </p:nvSpPr>
          <p:spPr bwMode="auto">
            <a:xfrm>
              <a:off x="5995359" y="1450338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31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C032F61-AC28-49F3-8A67-5E8733505014}"/>
                </a:ext>
              </a:extLst>
            </p:cNvPr>
            <p:cNvSpPr/>
            <p:nvPr/>
          </p:nvSpPr>
          <p:spPr bwMode="auto">
            <a:xfrm>
              <a:off x="5995359" y="1902299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11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083742D-F7AD-4D7F-90D9-7F88B151B595}"/>
                </a:ext>
              </a:extLst>
            </p:cNvPr>
            <p:cNvSpPr/>
            <p:nvPr/>
          </p:nvSpPr>
          <p:spPr bwMode="auto">
            <a:xfrm>
              <a:off x="5995359" y="2354260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0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0341B29-83C1-4314-B778-FBA8AF32D4F2}"/>
              </a:ext>
            </a:extLst>
          </p:cNvPr>
          <p:cNvGrpSpPr/>
          <p:nvPr/>
        </p:nvGrpSpPr>
        <p:grpSpPr>
          <a:xfrm>
            <a:off x="6365281" y="3216943"/>
            <a:ext cx="1167307" cy="1339902"/>
            <a:chOff x="5995359" y="1450338"/>
            <a:chExt cx="1167307" cy="133990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CBDAA73-7E49-4E8D-800C-0EBD96A15575}"/>
                </a:ext>
              </a:extLst>
            </p:cNvPr>
            <p:cNvSpPr/>
            <p:nvPr/>
          </p:nvSpPr>
          <p:spPr bwMode="auto">
            <a:xfrm>
              <a:off x="5995359" y="1450338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24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BAFE072-2B07-4B05-80FC-2D6674B2EF5F}"/>
                </a:ext>
              </a:extLst>
            </p:cNvPr>
            <p:cNvSpPr/>
            <p:nvPr/>
          </p:nvSpPr>
          <p:spPr bwMode="auto">
            <a:xfrm>
              <a:off x="5995359" y="1902299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26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D756BE1-F0A9-4920-B8EE-E5E633362387}"/>
                </a:ext>
              </a:extLst>
            </p:cNvPr>
            <p:cNvSpPr/>
            <p:nvPr/>
          </p:nvSpPr>
          <p:spPr bwMode="auto">
            <a:xfrm>
              <a:off x="5995359" y="2354260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0</a:t>
              </a:r>
            </a:p>
          </p:txBody>
        </p:sp>
      </p:grpSp>
      <p:sp>
        <p:nvSpPr>
          <p:cNvPr id="28" name="Arrow: Down 27">
            <a:extLst>
              <a:ext uri="{FF2B5EF4-FFF2-40B4-BE49-F238E27FC236}">
                <a16:creationId xmlns:a16="http://schemas.microsoft.com/office/drawing/2014/main" id="{E70EF441-1BD2-411E-85E7-B919D038FD45}"/>
              </a:ext>
            </a:extLst>
          </p:cNvPr>
          <p:cNvSpPr/>
          <p:nvPr/>
        </p:nvSpPr>
        <p:spPr bwMode="auto">
          <a:xfrm rot="5400000" flipV="1">
            <a:off x="381122" y="2048707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FC82F105-C55E-4EA8-962A-44CBAF2C5718}"/>
              </a:ext>
            </a:extLst>
          </p:cNvPr>
          <p:cNvSpPr/>
          <p:nvPr/>
        </p:nvSpPr>
        <p:spPr bwMode="auto">
          <a:xfrm rot="5400000" flipV="1">
            <a:off x="381122" y="2267741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1B5B3C32-4FED-4C3C-A55A-84BDAC449BDD}"/>
              </a:ext>
            </a:extLst>
          </p:cNvPr>
          <p:cNvSpPr/>
          <p:nvPr/>
        </p:nvSpPr>
        <p:spPr bwMode="auto">
          <a:xfrm rot="5400000" flipV="1">
            <a:off x="381122" y="2453637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48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C1B0E1-A8B3-4D77-80E8-D766C8D40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Arrays and Functions: Swap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AEFEDF0-B2C5-4F06-A53C-A1312039418F}"/>
              </a:ext>
            </a:extLst>
          </p:cNvPr>
          <p:cNvGrpSpPr/>
          <p:nvPr/>
        </p:nvGrpSpPr>
        <p:grpSpPr>
          <a:xfrm>
            <a:off x="7790612" y="1854918"/>
            <a:ext cx="1167307" cy="841500"/>
            <a:chOff x="6877748" y="1750241"/>
            <a:chExt cx="1167307" cy="8415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A6EFB60-B2DE-4580-AD89-E03AB277364D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BAFB026-9DC8-4C17-93A9-0C1A38001FC6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rgbClr val="0000FF"/>
                  </a:solidFill>
                  <a:latin typeface="Consolas" panose="020B0609020204030204" pitchFamily="49" charset="0"/>
                </a:rPr>
                <a:t>i</a:t>
              </a:r>
              <a:endParaRPr lang="en-US" sz="2400" dirty="0">
                <a:solidFill>
                  <a:srgbClr val="0000FF"/>
                </a:solidFill>
                <a:latin typeface="Consolas" panose="020B0609020204030204" pitchFamily="49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0CBF96E-BE35-4ED6-BB08-9367920873C0}"/>
              </a:ext>
            </a:extLst>
          </p:cNvPr>
          <p:cNvGrpSpPr/>
          <p:nvPr/>
        </p:nvGrpSpPr>
        <p:grpSpPr>
          <a:xfrm>
            <a:off x="7789668" y="3674233"/>
            <a:ext cx="1167307" cy="841500"/>
            <a:chOff x="6877748" y="1750241"/>
            <a:chExt cx="1167307" cy="8415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2F9E27D-7BF6-482F-96BD-2F7C74A4257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DBAC550-6B9E-4928-83BC-4068B2F4FDEE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  <a:latin typeface="Consolas" panose="020B0609020204030204" pitchFamily="49" charset="0"/>
                </a:rPr>
                <a:t>tmp</a:t>
              </a:r>
              <a:endParaRPr lang="en-US" sz="2400" dirty="0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4AD9077-0C03-4F62-BF98-30A6BE95967A}"/>
              </a:ext>
            </a:extLst>
          </p:cNvPr>
          <p:cNvSpPr txBox="1"/>
          <p:nvPr/>
        </p:nvSpPr>
        <p:spPr>
          <a:xfrm>
            <a:off x="7790613" y="2243379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0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4D226D7E-300D-4CC3-9972-8B71833BF9E6}"/>
              </a:ext>
            </a:extLst>
          </p:cNvPr>
          <p:cNvSpPr/>
          <p:nvPr/>
        </p:nvSpPr>
        <p:spPr bwMode="auto">
          <a:xfrm rot="5400000" flipV="1">
            <a:off x="381550" y="2453193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411BA09E-E946-4401-A1C7-C596465108B4}"/>
              </a:ext>
            </a:extLst>
          </p:cNvPr>
          <p:cNvSpPr/>
          <p:nvPr/>
        </p:nvSpPr>
        <p:spPr bwMode="auto">
          <a:xfrm rot="5400000" flipV="1">
            <a:off x="73675" y="3246326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E2CCE394-5A90-4DCF-96CF-2EB2F8CC8686}"/>
              </a:ext>
            </a:extLst>
          </p:cNvPr>
          <p:cNvSpPr/>
          <p:nvPr/>
        </p:nvSpPr>
        <p:spPr bwMode="auto">
          <a:xfrm rot="5400000" flipV="1">
            <a:off x="381550" y="3439692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5E0757-83DB-43F1-8AA3-836D980C18AD}"/>
              </a:ext>
            </a:extLst>
          </p:cNvPr>
          <p:cNvSpPr txBox="1"/>
          <p:nvPr/>
        </p:nvSpPr>
        <p:spPr>
          <a:xfrm>
            <a:off x="3982963" y="4584175"/>
            <a:ext cx="2521353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i</a:t>
            </a:r>
            <a:r>
              <a:rPr lang="en-US" sz="2400" dirty="0">
                <a:solidFill>
                  <a:schemeClr val="bg1"/>
                </a:solidFill>
              </a:rPr>
              <a:t>&lt;M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E</a:t>
            </a:r>
            <a:r>
              <a:rPr lang="en-US" sz="2400" dirty="0">
                <a:solidFill>
                  <a:schemeClr val="bg1"/>
                </a:solidFill>
              </a:rPr>
              <a:t>nter Loop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3548A8CD-189D-4239-B4AF-E11F1AE8A6FF}"/>
              </a:ext>
            </a:extLst>
          </p:cNvPr>
          <p:cNvSpPr/>
          <p:nvPr/>
        </p:nvSpPr>
        <p:spPr bwMode="auto">
          <a:xfrm rot="5400000" flipV="1">
            <a:off x="391746" y="3624433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1BEF93-DE88-4DE2-A4E0-9E60663BE183}"/>
              </a:ext>
            </a:extLst>
          </p:cNvPr>
          <p:cNvSpPr txBox="1"/>
          <p:nvPr/>
        </p:nvSpPr>
        <p:spPr>
          <a:xfrm>
            <a:off x="7789669" y="4062694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31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659BFD3D-FF62-41E3-96C1-84D7DD348F72}"/>
              </a:ext>
            </a:extLst>
          </p:cNvPr>
          <p:cNvSpPr/>
          <p:nvPr/>
        </p:nvSpPr>
        <p:spPr bwMode="auto">
          <a:xfrm rot="5400000" flipV="1">
            <a:off x="626227" y="3842628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DCE21873-AA85-4F2C-872F-1EF9BF008412}"/>
              </a:ext>
            </a:extLst>
          </p:cNvPr>
          <p:cNvSpPr/>
          <p:nvPr/>
        </p:nvSpPr>
        <p:spPr bwMode="auto">
          <a:xfrm rot="5400000" flipV="1">
            <a:off x="626228" y="4027369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76E447-9195-41AA-85DA-3139152229D1}"/>
              </a:ext>
            </a:extLst>
          </p:cNvPr>
          <p:cNvSpPr txBox="1"/>
          <p:nvPr/>
        </p:nvSpPr>
        <p:spPr>
          <a:xfrm>
            <a:off x="6356131" y="1445963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24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CF9EFBBA-1B65-48FE-9078-2AE246771193}"/>
              </a:ext>
            </a:extLst>
          </p:cNvPr>
          <p:cNvSpPr/>
          <p:nvPr/>
        </p:nvSpPr>
        <p:spPr bwMode="auto">
          <a:xfrm rot="5400000" flipV="1">
            <a:off x="618845" y="4226932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5BACAD-E082-49A7-B713-61D144388686}"/>
              </a:ext>
            </a:extLst>
          </p:cNvPr>
          <p:cNvSpPr txBox="1"/>
          <p:nvPr/>
        </p:nvSpPr>
        <p:spPr>
          <a:xfrm>
            <a:off x="6356131" y="3201090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31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6E8EB5-E8A3-4895-B694-C90E38411F34}"/>
              </a:ext>
            </a:extLst>
          </p:cNvPr>
          <p:cNvSpPr txBox="1"/>
          <p:nvPr/>
        </p:nvSpPr>
        <p:spPr>
          <a:xfrm>
            <a:off x="7789669" y="2242075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1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311CDC-3B80-4217-A64E-6A7ED1544033}"/>
              </a:ext>
            </a:extLst>
          </p:cNvPr>
          <p:cNvSpPr txBox="1"/>
          <p:nvPr/>
        </p:nvSpPr>
        <p:spPr>
          <a:xfrm>
            <a:off x="6356131" y="1884769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26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3DA2F3-B462-4051-87BE-B8F037679C0B}"/>
              </a:ext>
            </a:extLst>
          </p:cNvPr>
          <p:cNvSpPr txBox="1"/>
          <p:nvPr/>
        </p:nvSpPr>
        <p:spPr>
          <a:xfrm>
            <a:off x="7788725" y="4079753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11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4FA0A4-93AF-4BE9-A3AA-C69FD1522B88}"/>
              </a:ext>
            </a:extLst>
          </p:cNvPr>
          <p:cNvSpPr txBox="1"/>
          <p:nvPr/>
        </p:nvSpPr>
        <p:spPr>
          <a:xfrm>
            <a:off x="6364757" y="3661800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11    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FDF9A6-8796-4924-B625-21A278D7FAA4}"/>
              </a:ext>
            </a:extLst>
          </p:cNvPr>
          <p:cNvSpPr txBox="1"/>
          <p:nvPr/>
        </p:nvSpPr>
        <p:spPr>
          <a:xfrm>
            <a:off x="7789669" y="2250604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2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D6086A-1B00-4F25-8B6F-1D56BF870B11}"/>
              </a:ext>
            </a:extLst>
          </p:cNvPr>
          <p:cNvSpPr txBox="1"/>
          <p:nvPr/>
        </p:nvSpPr>
        <p:spPr>
          <a:xfrm>
            <a:off x="7822837" y="4084066"/>
            <a:ext cx="109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0  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F51D5E-C699-4178-A6C9-7923A1343291}"/>
              </a:ext>
            </a:extLst>
          </p:cNvPr>
          <p:cNvSpPr txBox="1"/>
          <p:nvPr/>
        </p:nvSpPr>
        <p:spPr>
          <a:xfrm>
            <a:off x="3982964" y="5109400"/>
            <a:ext cx="2521353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i</a:t>
            </a:r>
            <a:r>
              <a:rPr lang="en-US" sz="2400" dirty="0">
                <a:solidFill>
                  <a:schemeClr val="bg1"/>
                </a:solidFill>
              </a:rPr>
              <a:t>=M 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Exit Loop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D8E447-B459-417B-8112-2C9B976FF678}"/>
              </a:ext>
            </a:extLst>
          </p:cNvPr>
          <p:cNvSpPr txBox="1"/>
          <p:nvPr/>
        </p:nvSpPr>
        <p:spPr>
          <a:xfrm>
            <a:off x="7788725" y="2238885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3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93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"/>
                            </p:stCondLst>
                            <p:childTnLst>
                              <p:par>
                                <p:cTn id="179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000"/>
                            </p:stCondLst>
                            <p:childTnLst>
                              <p:par>
                                <p:cTn id="1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5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1" animBg="1"/>
      <p:bldP spid="14" grpId="0" animBg="1"/>
      <p:bldP spid="14" grpId="1" animBg="1"/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  <p:bldP spid="16" grpId="0" animBg="1"/>
      <p:bldP spid="16" grpId="1" animBg="1"/>
      <p:bldP spid="16" grpId="2" animBg="1"/>
      <p:bldP spid="16" grpId="3" animBg="1"/>
      <p:bldP spid="16" grpId="4" animBg="1"/>
      <p:bldP spid="16" grpId="5" animBg="1"/>
      <p:bldP spid="16" grpId="6" animBg="1"/>
      <p:bldP spid="17" grpId="0"/>
      <p:bldP spid="18" grpId="0" animBg="1"/>
      <p:bldP spid="18" grpId="1" animBg="1"/>
      <p:bldP spid="18" grpId="2" animBg="1"/>
      <p:bldP spid="18" grpId="3" animBg="1"/>
      <p:bldP spid="18" grpId="4" animBg="1"/>
      <p:bldP spid="18" grpId="5" animBg="1"/>
      <p:bldP spid="19" grpId="0" animBg="1"/>
      <p:bldP spid="19" grpId="1" animBg="1"/>
      <p:bldP spid="19" grpId="2" animBg="1"/>
      <p:bldP spid="19" grpId="3" animBg="1"/>
      <p:bldP spid="19" grpId="4" animBg="1"/>
      <p:bldP spid="19" grpId="5" animBg="1"/>
      <p:bldP spid="20" grpId="0"/>
      <p:bldP spid="21" grpId="0" animBg="1"/>
      <p:bldP spid="21" grpId="1" animBg="1"/>
      <p:bldP spid="21" grpId="2" animBg="1"/>
      <p:bldP spid="21" grpId="3" animBg="1"/>
      <p:bldP spid="21" grpId="4" animBg="1"/>
      <p:bldP spid="21" grpId="5" animBg="1"/>
      <p:bldP spid="22" grpId="0"/>
      <p:bldP spid="24" grpId="0"/>
      <p:bldP spid="25" grpId="0"/>
      <p:bldP spid="26" grpId="0"/>
      <p:bldP spid="27" grpId="0"/>
      <p:bldP spid="28" grpId="0"/>
      <p:bldP spid="29" grpId="0"/>
      <p:bldP spid="31" grpId="0" animBg="1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5A946-85EE-4547-808C-93CBD3820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Arrays and Functions: Swap</a:t>
            </a:r>
            <a:endParaRPr lang="en-US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4D226D7E-300D-4CC3-9972-8B71833BF9E6}"/>
              </a:ext>
            </a:extLst>
          </p:cNvPr>
          <p:cNvSpPr/>
          <p:nvPr/>
        </p:nvSpPr>
        <p:spPr bwMode="auto">
          <a:xfrm rot="5400000" flipV="1">
            <a:off x="381550" y="2453193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B38F4CF7-37C6-4596-A4E9-493B7A339364}"/>
              </a:ext>
            </a:extLst>
          </p:cNvPr>
          <p:cNvSpPr/>
          <p:nvPr/>
        </p:nvSpPr>
        <p:spPr bwMode="auto">
          <a:xfrm rot="5400000" flipV="1">
            <a:off x="383758" y="2665277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56ADD2E7-173E-49BB-A43A-F69AF24FCC9E}"/>
              </a:ext>
            </a:extLst>
          </p:cNvPr>
          <p:cNvSpPr/>
          <p:nvPr/>
        </p:nvSpPr>
        <p:spPr bwMode="auto">
          <a:xfrm rot="5400000" flipV="1">
            <a:off x="93205" y="4840919"/>
            <a:ext cx="219033" cy="405446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F28541E-242B-4601-B131-8F2781795C7A}"/>
              </a:ext>
            </a:extLst>
          </p:cNvPr>
          <p:cNvGrpSpPr/>
          <p:nvPr/>
        </p:nvGrpSpPr>
        <p:grpSpPr>
          <a:xfrm>
            <a:off x="7530135" y="768514"/>
            <a:ext cx="1516527" cy="2057101"/>
            <a:chOff x="7530135" y="768514"/>
            <a:chExt cx="1516527" cy="205710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FE0053F-B5F6-47C3-8C0B-0F52B1B17C99}"/>
                </a:ext>
              </a:extLst>
            </p:cNvPr>
            <p:cNvGrpSpPr/>
            <p:nvPr/>
          </p:nvGrpSpPr>
          <p:grpSpPr>
            <a:xfrm>
              <a:off x="7676477" y="768514"/>
              <a:ext cx="1370185" cy="2057101"/>
              <a:chOff x="10073302" y="474435"/>
              <a:chExt cx="1257904" cy="743852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A871303-F4E1-4284-90D5-3F5AA6013404}"/>
                  </a:ext>
                </a:extLst>
              </p:cNvPr>
              <p:cNvSpPr/>
              <p:nvPr/>
            </p:nvSpPr>
            <p:spPr bwMode="auto">
              <a:xfrm>
                <a:off x="10073302" y="510473"/>
                <a:ext cx="1257904" cy="707814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5D46B56-A99E-42D6-A55B-EAD1F8594C2F}"/>
                  </a:ext>
                </a:extLst>
              </p:cNvPr>
              <p:cNvSpPr txBox="1"/>
              <p:nvPr/>
            </p:nvSpPr>
            <p:spPr>
              <a:xfrm>
                <a:off x="10085915" y="474435"/>
                <a:ext cx="1232677" cy="166939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prnArr</a:t>
                </a:r>
                <a:r>
                  <a:rPr lang="en-US" sz="2400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()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541851B-90BD-436C-9C0E-131061E24FF2}"/>
                </a:ext>
              </a:extLst>
            </p:cNvPr>
            <p:cNvGrpSpPr/>
            <p:nvPr/>
          </p:nvGrpSpPr>
          <p:grpSpPr>
            <a:xfrm>
              <a:off x="7530135" y="1052613"/>
              <a:ext cx="1401274" cy="839047"/>
              <a:chOff x="7530135" y="1052613"/>
              <a:chExt cx="1401274" cy="839047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9E5AFC43-BBBF-4E85-9BBE-8F667CA21D4D}"/>
                  </a:ext>
                </a:extLst>
              </p:cNvPr>
              <p:cNvGrpSpPr/>
              <p:nvPr/>
            </p:nvGrpSpPr>
            <p:grpSpPr>
              <a:xfrm>
                <a:off x="7764102" y="1052613"/>
                <a:ext cx="1167307" cy="839047"/>
                <a:chOff x="6877748" y="621886"/>
                <a:chExt cx="1167307" cy="839047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372C4847-E53D-4F46-B893-237FA2B26C42}"/>
                    </a:ext>
                  </a:extLst>
                </p:cNvPr>
                <p:cNvSpPr/>
                <p:nvPr/>
              </p:nvSpPr>
              <p:spPr>
                <a:xfrm>
                  <a:off x="6877748" y="621886"/>
                  <a:ext cx="11673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2400" b="0" dirty="0">
                      <a:solidFill>
                        <a:schemeClr val="tx2"/>
                      </a:solidFill>
                    </a:rPr>
                    <a:t>a</a:t>
                  </a:r>
                  <a:endParaRPr lang="en-US" sz="2400" b="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16D8D356-7F91-489E-94A0-6377742F4D45}"/>
                    </a:ext>
                  </a:extLst>
                </p:cNvPr>
                <p:cNvSpPr/>
                <p:nvPr/>
              </p:nvSpPr>
              <p:spPr bwMode="auto">
                <a:xfrm>
                  <a:off x="7204692" y="1019134"/>
                  <a:ext cx="486309" cy="435980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FBB8BD3F-8BD6-491F-9C55-1177E928636C}"/>
                    </a:ext>
                  </a:extLst>
                </p:cNvPr>
                <p:cNvSpPr/>
                <p:nvPr/>
              </p:nvSpPr>
              <p:spPr bwMode="auto">
                <a:xfrm>
                  <a:off x="6877748" y="102495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E9ACBA15-5B33-4C06-AE7A-FDBD8D1791E4}"/>
                  </a:ext>
                </a:extLst>
              </p:cNvPr>
              <p:cNvCxnSpPr>
                <a:cxnSpLocks/>
                <a:stCxn id="39" idx="2"/>
              </p:cNvCxnSpPr>
              <p:nvPr/>
            </p:nvCxnSpPr>
            <p:spPr bwMode="auto">
              <a:xfrm flipH="1">
                <a:off x="7530135" y="1667851"/>
                <a:ext cx="560911" cy="477"/>
              </a:xfrm>
              <a:prstGeom prst="straightConnector1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42" name="Arrow: Down 41">
            <a:extLst>
              <a:ext uri="{FF2B5EF4-FFF2-40B4-BE49-F238E27FC236}">
                <a16:creationId xmlns:a16="http://schemas.microsoft.com/office/drawing/2014/main" id="{29E3CA5C-006A-4C39-9246-1E45F85FF878}"/>
              </a:ext>
            </a:extLst>
          </p:cNvPr>
          <p:cNvSpPr/>
          <p:nvPr/>
        </p:nvSpPr>
        <p:spPr bwMode="auto">
          <a:xfrm rot="5400000" flipV="1">
            <a:off x="413308" y="5053003"/>
            <a:ext cx="219033" cy="405446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18F3F2F-3761-4248-9BFD-3BFE53BC9C5E}"/>
              </a:ext>
            </a:extLst>
          </p:cNvPr>
          <p:cNvGrpSpPr/>
          <p:nvPr/>
        </p:nvGrpSpPr>
        <p:grpSpPr>
          <a:xfrm>
            <a:off x="7778664" y="1891660"/>
            <a:ext cx="1167307" cy="841500"/>
            <a:chOff x="6877748" y="1750241"/>
            <a:chExt cx="1167307" cy="8415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0474B9D-E27A-4C61-B7A4-D3A6D9D35424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52E67F9-9F92-46EA-8072-4F6FB7DA263B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  <a:latin typeface="Consolas" panose="020B0609020204030204" pitchFamily="49" charset="0"/>
                </a:rPr>
                <a:t>k</a:t>
              </a:r>
              <a:endParaRPr lang="en-US" sz="2400" dirty="0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46" name="Arrow: Down 45">
            <a:extLst>
              <a:ext uri="{FF2B5EF4-FFF2-40B4-BE49-F238E27FC236}">
                <a16:creationId xmlns:a16="http://schemas.microsoft.com/office/drawing/2014/main" id="{803F09A6-E7A6-46B1-97EF-1B76A36F968F}"/>
              </a:ext>
            </a:extLst>
          </p:cNvPr>
          <p:cNvSpPr/>
          <p:nvPr/>
        </p:nvSpPr>
        <p:spPr bwMode="auto">
          <a:xfrm rot="5400000" flipV="1">
            <a:off x="413308" y="5229673"/>
            <a:ext cx="219033" cy="405446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72906A0-BEAB-4A4A-B32B-49499504C327}"/>
              </a:ext>
            </a:extLst>
          </p:cNvPr>
          <p:cNvSpPr txBox="1"/>
          <p:nvPr/>
        </p:nvSpPr>
        <p:spPr>
          <a:xfrm>
            <a:off x="3888777" y="4638379"/>
            <a:ext cx="2788772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k&lt;M-1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E</a:t>
            </a:r>
            <a:r>
              <a:rPr lang="en-US" sz="2400" dirty="0">
                <a:solidFill>
                  <a:schemeClr val="bg1"/>
                </a:solidFill>
              </a:rPr>
              <a:t>nter Loop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F86B362-AF3A-42CF-A3F5-64376F71FC06}"/>
              </a:ext>
            </a:extLst>
          </p:cNvPr>
          <p:cNvSpPr txBox="1"/>
          <p:nvPr/>
        </p:nvSpPr>
        <p:spPr>
          <a:xfrm>
            <a:off x="7776777" y="2275627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0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7202DC3F-D9E0-4F29-951A-4500E84D0F41}"/>
              </a:ext>
            </a:extLst>
          </p:cNvPr>
          <p:cNvSpPr/>
          <p:nvPr/>
        </p:nvSpPr>
        <p:spPr bwMode="auto">
          <a:xfrm rot="5400000" flipV="1">
            <a:off x="677540" y="5433131"/>
            <a:ext cx="219033" cy="405446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73E95D8-EC56-40A5-A1B2-C31A86560662}"/>
              </a:ext>
            </a:extLst>
          </p:cNvPr>
          <p:cNvSpPr txBox="1"/>
          <p:nvPr/>
        </p:nvSpPr>
        <p:spPr>
          <a:xfrm>
            <a:off x="6362829" y="1424176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88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617E5F77-9C48-453D-AF70-219DBD3FB227}"/>
              </a:ext>
            </a:extLst>
          </p:cNvPr>
          <p:cNvSpPr/>
          <p:nvPr/>
        </p:nvSpPr>
        <p:spPr bwMode="auto">
          <a:xfrm rot="5400000" flipV="1">
            <a:off x="682982" y="5625377"/>
            <a:ext cx="219033" cy="405446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2A5706-94E8-44CD-8983-E226C2EEEBBB}"/>
              </a:ext>
            </a:extLst>
          </p:cNvPr>
          <p:cNvSpPr/>
          <p:nvPr/>
        </p:nvSpPr>
        <p:spPr>
          <a:xfrm>
            <a:off x="3799627" y="5643434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88 X</a:t>
            </a:r>
            <a:endParaRPr lang="en-IN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D208232-2511-44E5-80DA-92662B0831BA}"/>
              </a:ext>
            </a:extLst>
          </p:cNvPr>
          <p:cNvSpPr txBox="1"/>
          <p:nvPr/>
        </p:nvSpPr>
        <p:spPr>
          <a:xfrm>
            <a:off x="7776246" y="2270933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1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388551A-4E68-41B4-8F5A-4F6E4698C578}"/>
              </a:ext>
            </a:extLst>
          </p:cNvPr>
          <p:cNvSpPr txBox="1"/>
          <p:nvPr/>
        </p:nvSpPr>
        <p:spPr>
          <a:xfrm>
            <a:off x="6362829" y="1909868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90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F48A202-6B62-416C-9EE6-6A3F3F241D3C}"/>
              </a:ext>
            </a:extLst>
          </p:cNvPr>
          <p:cNvSpPr/>
          <p:nvPr/>
        </p:nvSpPr>
        <p:spPr>
          <a:xfrm>
            <a:off x="3799627" y="5937617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90 Z</a:t>
            </a:r>
            <a:endParaRPr lang="en-IN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0F2A66C-48E2-4E7A-B42C-2E12BCD3529E}"/>
              </a:ext>
            </a:extLst>
          </p:cNvPr>
          <p:cNvSpPr txBox="1"/>
          <p:nvPr/>
        </p:nvSpPr>
        <p:spPr>
          <a:xfrm>
            <a:off x="7764102" y="2285121"/>
            <a:ext cx="116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2</a:t>
            </a:r>
            <a:endParaRPr lang="en-IN" sz="24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533F2D8-CB64-4085-913F-E085E8D6F3FD}"/>
              </a:ext>
            </a:extLst>
          </p:cNvPr>
          <p:cNvSpPr txBox="1"/>
          <p:nvPr/>
        </p:nvSpPr>
        <p:spPr>
          <a:xfrm>
            <a:off x="3888777" y="5146131"/>
            <a:ext cx="2788772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k=M-1 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Exit Loop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50C26FF3-6581-4E73-8DE2-09315B79CE5B}"/>
              </a:ext>
            </a:extLst>
          </p:cNvPr>
          <p:cNvSpPr/>
          <p:nvPr/>
        </p:nvSpPr>
        <p:spPr bwMode="auto">
          <a:xfrm rot="5400000" flipV="1">
            <a:off x="430564" y="6021081"/>
            <a:ext cx="219033" cy="405446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F313CB9-857F-4FF1-8146-2A04B2381347}"/>
              </a:ext>
            </a:extLst>
          </p:cNvPr>
          <p:cNvSpPr/>
          <p:nvPr/>
        </p:nvSpPr>
        <p:spPr>
          <a:xfrm>
            <a:off x="3799626" y="6214537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onsolas" panose="020B0609020204030204" pitchFamily="49" charset="0"/>
              </a:rPr>
              <a:t>XZ</a:t>
            </a:r>
            <a:endParaRPr lang="en-IN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8D71A733-D2C5-68FF-9198-0889C1143721}"/>
              </a:ext>
            </a:extLst>
          </p:cNvPr>
          <p:cNvSpPr/>
          <p:nvPr/>
        </p:nvSpPr>
        <p:spPr bwMode="auto">
          <a:xfrm>
            <a:off x="5176367" y="5685218"/>
            <a:ext cx="2837387" cy="808536"/>
          </a:xfrm>
          <a:prstGeom prst="cloudCallout">
            <a:avLst>
              <a:gd name="adj1" fmla="val -73253"/>
              <a:gd name="adj2" fmla="val -17588"/>
            </a:avLst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Different formats</a:t>
            </a:r>
          </a:p>
        </p:txBody>
      </p:sp>
    </p:spTree>
    <p:extLst>
      <p:ext uri="{BB962C8B-B14F-4D97-AF65-F5344CB8AC3E}">
        <p14:creationId xmlns:p14="http://schemas.microsoft.com/office/powerpoint/2010/main" val="261846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0" grpId="0" animBg="1"/>
      <p:bldP spid="33" grpId="0" animBg="1"/>
      <p:bldP spid="33" grpId="1" animBg="1"/>
      <p:bldP spid="42" grpId="0" animBg="1"/>
      <p:bldP spid="42" grpId="1" animBg="1"/>
      <p:bldP spid="46" grpId="0" animBg="1"/>
      <p:bldP spid="46" grpId="1" animBg="1"/>
      <p:bldP spid="46" grpId="2" animBg="1"/>
      <p:bldP spid="46" grpId="3" animBg="1"/>
      <p:bldP spid="46" grpId="4" animBg="1"/>
      <p:bldP spid="46" grpId="5" animBg="1"/>
      <p:bldP spid="47" grpId="0" animBg="1"/>
      <p:bldP spid="47" grpId="1" animBg="1"/>
      <p:bldP spid="47" grpId="2" animBg="1"/>
      <p:bldP spid="47" grpId="3" animBg="1"/>
      <p:bldP spid="49" grpId="0"/>
      <p:bldP spid="50" grpId="0" animBg="1"/>
      <p:bldP spid="50" grpId="1" animBg="1"/>
      <p:bldP spid="50" grpId="2" animBg="1"/>
      <p:bldP spid="50" grpId="3" animBg="1"/>
      <p:bldP spid="51" grpId="0"/>
      <p:bldP spid="52" grpId="0" animBg="1"/>
      <p:bldP spid="52" grpId="1" animBg="1"/>
      <p:bldP spid="52" grpId="2" animBg="1"/>
      <p:bldP spid="52" grpId="3" animBg="1"/>
      <p:bldP spid="11" grpId="0"/>
      <p:bldP spid="54" grpId="0"/>
      <p:bldP spid="55" grpId="0"/>
      <p:bldP spid="56" grpId="0"/>
      <p:bldP spid="57" grpId="0"/>
      <p:bldP spid="58" grpId="0" animBg="1"/>
      <p:bldP spid="58" grpId="1" animBg="1"/>
      <p:bldP spid="59" grpId="0" animBg="1"/>
      <p:bldP spid="60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AC8292C5-C2A4-43BB-9584-CB80FD427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Arrays and Functions: Swap</a:t>
            </a:r>
            <a:endParaRPr lang="en-US" dirty="0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7588653E-C070-4491-B4F4-047FB67EB719}"/>
              </a:ext>
            </a:extLst>
          </p:cNvPr>
          <p:cNvSpPr/>
          <p:nvPr/>
        </p:nvSpPr>
        <p:spPr bwMode="auto">
          <a:xfrm rot="5400000" flipV="1">
            <a:off x="383759" y="2872947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84DBD148-8825-4F97-93E6-E3DB5A187522}"/>
              </a:ext>
            </a:extLst>
          </p:cNvPr>
          <p:cNvSpPr/>
          <p:nvPr/>
        </p:nvSpPr>
        <p:spPr bwMode="auto">
          <a:xfrm rot="5400000" flipV="1">
            <a:off x="383758" y="2665277"/>
            <a:ext cx="219033" cy="46896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4AE8148-8EE0-4D77-8E08-7B8E9A108CCF}"/>
              </a:ext>
            </a:extLst>
          </p:cNvPr>
          <p:cNvGrpSpPr/>
          <p:nvPr/>
        </p:nvGrpSpPr>
        <p:grpSpPr>
          <a:xfrm>
            <a:off x="4707435" y="818147"/>
            <a:ext cx="1479722" cy="3202650"/>
            <a:chOff x="5891877" y="3335462"/>
            <a:chExt cx="1257904" cy="285673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F853982-8319-4D2C-A6BE-A48A26CE2D2D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081733A-7A5B-4545-B285-364913411C3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EAA94A0-8EF8-4525-9C45-65C5CC741EC7}"/>
              </a:ext>
            </a:extLst>
          </p:cNvPr>
          <p:cNvGrpSpPr/>
          <p:nvPr/>
        </p:nvGrpSpPr>
        <p:grpSpPr>
          <a:xfrm>
            <a:off x="4865021" y="1074889"/>
            <a:ext cx="1497807" cy="2583853"/>
            <a:chOff x="4104443" y="1074889"/>
            <a:chExt cx="1497807" cy="2583853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6BD1A55-B56E-4DC3-9E0C-8E123EFB5FBE}"/>
                </a:ext>
              </a:extLst>
            </p:cNvPr>
            <p:cNvGrpSpPr/>
            <p:nvPr userDrawn="1"/>
          </p:nvGrpSpPr>
          <p:grpSpPr>
            <a:xfrm>
              <a:off x="4140821" y="1074889"/>
              <a:ext cx="1167307" cy="839047"/>
              <a:chOff x="6877748" y="621886"/>
              <a:chExt cx="1167307" cy="839047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C063724-3BF1-4DE8-A106-E9FCE5A8364E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b="0" dirty="0">
                    <a:solidFill>
                      <a:schemeClr val="tx2"/>
                    </a:solidFill>
                  </a:rPr>
                  <a:t>a</a:t>
                </a:r>
                <a:endParaRPr lang="en-US" sz="2400" b="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F893205C-498C-4311-85AA-084FA652C5BA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DD3E169-85C7-40B4-A41B-32C3D75EA1E2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4F48121-1C41-4C61-891E-3F778557338C}"/>
                </a:ext>
              </a:extLst>
            </p:cNvPr>
            <p:cNvGrpSpPr/>
            <p:nvPr userDrawn="1"/>
          </p:nvGrpSpPr>
          <p:grpSpPr>
            <a:xfrm>
              <a:off x="4104443" y="2819695"/>
              <a:ext cx="1167307" cy="839047"/>
              <a:chOff x="6877748" y="621886"/>
              <a:chExt cx="1167307" cy="839047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138AC50F-B33B-47F8-A00E-C361BE37DCCE}"/>
                  </a:ext>
                </a:extLst>
              </p:cNvPr>
              <p:cNvSpPr/>
              <p:nvPr/>
            </p:nvSpPr>
            <p:spPr>
              <a:xfrm>
                <a:off x="6877748" y="621886"/>
                <a:ext cx="11673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b="0" dirty="0">
                    <a:solidFill>
                      <a:schemeClr val="tx2"/>
                    </a:solidFill>
                  </a:rPr>
                  <a:t>b</a:t>
                </a:r>
                <a:endParaRPr lang="en-US" sz="2400" b="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C28BE13C-D463-4118-8B61-50F4E840B8FD}"/>
                  </a:ext>
                </a:extLst>
              </p:cNvPr>
              <p:cNvSpPr/>
              <p:nvPr/>
            </p:nvSpPr>
            <p:spPr bwMode="auto">
              <a:xfrm>
                <a:off x="7204692" y="1019134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EDCAACD-A4AE-4E1D-A47F-B0F1C2A88E18}"/>
                  </a:ext>
                </a:extLst>
              </p:cNvPr>
              <p:cNvSpPr/>
              <p:nvPr/>
            </p:nvSpPr>
            <p:spPr bwMode="auto">
              <a:xfrm>
                <a:off x="6877748" y="102495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6BDE5F36-E8B6-4D16-8C63-F50EE77B3EDC}"/>
                </a:ext>
              </a:extLst>
            </p:cNvPr>
            <p:cNvCxnSpPr>
              <a:cxnSpLocks/>
              <a:endCxn id="50" idx="1"/>
            </p:cNvCxnSpPr>
            <p:nvPr userDrawn="1"/>
          </p:nvCxnSpPr>
          <p:spPr bwMode="auto">
            <a:xfrm flipV="1">
              <a:off x="4848789" y="1668328"/>
              <a:ext cx="753461" cy="1344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970123C-6D0F-462C-B002-72488211E652}"/>
                </a:ext>
              </a:extLst>
            </p:cNvPr>
            <p:cNvCxnSpPr>
              <a:cxnSpLocks/>
              <a:endCxn id="54" idx="1"/>
            </p:cNvCxnSpPr>
            <p:nvPr userDrawn="1"/>
          </p:nvCxnSpPr>
          <p:spPr bwMode="auto">
            <a:xfrm>
              <a:off x="4884650" y="3428524"/>
              <a:ext cx="717600" cy="6409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B2A0212-E36D-46D9-85CF-D3626FC36B3C}"/>
              </a:ext>
            </a:extLst>
          </p:cNvPr>
          <p:cNvGrpSpPr/>
          <p:nvPr/>
        </p:nvGrpSpPr>
        <p:grpSpPr>
          <a:xfrm>
            <a:off x="6362828" y="1450338"/>
            <a:ext cx="1167307" cy="1339902"/>
            <a:chOff x="5995359" y="1450338"/>
            <a:chExt cx="1167307" cy="1339902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2BE2959-1986-4E5F-AF6C-3D15E045DB42}"/>
                </a:ext>
              </a:extLst>
            </p:cNvPr>
            <p:cNvSpPr/>
            <p:nvPr/>
          </p:nvSpPr>
          <p:spPr bwMode="auto">
            <a:xfrm>
              <a:off x="5995359" y="1450338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88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17B15B8-3A02-4D55-9638-5DB7F3EFA8FC}"/>
                </a:ext>
              </a:extLst>
            </p:cNvPr>
            <p:cNvSpPr/>
            <p:nvPr/>
          </p:nvSpPr>
          <p:spPr bwMode="auto">
            <a:xfrm>
              <a:off x="5995359" y="1902299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90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3BCD877-5912-4A51-9EAD-2A195FB0B8E0}"/>
                </a:ext>
              </a:extLst>
            </p:cNvPr>
            <p:cNvSpPr/>
            <p:nvPr/>
          </p:nvSpPr>
          <p:spPr bwMode="auto">
            <a:xfrm>
              <a:off x="5995359" y="2354260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0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98735A7-8DD9-41AA-879B-E09900341726}"/>
              </a:ext>
            </a:extLst>
          </p:cNvPr>
          <p:cNvGrpSpPr/>
          <p:nvPr/>
        </p:nvGrpSpPr>
        <p:grpSpPr>
          <a:xfrm>
            <a:off x="6362828" y="3216943"/>
            <a:ext cx="1167307" cy="1339902"/>
            <a:chOff x="5995359" y="1450338"/>
            <a:chExt cx="1167307" cy="1339902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7E5E3EA-7C28-47C0-883C-4D360FF06ED4}"/>
                </a:ext>
              </a:extLst>
            </p:cNvPr>
            <p:cNvSpPr/>
            <p:nvPr/>
          </p:nvSpPr>
          <p:spPr bwMode="auto">
            <a:xfrm>
              <a:off x="5995359" y="1450338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31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68D679E-7132-4ED4-95DE-CD529B872991}"/>
                </a:ext>
              </a:extLst>
            </p:cNvPr>
            <p:cNvSpPr/>
            <p:nvPr/>
          </p:nvSpPr>
          <p:spPr bwMode="auto">
            <a:xfrm>
              <a:off x="5995359" y="1902299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11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50963A3-0B38-4269-91E2-4A8BBEEE29BE}"/>
                </a:ext>
              </a:extLst>
            </p:cNvPr>
            <p:cNvSpPr/>
            <p:nvPr/>
          </p:nvSpPr>
          <p:spPr bwMode="auto">
            <a:xfrm>
              <a:off x="5995359" y="2354260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258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1264C-324B-AC4F-C90B-8E4793A84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Arrays and Functions: Swap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682159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5821</TotalTime>
  <Words>523</Words>
  <Application>Microsoft Office PowerPoint</Application>
  <PresentationFormat>On-screen Show (4:3)</PresentationFormat>
  <Paragraphs>149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新細明體</vt:lpstr>
      <vt:lpstr>Aharoni</vt:lpstr>
      <vt:lpstr>Arial</vt:lpstr>
      <vt:lpstr>Calibri</vt:lpstr>
      <vt:lpstr>Consolas</vt:lpstr>
      <vt:lpstr>Times New Roman</vt:lpstr>
      <vt:lpstr>Wingdings</vt:lpstr>
      <vt:lpstr>ecp1026</vt:lpstr>
      <vt:lpstr>Moving Past Basic Programming -- Arrays --</vt:lpstr>
      <vt:lpstr>Arrays Lesson 1</vt:lpstr>
      <vt:lpstr>Arrays Lesson 2</vt:lpstr>
      <vt:lpstr>Final Week</vt:lpstr>
      <vt:lpstr>Moving Past Basic Programming -- Arrays --</vt:lpstr>
      <vt:lpstr>Outline</vt:lpstr>
      <vt:lpstr>Arrays and Functions: Swap</vt:lpstr>
      <vt:lpstr>Arrays and Functions: Swap</vt:lpstr>
      <vt:lpstr>Arrays and Functions: Swap</vt:lpstr>
      <vt:lpstr>Arrays and Functions: Swap</vt:lpstr>
      <vt:lpstr>Arrays and Functions: Swap</vt:lpstr>
      <vt:lpstr>Arrays and Functions: Swap</vt:lpstr>
      <vt:lpstr>Arrays and Functions: Swap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317</cp:revision>
  <dcterms:created xsi:type="dcterms:W3CDTF">2021-11-11T14:49:04Z</dcterms:created>
  <dcterms:modified xsi:type="dcterms:W3CDTF">2025-05-28T01:25:17Z</dcterms:modified>
  <cp:category>course</cp:category>
</cp:coreProperties>
</file>