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430" r:id="rId3"/>
    <p:sldId id="316" r:id="rId4"/>
    <p:sldId id="323" r:id="rId5"/>
    <p:sldId id="338" r:id="rId6"/>
    <p:sldId id="31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30"/>
            <p14:sldId id="316"/>
            <p14:sldId id="323"/>
            <p14:sldId id="338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3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2025-03-31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/>
          <p:nvPr userDrawn="1"/>
        </p:nvCxnSpPr>
        <p:spPr bwMode="auto">
          <a:xfrm>
            <a:off x="4601369" y="6044987"/>
            <a:ext cx="45426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152C1D-6774-41EA-AE29-E97E58BCD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6276"/>
            <a:ext cx="4601369" cy="57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0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its2c.com/" TargetMode="External"/><Relationship Id="rId5" Type="http://schemas.openxmlformats.org/officeDocument/2006/relationships/hyperlink" Target="https://www.sdba.info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5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779" r:id="rId3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4267200"/>
            <a:ext cx="8660958" cy="1447800"/>
          </a:xfrm>
        </p:spPr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E07A1DB-5E3C-A525-CCAE-6B3D506E8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Implementing in ANSI-C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3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Pseudo-code </a:t>
            </a:r>
            <a:r>
              <a:rPr lang="en-GB" dirty="0">
                <a:sym typeface="Wingdings" panose="05000000000000000000" pitchFamily="2" charset="2"/>
              </a:rPr>
              <a:t> ANSI-C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34D8A4-CAE5-8332-9D6E-0DC5AE5C0D75}"/>
              </a:ext>
            </a:extLst>
          </p:cNvPr>
          <p:cNvSpPr txBox="1"/>
          <p:nvPr/>
        </p:nvSpPr>
        <p:spPr>
          <a:xfrm>
            <a:off x="158684" y="5681539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Write ANSI-C Code</a:t>
            </a: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027015A-53BE-4AC4-9B90-3280214D8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24651"/>
            <a:ext cx="4572000" cy="3113548"/>
          </a:xfrm>
          <a:prstGeom prst="rect">
            <a:avLst/>
          </a:prstGeom>
        </p:spPr>
      </p:pic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BD6988E9-0B62-4E5D-B666-43E0789F773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924816" y="935038"/>
            <a:ext cx="3866368" cy="569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574A-26EE-4FEB-9FE9-0A68A469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 the Code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98CA9E-239C-4838-9990-C0F2A9477B58}"/>
              </a:ext>
            </a:extLst>
          </p:cNvPr>
          <p:cNvSpPr txBox="1"/>
          <p:nvPr/>
        </p:nvSpPr>
        <p:spPr>
          <a:xfrm>
            <a:off x="2049002" y="6061286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E4C678-B5E1-4DAB-996B-6573A52E5CFD}"/>
              </a:ext>
            </a:extLst>
          </p:cNvPr>
          <p:cNvSpPr txBox="1"/>
          <p:nvPr/>
        </p:nvSpPr>
        <p:spPr>
          <a:xfrm>
            <a:off x="4914073" y="2352668"/>
            <a:ext cx="3454792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–c –Wall -g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.c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–o </a:t>
            </a:r>
            <a:r>
              <a:rPr lang="en-US" sz="2400" dirty="0">
                <a:solidFill>
                  <a:schemeClr val="tx2"/>
                </a:solidFill>
              </a:rPr>
              <a:t>y</a:t>
            </a:r>
            <a:r>
              <a:rPr lang="en-US" sz="2400" b="1" dirty="0">
                <a:solidFill>
                  <a:schemeClr val="tx2"/>
                </a:solidFill>
              </a:rPr>
              <a:t>.exe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.o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jinlib</a:t>
            </a:r>
            <a:r>
              <a:rPr lang="en-US" sz="2400" b="1" dirty="0" err="1">
                <a:solidFill>
                  <a:schemeClr val="tx2"/>
                </a:solidFill>
              </a:rPr>
              <a:t>.o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y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20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Analyse Code Front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A0EE26-DB23-43F8-8DEF-CFF0B8C50853}"/>
              </a:ext>
            </a:extLst>
          </p:cNvPr>
          <p:cNvGrpSpPr/>
          <p:nvPr/>
        </p:nvGrpSpPr>
        <p:grpSpPr>
          <a:xfrm>
            <a:off x="4572000" y="1304044"/>
            <a:ext cx="3181591" cy="637421"/>
            <a:chOff x="4478285" y="1230037"/>
            <a:chExt cx="3181591" cy="64633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AB17C39-47BF-4E35-9E88-273D643CC156}"/>
                </a:ext>
              </a:extLst>
            </p:cNvPr>
            <p:cNvSpPr txBox="1"/>
            <p:nvPr/>
          </p:nvSpPr>
          <p:spPr>
            <a:xfrm>
              <a:off x="4759936" y="1230037"/>
              <a:ext cx="2899940" cy="646331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Pre-processor: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Function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58" name="Right Brace 57">
              <a:extLst>
                <a:ext uri="{FF2B5EF4-FFF2-40B4-BE49-F238E27FC236}">
                  <a16:creationId xmlns:a16="http://schemas.microsoft.com/office/drawing/2014/main" id="{79301456-77B0-46D8-BFF8-3848D1B00E07}"/>
                </a:ext>
              </a:extLst>
            </p:cNvPr>
            <p:cNvSpPr/>
            <p:nvPr/>
          </p:nvSpPr>
          <p:spPr bwMode="auto">
            <a:xfrm>
              <a:off x="4478285" y="1324603"/>
              <a:ext cx="281651" cy="369332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78475B1-9D93-447F-84E5-E6E8E945D47C}"/>
              </a:ext>
            </a:extLst>
          </p:cNvPr>
          <p:cNvGrpSpPr/>
          <p:nvPr/>
        </p:nvGrpSpPr>
        <p:grpSpPr>
          <a:xfrm>
            <a:off x="4602868" y="1939011"/>
            <a:ext cx="3233195" cy="345730"/>
            <a:chOff x="4478285" y="1343670"/>
            <a:chExt cx="3233195" cy="36933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7AA8F00-9A8E-4FC2-BEAA-80C0A6C29325}"/>
                </a:ext>
              </a:extLst>
            </p:cNvPr>
            <p:cNvSpPr txBox="1"/>
            <p:nvPr/>
          </p:nvSpPr>
          <p:spPr>
            <a:xfrm>
              <a:off x="4759936" y="1343670"/>
              <a:ext cx="2951544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61" name="Right Brace 60">
              <a:extLst>
                <a:ext uri="{FF2B5EF4-FFF2-40B4-BE49-F238E27FC236}">
                  <a16:creationId xmlns:a16="http://schemas.microsoft.com/office/drawing/2014/main" id="{BE9AA3EC-40D2-4C80-8655-99D28F72DAF6}"/>
                </a:ext>
              </a:extLst>
            </p:cNvPr>
            <p:cNvSpPr/>
            <p:nvPr/>
          </p:nvSpPr>
          <p:spPr bwMode="auto">
            <a:xfrm>
              <a:off x="4478285" y="1368536"/>
              <a:ext cx="281651" cy="344466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A145E76-0BFC-46DD-93EA-54F1F154748C}"/>
              </a:ext>
            </a:extLst>
          </p:cNvPr>
          <p:cNvGrpSpPr/>
          <p:nvPr/>
        </p:nvGrpSpPr>
        <p:grpSpPr>
          <a:xfrm>
            <a:off x="4572000" y="937870"/>
            <a:ext cx="2637099" cy="369332"/>
            <a:chOff x="4478286" y="1368537"/>
            <a:chExt cx="2637099" cy="36933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FD9D229-0CB5-4302-82C0-0E1513F60590}"/>
                </a:ext>
              </a:extLst>
            </p:cNvPr>
            <p:cNvSpPr txBox="1"/>
            <p:nvPr/>
          </p:nvSpPr>
          <p:spPr>
            <a:xfrm>
              <a:off x="4759937" y="1368537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64" name="Right Brace 63">
              <a:extLst>
                <a:ext uri="{FF2B5EF4-FFF2-40B4-BE49-F238E27FC236}">
                  <a16:creationId xmlns:a16="http://schemas.microsoft.com/office/drawing/2014/main" id="{E2BD9694-99D5-46FC-ABAD-D93F8C583304}"/>
                </a:ext>
              </a:extLst>
            </p:cNvPr>
            <p:cNvSpPr/>
            <p:nvPr/>
          </p:nvSpPr>
          <p:spPr bwMode="auto">
            <a:xfrm>
              <a:off x="4478286" y="1368537"/>
              <a:ext cx="281651" cy="369332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91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7F1F779-37E5-49E9-9BD6-02E67BEAEB62}"/>
              </a:ext>
            </a:extLst>
          </p:cNvPr>
          <p:cNvGrpSpPr/>
          <p:nvPr/>
        </p:nvGrpSpPr>
        <p:grpSpPr>
          <a:xfrm>
            <a:off x="7629499" y="968039"/>
            <a:ext cx="1483083" cy="3046988"/>
            <a:chOff x="7629499" y="968039"/>
            <a:chExt cx="1483083" cy="30469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5AB1EB-697C-4781-9A2E-C0597C37CD8A}"/>
                </a:ext>
              </a:extLst>
            </p:cNvPr>
            <p:cNvSpPr txBox="1"/>
            <p:nvPr/>
          </p:nvSpPr>
          <p:spPr>
            <a:xfrm>
              <a:off x="7629499" y="968039"/>
              <a:ext cx="1473812" cy="3046988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equ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92E168A-E6B1-4351-B67B-2E8703AD5B0E}"/>
                </a:ext>
              </a:extLst>
            </p:cNvPr>
            <p:cNvGrpSpPr/>
            <p:nvPr/>
          </p:nvGrpSpPr>
          <p:grpSpPr>
            <a:xfrm>
              <a:off x="7725304" y="1367540"/>
              <a:ext cx="1304081" cy="820744"/>
              <a:chOff x="-1539431" y="2559732"/>
              <a:chExt cx="1304081" cy="82074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A16A3A-B424-4110-9571-0C26EF48FA53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79ED555-7EDB-4BBE-A5DA-85CBC25A34F5}"/>
                  </a:ext>
                </a:extLst>
              </p:cNvPr>
              <p:cNvSpPr/>
              <p:nvPr/>
            </p:nvSpPr>
            <p:spPr>
              <a:xfrm>
                <a:off x="-1056670" y="2559732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x</a:t>
                </a: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40EEFB-F1EC-4C18-861C-72C23F82D8D5}"/>
                </a:ext>
              </a:extLst>
            </p:cNvPr>
            <p:cNvSpPr txBox="1"/>
            <p:nvPr/>
          </p:nvSpPr>
          <p:spPr>
            <a:xfrm>
              <a:off x="7741989" y="1743096"/>
              <a:ext cx="13393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0.150e1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4E08D7-456B-4520-AB3F-535B01D2232F}"/>
                </a:ext>
              </a:extLst>
            </p:cNvPr>
            <p:cNvGrpSpPr/>
            <p:nvPr/>
          </p:nvGrpSpPr>
          <p:grpSpPr>
            <a:xfrm>
              <a:off x="7741989" y="2235909"/>
              <a:ext cx="1304081" cy="820744"/>
              <a:chOff x="-1539431" y="2559732"/>
              <a:chExt cx="1304081" cy="820744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2104C58-3A49-4709-A141-EEC8545E3686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EF3CBE4-3299-4286-8576-B6FBB7D3AFE0}"/>
                  </a:ext>
                </a:extLst>
              </p:cNvPr>
              <p:cNvSpPr/>
              <p:nvPr/>
            </p:nvSpPr>
            <p:spPr>
              <a:xfrm>
                <a:off x="-1056670" y="2559732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p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745F257-58C0-45FE-80E6-6038EB6B0951}"/>
                </a:ext>
              </a:extLst>
            </p:cNvPr>
            <p:cNvSpPr txBox="1"/>
            <p:nvPr/>
          </p:nvSpPr>
          <p:spPr>
            <a:xfrm>
              <a:off x="7761724" y="2632211"/>
              <a:ext cx="1350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0.200e1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79DD007-3E93-403D-9429-804480F7442D}"/>
              </a:ext>
            </a:extLst>
          </p:cNvPr>
          <p:cNvGrpSpPr/>
          <p:nvPr/>
        </p:nvGrpSpPr>
        <p:grpSpPr>
          <a:xfrm>
            <a:off x="6155690" y="968039"/>
            <a:ext cx="1473812" cy="3046988"/>
            <a:chOff x="6155690" y="1018839"/>
            <a:chExt cx="1473812" cy="304698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4BAE48B-AD62-4810-BA4A-57C9DD51F5E3}"/>
                </a:ext>
              </a:extLst>
            </p:cNvPr>
            <p:cNvSpPr txBox="1"/>
            <p:nvPr/>
          </p:nvSpPr>
          <p:spPr>
            <a:xfrm>
              <a:off x="6155690" y="1018839"/>
              <a:ext cx="1473812" cy="3046988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cMean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  <a:p>
              <a:pPr algn="ctr"/>
              <a:endParaRPr lang="en-US" dirty="0">
                <a:solidFill>
                  <a:srgbClr val="0033CC"/>
                </a:solidFill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5802DE7-77AE-473B-B7D7-C072C3606BC0}"/>
                </a:ext>
              </a:extLst>
            </p:cNvPr>
            <p:cNvGrpSpPr/>
            <p:nvPr/>
          </p:nvGrpSpPr>
          <p:grpSpPr>
            <a:xfrm>
              <a:off x="6208601" y="2291725"/>
              <a:ext cx="1304081" cy="828557"/>
              <a:chOff x="-1539431" y="2657427"/>
              <a:chExt cx="1304081" cy="828557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B32EE216-8FDC-4394-9183-75925E4542E5}"/>
                  </a:ext>
                </a:extLst>
              </p:cNvPr>
              <p:cNvSpPr/>
              <p:nvPr/>
            </p:nvSpPr>
            <p:spPr bwMode="auto">
              <a:xfrm>
                <a:off x="-1539431" y="3050004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86EF333-C011-4E24-953B-A6DB2A9BA440}"/>
                  </a:ext>
                </a:extLst>
              </p:cNvPr>
              <p:cNvSpPr/>
              <p:nvPr/>
            </p:nvSpPr>
            <p:spPr>
              <a:xfrm>
                <a:off x="-1056670" y="2657427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b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91540317-FC03-41F1-A3A5-1CDCAD567138}"/>
                </a:ext>
              </a:extLst>
            </p:cNvPr>
            <p:cNvGrpSpPr/>
            <p:nvPr/>
          </p:nvGrpSpPr>
          <p:grpSpPr>
            <a:xfrm>
              <a:off x="6219463" y="1456304"/>
              <a:ext cx="1304081" cy="820744"/>
              <a:chOff x="-1539431" y="2614441"/>
              <a:chExt cx="1304081" cy="820744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F05F5BB-C544-41CA-9771-FE0E873C72E8}"/>
                  </a:ext>
                </a:extLst>
              </p:cNvPr>
              <p:cNvSpPr/>
              <p:nvPr/>
            </p:nvSpPr>
            <p:spPr bwMode="auto">
              <a:xfrm>
                <a:off x="-1539431" y="2999205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D1AC2332-5208-4541-86E1-04D56B749BB1}"/>
                  </a:ext>
                </a:extLst>
              </p:cNvPr>
              <p:cNvSpPr/>
              <p:nvPr/>
            </p:nvSpPr>
            <p:spPr>
              <a:xfrm>
                <a:off x="-1047854" y="2614441"/>
                <a:ext cx="3209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a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8050376-30FC-4F34-A77F-8D8A168C062C}"/>
                </a:ext>
              </a:extLst>
            </p:cNvPr>
            <p:cNvSpPr txBox="1"/>
            <p:nvPr/>
          </p:nvSpPr>
          <p:spPr>
            <a:xfrm>
              <a:off x="6308942" y="1830206"/>
              <a:ext cx="11673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0.100e1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E16CFF-56D7-4238-8318-5B40AA3A0DFA}"/>
                </a:ext>
              </a:extLst>
            </p:cNvPr>
            <p:cNvSpPr txBox="1"/>
            <p:nvPr/>
          </p:nvSpPr>
          <p:spPr>
            <a:xfrm>
              <a:off x="6340822" y="2662002"/>
              <a:ext cx="11673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0.200e1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E5FAD3A-2C9B-4E15-8990-5BC2799C6821}"/>
              </a:ext>
            </a:extLst>
          </p:cNvPr>
          <p:cNvGrpSpPr/>
          <p:nvPr/>
        </p:nvGrpSpPr>
        <p:grpSpPr>
          <a:xfrm>
            <a:off x="4710822" y="1401595"/>
            <a:ext cx="1338813" cy="3423575"/>
            <a:chOff x="5039712" y="1440344"/>
            <a:chExt cx="1338813" cy="342357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4C83E3E-D891-422F-8E5A-1F9776C7D914}"/>
                </a:ext>
              </a:extLst>
            </p:cNvPr>
            <p:cNvGrpSpPr/>
            <p:nvPr/>
          </p:nvGrpSpPr>
          <p:grpSpPr>
            <a:xfrm>
              <a:off x="5039712" y="3174608"/>
              <a:ext cx="1304081" cy="820744"/>
              <a:chOff x="-1539431" y="2559732"/>
              <a:chExt cx="1304081" cy="820744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4BE561B-0944-4F36-92C7-1D39DB8DC70D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13B49CD-B835-462F-BF90-53C2AAA4302E}"/>
                  </a:ext>
                </a:extLst>
              </p:cNvPr>
              <p:cNvSpPr/>
              <p:nvPr/>
            </p:nvSpPr>
            <p:spPr>
              <a:xfrm>
                <a:off x="-1056671" y="2559732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x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182D207-9959-4975-AB21-A5EF40AEBC49}"/>
                </a:ext>
              </a:extLst>
            </p:cNvPr>
            <p:cNvGrpSpPr/>
            <p:nvPr/>
          </p:nvGrpSpPr>
          <p:grpSpPr>
            <a:xfrm>
              <a:off x="5046460" y="4043175"/>
              <a:ext cx="1304081" cy="820744"/>
              <a:chOff x="-1539431" y="2559732"/>
              <a:chExt cx="1304081" cy="820744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43E8D9C-9FD4-4411-9A03-A674BB753CFB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2C12ABA-AB16-4DCA-9101-B18C377E5E58}"/>
                  </a:ext>
                </a:extLst>
              </p:cNvPr>
              <p:cNvSpPr/>
              <p:nvPr/>
            </p:nvSpPr>
            <p:spPr>
              <a:xfrm>
                <a:off x="-1056671" y="2559732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7388E25-630A-4022-82B8-52109222D58A}"/>
                </a:ext>
              </a:extLst>
            </p:cNvPr>
            <p:cNvGrpSpPr/>
            <p:nvPr/>
          </p:nvGrpSpPr>
          <p:grpSpPr>
            <a:xfrm>
              <a:off x="5057078" y="1440344"/>
              <a:ext cx="1304081" cy="820744"/>
              <a:chOff x="-1539431" y="2559732"/>
              <a:chExt cx="1304081" cy="820744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6A1ABBE-F51F-4376-912B-EC28560D7FF4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96866B3-0C8A-423B-85E6-C0FEE4F10160}"/>
                  </a:ext>
                </a:extLst>
              </p:cNvPr>
              <p:cNvSpPr/>
              <p:nvPr/>
            </p:nvSpPr>
            <p:spPr>
              <a:xfrm>
                <a:off x="-1116783" y="2559732"/>
                <a:ext cx="4587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xs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6743872-BC0B-4659-B614-92FAF778FE45}"/>
                </a:ext>
              </a:extLst>
            </p:cNvPr>
            <p:cNvGrpSpPr/>
            <p:nvPr/>
          </p:nvGrpSpPr>
          <p:grpSpPr>
            <a:xfrm>
              <a:off x="5074444" y="2279504"/>
              <a:ext cx="1304081" cy="820744"/>
              <a:chOff x="-1539431" y="2559732"/>
              <a:chExt cx="1304081" cy="820744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5497C1C1-9FF7-469A-8F9D-ACB2D1E8C8FD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42FC701-5C43-41F1-9D98-0D1016368291}"/>
                  </a:ext>
                </a:extLst>
              </p:cNvPr>
              <p:cNvSpPr/>
              <p:nvPr/>
            </p:nvSpPr>
            <p:spPr>
              <a:xfrm>
                <a:off x="-1133615" y="2559732"/>
                <a:ext cx="4924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xb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Analyse Code (VP Diagram)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EC68F4-F4CB-487F-89FA-89E882A2D6A8}"/>
              </a:ext>
            </a:extLst>
          </p:cNvPr>
          <p:cNvSpPr txBox="1"/>
          <p:nvPr/>
        </p:nvSpPr>
        <p:spPr>
          <a:xfrm>
            <a:off x="5459491" y="5989487"/>
            <a:ext cx="1290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nsolas" panose="020B0609020204030204" pitchFamily="49" charset="0"/>
              </a:rPr>
              <a:t>xs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&gt; 1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F11D9-63A6-4CA5-9B65-79C9043C07BA}"/>
              </a:ext>
            </a:extLst>
          </p:cNvPr>
          <p:cNvSpPr txBox="1"/>
          <p:nvPr/>
        </p:nvSpPr>
        <p:spPr>
          <a:xfrm>
            <a:off x="4643323" y="959816"/>
            <a:ext cx="1473813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DB1588D-9DB3-4049-AB98-B4457B215E45}"/>
              </a:ext>
            </a:extLst>
          </p:cNvPr>
          <p:cNvGrpSpPr/>
          <p:nvPr/>
        </p:nvGrpSpPr>
        <p:grpSpPr>
          <a:xfrm>
            <a:off x="7708098" y="3144079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CB02C5-79A0-4F23-A585-5082A8FEA5D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A133C8C-ED46-4746-87C4-C080A0955FDA}"/>
                </a:ext>
              </a:extLst>
            </p:cNvPr>
            <p:cNvSpPr/>
            <p:nvPr/>
          </p:nvSpPr>
          <p:spPr>
            <a:xfrm>
              <a:off x="-1056671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DE9C6BA-54E7-4C5A-9B7C-F6D563966AAF}"/>
              </a:ext>
            </a:extLst>
          </p:cNvPr>
          <p:cNvSpPr txBox="1"/>
          <p:nvPr/>
        </p:nvSpPr>
        <p:spPr>
          <a:xfrm>
            <a:off x="4854344" y="1772166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9299591D-05F2-4644-93CD-9B0C429B56B0}"/>
              </a:ext>
            </a:extLst>
          </p:cNvPr>
          <p:cNvSpPr/>
          <p:nvPr/>
        </p:nvSpPr>
        <p:spPr bwMode="auto">
          <a:xfrm rot="5400000">
            <a:off x="3094901" y="2090846"/>
            <a:ext cx="297267" cy="54280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8790FE49-9436-48C9-9C2F-2A6AD3238024}"/>
              </a:ext>
            </a:extLst>
          </p:cNvPr>
          <p:cNvSpPr/>
          <p:nvPr/>
        </p:nvSpPr>
        <p:spPr bwMode="auto">
          <a:xfrm rot="5400000" flipV="1">
            <a:off x="582792" y="255065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469B707C-D92B-4DB7-82DA-A88709EBF71D}"/>
              </a:ext>
            </a:extLst>
          </p:cNvPr>
          <p:cNvSpPr/>
          <p:nvPr/>
        </p:nvSpPr>
        <p:spPr bwMode="auto">
          <a:xfrm rot="5400000" flipV="1">
            <a:off x="568201" y="299895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3927FA77-F210-42AC-AECE-36E79BEED83C}"/>
              </a:ext>
            </a:extLst>
          </p:cNvPr>
          <p:cNvSpPr/>
          <p:nvPr/>
        </p:nvSpPr>
        <p:spPr bwMode="auto">
          <a:xfrm rot="5400000" flipV="1">
            <a:off x="553611" y="451736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0D6FB0AD-DFC7-45F5-BE77-802E64A77B13}"/>
              </a:ext>
            </a:extLst>
          </p:cNvPr>
          <p:cNvSpPr/>
          <p:nvPr/>
        </p:nvSpPr>
        <p:spPr bwMode="auto">
          <a:xfrm rot="5400000" flipV="1">
            <a:off x="145083" y="428495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E41BE4B-A915-4E2D-ABC7-829412811700}"/>
              </a:ext>
            </a:extLst>
          </p:cNvPr>
          <p:cNvSpPr/>
          <p:nvPr/>
        </p:nvSpPr>
        <p:spPr bwMode="auto">
          <a:xfrm rot="5400000" flipV="1">
            <a:off x="563269" y="323694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B8D5B1F9-9B4E-4F33-9991-0216C71048FE}"/>
              </a:ext>
            </a:extLst>
          </p:cNvPr>
          <p:cNvSpPr/>
          <p:nvPr/>
        </p:nvSpPr>
        <p:spPr bwMode="auto">
          <a:xfrm rot="5400000" flipV="1">
            <a:off x="145085" y="538326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85667E81-80CC-44D5-B679-0877B881DAF9}"/>
              </a:ext>
            </a:extLst>
          </p:cNvPr>
          <p:cNvSpPr/>
          <p:nvPr/>
        </p:nvSpPr>
        <p:spPr bwMode="auto">
          <a:xfrm rot="5400000" flipV="1">
            <a:off x="568201" y="2294563"/>
            <a:ext cx="297267" cy="54280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ECAC66-C0DE-48D2-A85B-8D643E7DB31E}"/>
              </a:ext>
            </a:extLst>
          </p:cNvPr>
          <p:cNvGrpSpPr/>
          <p:nvPr/>
        </p:nvGrpSpPr>
        <p:grpSpPr>
          <a:xfrm>
            <a:off x="4666703" y="5446669"/>
            <a:ext cx="2977974" cy="461665"/>
            <a:chOff x="5664555" y="5319507"/>
            <a:chExt cx="2977974" cy="46166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7E98A32-B03B-464B-BF2E-36D799B6CBBF}"/>
                </a:ext>
              </a:extLst>
            </p:cNvPr>
            <p:cNvSpPr txBox="1"/>
            <p:nvPr/>
          </p:nvSpPr>
          <p:spPr>
            <a:xfrm>
              <a:off x="5664555" y="5319507"/>
              <a:ext cx="2977974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getFloatPrompt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0" name="&quot;No&quot; Symbol 23">
              <a:extLst>
                <a:ext uri="{FF2B5EF4-FFF2-40B4-BE49-F238E27FC236}">
                  <a16:creationId xmlns:a16="http://schemas.microsoft.com/office/drawing/2014/main" id="{ABC0AD3E-F3A2-4AC4-B542-E85A9E5E83C3}"/>
                </a:ext>
              </a:extLst>
            </p:cNvPr>
            <p:cNvSpPr/>
            <p:nvPr/>
          </p:nvSpPr>
          <p:spPr bwMode="auto">
            <a:xfrm>
              <a:off x="8144983" y="5380615"/>
              <a:ext cx="395173" cy="351356"/>
            </a:xfrm>
            <a:prstGeom prst="noSmoking">
              <a:avLst>
                <a:gd name="adj" fmla="val 910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1242DD1F-23CE-4DDE-A9AA-A1FA2B6D6F6D}"/>
              </a:ext>
            </a:extLst>
          </p:cNvPr>
          <p:cNvSpPr txBox="1"/>
          <p:nvPr/>
        </p:nvSpPr>
        <p:spPr>
          <a:xfrm>
            <a:off x="7690781" y="3508841"/>
            <a:ext cx="1329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0.250e0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C116B51-0669-46D4-9D1E-3EB91136CC2F}"/>
              </a:ext>
            </a:extLst>
          </p:cNvPr>
          <p:cNvSpPr txBox="1"/>
          <p:nvPr/>
        </p:nvSpPr>
        <p:spPr>
          <a:xfrm>
            <a:off x="4710823" y="4371984"/>
            <a:ext cx="132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0.250e0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D47B53C8-E94E-4961-A924-76C383FE3DB1}"/>
              </a:ext>
            </a:extLst>
          </p:cNvPr>
          <p:cNvSpPr/>
          <p:nvPr/>
        </p:nvSpPr>
        <p:spPr bwMode="auto">
          <a:xfrm rot="5400000" flipV="1">
            <a:off x="181739" y="561390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258D78-D05C-420C-BAF6-ACFD776B5B0F}"/>
              </a:ext>
            </a:extLst>
          </p:cNvPr>
          <p:cNvSpPr txBox="1"/>
          <p:nvPr/>
        </p:nvSpPr>
        <p:spPr>
          <a:xfrm>
            <a:off x="5479961" y="6438128"/>
            <a:ext cx="287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y(1.50000)=0.250000</a:t>
            </a: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E9940D61-0666-40F4-83EE-660A0F1C988D}"/>
              </a:ext>
            </a:extLst>
          </p:cNvPr>
          <p:cNvSpPr/>
          <p:nvPr/>
        </p:nvSpPr>
        <p:spPr bwMode="auto">
          <a:xfrm rot="5400000" flipV="1">
            <a:off x="582792" y="277583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B392F58-A663-46F0-BCDD-5642C11CE272}"/>
              </a:ext>
            </a:extLst>
          </p:cNvPr>
          <p:cNvSpPr txBox="1"/>
          <p:nvPr/>
        </p:nvSpPr>
        <p:spPr>
          <a:xfrm>
            <a:off x="5459490" y="6209133"/>
            <a:ext cx="83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nsolas" panose="020B0609020204030204" pitchFamily="49" charset="0"/>
              </a:rPr>
              <a:t>xb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&gt; 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F1F95A5-B4F6-43AC-AF30-21F859635E87}"/>
              </a:ext>
            </a:extLst>
          </p:cNvPr>
          <p:cNvSpPr txBox="1"/>
          <p:nvPr/>
        </p:nvSpPr>
        <p:spPr>
          <a:xfrm>
            <a:off x="4877859" y="2604402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75537AC-BEF0-44A5-8E1A-0BDE51BA8646}"/>
              </a:ext>
            </a:extLst>
          </p:cNvPr>
          <p:cNvGrpSpPr/>
          <p:nvPr/>
        </p:nvGrpSpPr>
        <p:grpSpPr>
          <a:xfrm>
            <a:off x="6216969" y="3137765"/>
            <a:ext cx="1304081" cy="820744"/>
            <a:chOff x="-1539431" y="2559732"/>
            <a:chExt cx="1304081" cy="820744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7988A27-DD1E-4A3A-A28B-43DF5AFB70C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348F3EA-28EC-4191-B8DA-F2EAFAA3DE24}"/>
                </a:ext>
              </a:extLst>
            </p:cNvPr>
            <p:cNvSpPr/>
            <p:nvPr/>
          </p:nvSpPr>
          <p:spPr>
            <a:xfrm>
              <a:off x="-1056669" y="2559732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</a:t>
              </a:r>
            </a:p>
          </p:txBody>
        </p:sp>
      </p:grpSp>
      <p:sp>
        <p:nvSpPr>
          <p:cNvPr id="82" name="Arrow: Down 81">
            <a:extLst>
              <a:ext uri="{FF2B5EF4-FFF2-40B4-BE49-F238E27FC236}">
                <a16:creationId xmlns:a16="http://schemas.microsoft.com/office/drawing/2014/main" id="{4F37508D-A6BD-44F8-903D-A942E66EB85C}"/>
              </a:ext>
            </a:extLst>
          </p:cNvPr>
          <p:cNvSpPr/>
          <p:nvPr/>
        </p:nvSpPr>
        <p:spPr bwMode="auto">
          <a:xfrm rot="5400000" flipV="1">
            <a:off x="551485" y="476060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75AC9BE-1B6D-4110-945F-BF6CDCEA0B43}"/>
              </a:ext>
            </a:extLst>
          </p:cNvPr>
          <p:cNvSpPr txBox="1"/>
          <p:nvPr/>
        </p:nvSpPr>
        <p:spPr>
          <a:xfrm>
            <a:off x="6284295" y="3500182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AD0DE0DE-FB6F-4E55-833F-EF15602103BB}"/>
              </a:ext>
            </a:extLst>
          </p:cNvPr>
          <p:cNvSpPr/>
          <p:nvPr/>
        </p:nvSpPr>
        <p:spPr bwMode="auto">
          <a:xfrm rot="5400000" flipV="1">
            <a:off x="551486" y="497517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35049C9-A9C1-4F40-8DE3-8BCCE9582E95}"/>
              </a:ext>
            </a:extLst>
          </p:cNvPr>
          <p:cNvSpPr txBox="1"/>
          <p:nvPr/>
        </p:nvSpPr>
        <p:spPr>
          <a:xfrm>
            <a:off x="4835129" y="3500182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8FDD957B-E7DF-4BB9-BD48-99DC317C940B}"/>
              </a:ext>
            </a:extLst>
          </p:cNvPr>
          <p:cNvSpPr/>
          <p:nvPr/>
        </p:nvSpPr>
        <p:spPr bwMode="auto">
          <a:xfrm rot="5400000" flipV="1">
            <a:off x="181740" y="585729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DF3654E7-0512-4ADA-A20D-449EE74DF744}"/>
              </a:ext>
            </a:extLst>
          </p:cNvPr>
          <p:cNvSpPr/>
          <p:nvPr/>
        </p:nvSpPr>
        <p:spPr bwMode="auto">
          <a:xfrm rot="5400000" flipV="1">
            <a:off x="181739" y="611211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8" name="Arrow: Down 87">
            <a:extLst>
              <a:ext uri="{FF2B5EF4-FFF2-40B4-BE49-F238E27FC236}">
                <a16:creationId xmlns:a16="http://schemas.microsoft.com/office/drawing/2014/main" id="{9E4A9ED1-32FD-41E1-9691-4730AA191641}"/>
              </a:ext>
            </a:extLst>
          </p:cNvPr>
          <p:cNvSpPr/>
          <p:nvPr/>
        </p:nvSpPr>
        <p:spPr bwMode="auto">
          <a:xfrm rot="5400000" flipV="1">
            <a:off x="543891" y="344001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D3DCBF7-CBAB-4497-93E7-61C2673A2D57}"/>
              </a:ext>
            </a:extLst>
          </p:cNvPr>
          <p:cNvGrpSpPr/>
          <p:nvPr/>
        </p:nvGrpSpPr>
        <p:grpSpPr>
          <a:xfrm>
            <a:off x="6476444" y="4392547"/>
            <a:ext cx="1626710" cy="461665"/>
            <a:chOff x="4639504" y="4828884"/>
            <a:chExt cx="1626710" cy="46166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D6C1216-AB73-482D-8F61-F1626D880EC4}"/>
                </a:ext>
              </a:extLst>
            </p:cNvPr>
            <p:cNvSpPr txBox="1"/>
            <p:nvPr/>
          </p:nvSpPr>
          <p:spPr>
            <a:xfrm>
              <a:off x="4639504" y="4828884"/>
              <a:ext cx="1626710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94" name="&quot;No&quot; Symbol 11">
              <a:extLst>
                <a:ext uri="{FF2B5EF4-FFF2-40B4-BE49-F238E27FC236}">
                  <a16:creationId xmlns:a16="http://schemas.microsoft.com/office/drawing/2014/main" id="{C5DD48A5-0CD6-42E2-91DF-8E86611A3085}"/>
                </a:ext>
              </a:extLst>
            </p:cNvPr>
            <p:cNvSpPr/>
            <p:nvPr/>
          </p:nvSpPr>
          <p:spPr bwMode="auto">
            <a:xfrm>
              <a:off x="5746324" y="4855639"/>
              <a:ext cx="395210" cy="408154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95" name="Arrow: Down 94">
            <a:extLst>
              <a:ext uri="{FF2B5EF4-FFF2-40B4-BE49-F238E27FC236}">
                <a16:creationId xmlns:a16="http://schemas.microsoft.com/office/drawing/2014/main" id="{1F9E8B7C-1EB9-4F7F-9A24-AE622339491B}"/>
              </a:ext>
            </a:extLst>
          </p:cNvPr>
          <p:cNvSpPr/>
          <p:nvPr/>
        </p:nvSpPr>
        <p:spPr bwMode="auto">
          <a:xfrm rot="5400000" flipV="1">
            <a:off x="232225" y="384389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48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28" grpId="0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4" grpId="0" animBg="1"/>
      <p:bldP spid="44" grpId="1" animBg="1"/>
      <p:bldP spid="52" grpId="0"/>
      <p:bldP spid="52" grpId="1"/>
      <p:bldP spid="53" grpId="0"/>
      <p:bldP spid="54" grpId="0" animBg="1"/>
      <p:bldP spid="54" grpId="1" animBg="1"/>
      <p:bldP spid="39" grpId="0"/>
      <p:bldP spid="63" grpId="0" animBg="1"/>
      <p:bldP spid="63" grpId="1" animBg="1"/>
      <p:bldP spid="64" grpId="0"/>
      <p:bldP spid="65" grpId="0"/>
      <p:bldP spid="82" grpId="0" animBg="1"/>
      <p:bldP spid="82" grpId="1" animBg="1"/>
      <p:bldP spid="83" grpId="0"/>
      <p:bldP spid="83" grpId="1"/>
      <p:bldP spid="84" grpId="0" animBg="1"/>
      <p:bldP spid="84" grpId="1" animBg="1"/>
      <p:bldP spid="85" grpId="0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95" grpId="0" animBg="1"/>
      <p:bldP spid="95" grpId="1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4506</TotalTime>
  <Words>113</Words>
  <Application>Microsoft Office PowerPoint</Application>
  <PresentationFormat>On-screen Show (4:3)</PresentationFormat>
  <Paragraphs>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PowerPoint Presentation</vt:lpstr>
      <vt:lpstr>PowerPoint Presentation</vt:lpstr>
      <vt:lpstr>Pseudo-code  ANSI-C</vt:lpstr>
      <vt:lpstr>Run the Code</vt:lpstr>
      <vt:lpstr>Analyse Code Front</vt:lpstr>
      <vt:lpstr>Analyse Code (VP Diagram)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203</cp:revision>
  <dcterms:created xsi:type="dcterms:W3CDTF">2021-11-11T14:49:04Z</dcterms:created>
  <dcterms:modified xsi:type="dcterms:W3CDTF">2025-03-31T13:08:05Z</dcterms:modified>
  <cp:category>course</cp:category>
</cp:coreProperties>
</file>