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42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848" y="1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dba.info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FC89DF-E970-C69A-87CD-2B8D1DE76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/>
          <a:lstStyle/>
          <a:p>
            <a:r>
              <a:rPr lang="en-CA" dirty="0"/>
              <a:t>Power Point to be uploaded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4504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Aharoni</vt:lpstr>
      <vt:lpstr>Arial</vt:lpstr>
      <vt:lpstr>Calibri</vt:lpstr>
      <vt:lpstr>Cambria Math</vt:lpstr>
      <vt:lpstr>Times New Roman</vt:lpstr>
      <vt:lpstr>ecp1026</vt:lpstr>
      <vt:lpstr>PowerPoint Presentation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Finding</dc:title>
  <dc:subject>Template for Lecture Slides for Kejiyingwen</dc:subject>
  <dc:creator>阿里</dc:creator>
  <cp:lastModifiedBy>Jonathon David White</cp:lastModifiedBy>
  <cp:revision>203</cp:revision>
  <dcterms:created xsi:type="dcterms:W3CDTF">2021-11-11T14:49:04Z</dcterms:created>
  <dcterms:modified xsi:type="dcterms:W3CDTF">2025-03-12T05:42:07Z</dcterms:modified>
  <cp:category>course</cp:category>
</cp:coreProperties>
</file>