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313" r:id="rId2"/>
    <p:sldId id="445" r:id="rId3"/>
    <p:sldId id="376" r:id="rId4"/>
    <p:sldId id="351" r:id="rId5"/>
    <p:sldId id="457" r:id="rId6"/>
    <p:sldId id="413" r:id="rId7"/>
    <p:sldId id="456" r:id="rId8"/>
    <p:sldId id="414" r:id="rId9"/>
    <p:sldId id="449" r:id="rId10"/>
    <p:sldId id="447" r:id="rId11"/>
    <p:sldId id="451" r:id="rId12"/>
    <p:sldId id="453" r:id="rId13"/>
    <p:sldId id="452" r:id="rId14"/>
    <p:sldId id="454" r:id="rId15"/>
    <p:sldId id="45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313"/>
            <p14:sldId id="445"/>
            <p14:sldId id="376"/>
            <p14:sldId id="351"/>
            <p14:sldId id="457"/>
            <p14:sldId id="413"/>
            <p14:sldId id="456"/>
            <p14:sldId id="414"/>
            <p14:sldId id="449"/>
            <p14:sldId id="447"/>
            <p14:sldId id="451"/>
            <p14:sldId id="453"/>
            <p14:sldId id="452"/>
            <p14:sldId id="454"/>
            <p14:sldId id="45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FCFCFC"/>
    <a:srgbClr val="A8A8A8"/>
    <a:srgbClr val="0033CC"/>
    <a:srgbClr val="FBFBFB"/>
    <a:srgbClr val="F7F7F7"/>
    <a:srgbClr val="F1F1F1"/>
    <a:srgbClr val="FDFDFD"/>
    <a:srgbClr val="F3F3F3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93" autoAdjust="0"/>
    <p:restoredTop sz="96366" autoAdjust="0"/>
  </p:normalViewPr>
  <p:slideViewPr>
    <p:cSldViewPr snapToGrid="0">
      <p:cViewPr varScale="1">
        <p:scale>
          <a:sx n="156" d="100"/>
          <a:sy n="156" d="100"/>
        </p:scale>
        <p:origin x="1884" y="3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-197"/>
    </p:cViewPr>
  </p:sorterViewPr>
  <p:notesViewPr>
    <p:cSldViewPr snapToGrid="0">
      <p:cViewPr varScale="1">
        <p:scale>
          <a:sx n="84" d="100"/>
          <a:sy n="84" d="100"/>
        </p:scale>
        <p:origin x="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E5C220-91E4-4A14-9E7E-73067F383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20F246-3503-4BBD-9A99-1AAC12FF2D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E2957-A024-4B6A-8CFA-FB2162C9192A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805B2-EACE-44D0-81F5-B4EA4C8EA6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B7301-86FB-4EE7-8B70-389AF25A1F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DAC97-4A39-4565-A7CE-207B47F61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17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2025-05-26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1603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6775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4267200"/>
            <a:ext cx="86106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32239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aseline="0" dirty="0">
                <a:solidFill>
                  <a:srgbClr val="FF0000"/>
                </a:solidFill>
              </a:rPr>
              <a:t>Simulation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1311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re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1319180A-8E7D-E82E-77D1-01E975ED8E43}"/>
              </a:ext>
            </a:extLst>
          </p:cNvPr>
          <p:cNvGrpSpPr/>
          <p:nvPr userDrawn="1"/>
        </p:nvGrpSpPr>
        <p:grpSpPr>
          <a:xfrm>
            <a:off x="54529" y="944636"/>
            <a:ext cx="3737989" cy="5586019"/>
            <a:chOff x="54529" y="944636"/>
            <a:chExt cx="3737989" cy="5586019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301E70C3-73C3-66C1-120D-A84FDD42E9DA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V="1">
              <a:off x="1705709" y="2217681"/>
              <a:ext cx="934102" cy="23090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484E7860-F823-8308-0895-1B96F9A8CDC9}"/>
                </a:ext>
              </a:extLst>
            </p:cNvPr>
            <p:cNvCxnSpPr>
              <a:cxnSpLocks/>
              <a:endCxn id="35" idx="3"/>
            </p:cNvCxnSpPr>
            <p:nvPr userDrawn="1"/>
          </p:nvCxnSpPr>
          <p:spPr bwMode="auto">
            <a:xfrm flipH="1">
              <a:off x="1435662" y="2454129"/>
              <a:ext cx="270047" cy="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2682BF0C-6A69-E81A-E39B-470EA64D22C9}"/>
                </a:ext>
              </a:extLst>
            </p:cNvPr>
            <p:cNvCxnSpPr>
              <a:cxnSpLocks/>
              <a:stCxn id="54" idx="4"/>
            </p:cNvCxnSpPr>
            <p:nvPr userDrawn="1"/>
          </p:nvCxnSpPr>
          <p:spPr bwMode="auto">
            <a:xfrm>
              <a:off x="831799" y="1257153"/>
              <a:ext cx="0" cy="2895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4" name="Flowchart: Connector 53">
              <a:extLst>
                <a:ext uri="{FF2B5EF4-FFF2-40B4-BE49-F238E27FC236}">
                  <a16:creationId xmlns:a16="http://schemas.microsoft.com/office/drawing/2014/main" id="{EAEB0E13-3E99-DCA8-D987-D7437D08E690}"/>
                </a:ext>
              </a:extLst>
            </p:cNvPr>
            <p:cNvSpPr/>
            <p:nvPr userDrawn="1"/>
          </p:nvSpPr>
          <p:spPr bwMode="auto">
            <a:xfrm>
              <a:off x="667824" y="944636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CA6735C5-B2E4-3FA0-D41C-A6A59A4CB554}"/>
                </a:ext>
              </a:extLst>
            </p:cNvPr>
            <p:cNvSpPr/>
            <p:nvPr userDrawn="1"/>
          </p:nvSpPr>
          <p:spPr bwMode="auto">
            <a:xfrm>
              <a:off x="1954976" y="154019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Lens 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98BB1EB6-0902-CF7A-F285-A6228539FEBF}"/>
                </a:ext>
              </a:extLst>
            </p:cNvPr>
            <p:cNvCxnSpPr>
              <a:cxnSpLocks/>
              <a:stCxn id="55" idx="2"/>
              <a:endCxn id="57" idx="0"/>
            </p:cNvCxnSpPr>
            <p:nvPr userDrawn="1"/>
          </p:nvCxnSpPr>
          <p:spPr bwMode="auto">
            <a:xfrm>
              <a:off x="2639811" y="2099634"/>
              <a:ext cx="23019" cy="1750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4BF9ECB4-3E11-C58D-B64A-AEA62B9AC5A8}"/>
                </a:ext>
              </a:extLst>
            </p:cNvPr>
            <p:cNvSpPr/>
            <p:nvPr userDrawn="1"/>
          </p:nvSpPr>
          <p:spPr bwMode="auto">
            <a:xfrm>
              <a:off x="1977995" y="385045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hin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=g(</a:t>
              </a: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o,f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)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CF180BB-CA6F-7DD9-F1B6-7800C4E1EA54}"/>
                </a:ext>
              </a:extLst>
            </p:cNvPr>
            <p:cNvCxnSpPr>
              <a:cxnSpLocks/>
              <a:stCxn id="57" idx="2"/>
              <a:endCxn id="59" idx="0"/>
            </p:cNvCxnSpPr>
            <p:nvPr userDrawn="1"/>
          </p:nvCxnSpPr>
          <p:spPr bwMode="auto">
            <a:xfrm flipH="1">
              <a:off x="2661552" y="4409902"/>
              <a:ext cx="1278" cy="4539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F0B6A954-05FF-66A9-3AEF-F38888FB5854}"/>
                </a:ext>
              </a:extLst>
            </p:cNvPr>
            <p:cNvSpPr/>
            <p:nvPr userDrawn="1"/>
          </p:nvSpPr>
          <p:spPr bwMode="auto">
            <a:xfrm>
              <a:off x="1976717" y="486386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h=-(i/o)h</a:t>
              </a:r>
              <a:endParaRPr kumimoji="0" lang="en-IN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0B38AC2-0053-1B49-EE28-73CDEFA691E6}"/>
                </a:ext>
              </a:extLst>
            </p:cNvPr>
            <p:cNvCxnSpPr>
              <a:cxnSpLocks/>
              <a:stCxn id="59" idx="2"/>
            </p:cNvCxnSpPr>
            <p:nvPr userDrawn="1"/>
          </p:nvCxnSpPr>
          <p:spPr bwMode="auto">
            <a:xfrm>
              <a:off x="2661552" y="5423306"/>
              <a:ext cx="0" cy="26886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6CA83FA-F2ED-019F-30A5-BC3369A88C87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V="1">
              <a:off x="303895" y="3947141"/>
              <a:ext cx="0" cy="246709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ADDCD000-C693-7B3C-776F-002741849C18}"/>
                </a:ext>
              </a:extLst>
            </p:cNvPr>
            <p:cNvCxnSpPr>
              <a:cxnSpLocks/>
              <a:stCxn id="30" idx="3"/>
              <a:endCxn id="55" idx="1"/>
            </p:cNvCxnSpPr>
            <p:nvPr userDrawn="1"/>
          </p:nvCxnSpPr>
          <p:spPr bwMode="auto">
            <a:xfrm flipV="1">
              <a:off x="1424199" y="1819913"/>
              <a:ext cx="530777" cy="1878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12BE0685-53C5-432C-23C8-39DFD2774D82}"/>
                </a:ext>
              </a:extLst>
            </p:cNvPr>
            <p:cNvSpPr/>
            <p:nvPr userDrawn="1"/>
          </p:nvSpPr>
          <p:spPr bwMode="auto">
            <a:xfrm>
              <a:off x="54529" y="15589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Obj.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xo, h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BD9EF7CD-9C45-A80E-813D-6B1C8DED9514}"/>
                </a:ext>
              </a:extLst>
            </p:cNvPr>
            <p:cNvSpPr/>
            <p:nvPr userDrawn="1"/>
          </p:nvSpPr>
          <p:spPr bwMode="auto">
            <a:xfrm>
              <a:off x="1952465" y="154309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l, 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F3AC0482-8D14-507F-75C8-C8EEE7D99B8E}"/>
                </a:ext>
              </a:extLst>
            </p:cNvPr>
            <p:cNvSpPr/>
            <p:nvPr userDrawn="1"/>
          </p:nvSpPr>
          <p:spPr bwMode="auto">
            <a:xfrm>
              <a:off x="1975756" y="291970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=xl-xo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C8B5814-EAEB-DAED-9CFC-1C46AF0199BB}"/>
                </a:ext>
              </a:extLst>
            </p:cNvPr>
            <p:cNvGrpSpPr/>
            <p:nvPr userDrawn="1"/>
          </p:nvGrpSpPr>
          <p:grpSpPr>
            <a:xfrm>
              <a:off x="444939" y="4600988"/>
              <a:ext cx="2540686" cy="1083333"/>
              <a:chOff x="5868820" y="4669353"/>
              <a:chExt cx="2540686" cy="1083333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CE48C120-D879-1C6B-BB79-8AE53339AEA6}"/>
                  </a:ext>
                </a:extLst>
              </p:cNvPr>
              <p:cNvCxnSpPr/>
              <p:nvPr/>
            </p:nvCxnSpPr>
            <p:spPr bwMode="auto">
              <a:xfrm>
                <a:off x="6341496" y="5752686"/>
                <a:ext cx="2068010" cy="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AC5341DA-5E18-B829-939A-8530DFC38753}"/>
                  </a:ext>
                </a:extLst>
              </p:cNvPr>
              <p:cNvCxnSpPr/>
              <p:nvPr/>
            </p:nvCxnSpPr>
            <p:spPr bwMode="auto">
              <a:xfrm>
                <a:off x="6261177" y="4669353"/>
                <a:ext cx="2068010" cy="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A483F88-C768-9686-DCAE-5BC97BD19F18}"/>
                  </a:ext>
                </a:extLst>
              </p:cNvPr>
              <p:cNvCxnSpPr>
                <a:endCxn id="47" idx="0"/>
              </p:cNvCxnSpPr>
              <p:nvPr/>
            </p:nvCxnSpPr>
            <p:spPr bwMode="auto">
              <a:xfrm>
                <a:off x="6553655" y="4678367"/>
                <a:ext cx="0" cy="25985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099329DC-6997-CE2A-E08B-7711AB8BD30B}"/>
                  </a:ext>
                </a:extLst>
              </p:cNvPr>
              <p:cNvSpPr/>
              <p:nvPr/>
            </p:nvSpPr>
            <p:spPr bwMode="auto">
              <a:xfrm>
                <a:off x="5868820" y="4938217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xi=</a:t>
                </a:r>
                <a:r>
                  <a:rPr kumimoji="0" lang="en-US" sz="2400" b="0" i="0" u="none" strike="noStrike" cap="none" normalizeH="0" baseline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xl+i</a:t>
                </a: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A35F4A56-4329-8323-C8E5-010CC8793208}"/>
                </a:ext>
              </a:extLst>
            </p:cNvPr>
            <p:cNvSpPr/>
            <p:nvPr userDrawn="1"/>
          </p:nvSpPr>
          <p:spPr bwMode="auto">
            <a:xfrm>
              <a:off x="54529" y="338769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8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</a:t>
              </a:r>
              <a:r>
                <a:rPr kumimoji="0" lang="en-US" sz="28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o=xi</a:t>
              </a: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16EA7DBD-BC5C-59F8-4821-B552F8B70C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992" y="217440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l, 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A88207C-90AD-D7A8-F438-4AD81CFD278E}"/>
                </a:ext>
              </a:extLst>
            </p:cNvPr>
            <p:cNvGrpSpPr/>
            <p:nvPr userDrawn="1"/>
          </p:nvGrpSpPr>
          <p:grpSpPr>
            <a:xfrm>
              <a:off x="2454941" y="2309907"/>
              <a:ext cx="1337577" cy="464917"/>
              <a:chOff x="7477555" y="2394152"/>
              <a:chExt cx="1337577" cy="464917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A9552CB0-6919-8275-BE24-A61D8B648D40}"/>
                  </a:ext>
                </a:extLst>
              </p:cNvPr>
              <p:cNvGrpSpPr/>
              <p:nvPr/>
            </p:nvGrpSpPr>
            <p:grpSpPr>
              <a:xfrm>
                <a:off x="8307782" y="2394152"/>
                <a:ext cx="507350" cy="464917"/>
                <a:chOff x="1197358" y="4743604"/>
                <a:chExt cx="507350" cy="464917"/>
              </a:xfrm>
            </p:grpSpPr>
            <p:sp>
              <p:nvSpPr>
                <p:cNvPr id="41" name="Flowchart: Connector 40">
                  <a:extLst>
                    <a:ext uri="{FF2B5EF4-FFF2-40B4-BE49-F238E27FC236}">
                      <a16:creationId xmlns:a16="http://schemas.microsoft.com/office/drawing/2014/main" id="{975C48BA-02C3-B440-8C1B-6C933286726D}"/>
                    </a:ext>
                  </a:extLst>
                </p:cNvPr>
                <p:cNvSpPr/>
                <p:nvPr/>
              </p:nvSpPr>
              <p:spPr bwMode="auto">
                <a:xfrm>
                  <a:off x="1287059" y="4819805"/>
                  <a:ext cx="327949" cy="312517"/>
                </a:xfrm>
                <a:prstGeom prst="flowChartConnector">
                  <a:avLst/>
                </a:prstGeom>
                <a:solidFill>
                  <a:schemeClr val="tx2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Flowchart: Connector 41">
                  <a:extLst>
                    <a:ext uri="{FF2B5EF4-FFF2-40B4-BE49-F238E27FC236}">
                      <a16:creationId xmlns:a16="http://schemas.microsoft.com/office/drawing/2014/main" id="{28954E93-CFEC-135C-102D-08050FC93A4A}"/>
                    </a:ext>
                  </a:extLst>
                </p:cNvPr>
                <p:cNvSpPr/>
                <p:nvPr/>
              </p:nvSpPr>
              <p:spPr bwMode="auto">
                <a:xfrm>
                  <a:off x="1197358" y="4743604"/>
                  <a:ext cx="507350" cy="464917"/>
                </a:xfrm>
                <a:prstGeom prst="flowChartConnector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9" name="Diamond 38">
                <a:extLst>
                  <a:ext uri="{FF2B5EF4-FFF2-40B4-BE49-F238E27FC236}">
                    <a16:creationId xmlns:a16="http://schemas.microsoft.com/office/drawing/2014/main" id="{EF6ACC7F-E83F-2D77-80DE-60EF64BFE8C9}"/>
                  </a:ext>
                </a:extLst>
              </p:cNvPr>
              <p:cNvSpPr/>
              <p:nvPr/>
            </p:nvSpPr>
            <p:spPr bwMode="auto">
              <a:xfrm>
                <a:off x="7477555" y="2424245"/>
                <a:ext cx="385822" cy="392965"/>
              </a:xfrm>
              <a:prstGeom prst="diamond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1CA07D35-C74B-63CD-2BCB-1306BD2546C9}"/>
                  </a:ext>
                </a:extLst>
              </p:cNvPr>
              <p:cNvCxnSpPr>
                <a:cxnSpLocks/>
                <a:stCxn id="39" idx="3"/>
              </p:cNvCxnSpPr>
              <p:nvPr/>
            </p:nvCxnSpPr>
            <p:spPr bwMode="auto">
              <a:xfrm flipV="1">
                <a:off x="7863377" y="2616563"/>
                <a:ext cx="461564" cy="4165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B39FEB9-DE63-F809-828C-D18D38D4ED5B}"/>
                </a:ext>
              </a:extLst>
            </p:cNvPr>
            <p:cNvSpPr txBox="1"/>
            <p:nvPr userDrawn="1"/>
          </p:nvSpPr>
          <p:spPr>
            <a:xfrm>
              <a:off x="1951620" y="2595180"/>
              <a:ext cx="847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  <a:latin typeface="Consolas" panose="020B0609020204030204" pitchFamily="49" charset="0"/>
                </a:rPr>
                <a:t>f!=0</a:t>
              </a:r>
              <a:endParaRPr lang="en-IN" b="1" dirty="0">
                <a:solidFill>
                  <a:srgbClr val="00B050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D2489BBA-7029-8349-AFC4-74D9A1C57280}"/>
                </a:ext>
              </a:extLst>
            </p:cNvPr>
            <p:cNvCxnSpPr>
              <a:stCxn id="34" idx="0"/>
              <a:endCxn id="35" idx="2"/>
            </p:cNvCxnSpPr>
            <p:nvPr userDrawn="1"/>
          </p:nvCxnSpPr>
          <p:spPr bwMode="auto">
            <a:xfrm flipV="1">
              <a:off x="739364" y="2733851"/>
              <a:ext cx="11463" cy="65384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0912641-BD56-4E74-6C17-ADC367484186}"/>
                </a:ext>
              </a:extLst>
            </p:cNvPr>
            <p:cNvCxnSpPr>
              <a:cxnSpLocks/>
              <a:stCxn id="47" idx="2"/>
            </p:cNvCxnSpPr>
            <p:nvPr userDrawn="1"/>
          </p:nvCxnSpPr>
          <p:spPr bwMode="auto">
            <a:xfrm>
              <a:off x="1129774" y="5429295"/>
              <a:ext cx="0" cy="56802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6D611FC7-9ACC-B2C5-EE4F-BABEE397A4FA}"/>
                </a:ext>
              </a:extLst>
            </p:cNvPr>
            <p:cNvSpPr/>
            <p:nvPr userDrawn="1"/>
          </p:nvSpPr>
          <p:spPr bwMode="auto">
            <a:xfrm>
              <a:off x="146963" y="597121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9523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8loop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274E7B-F767-40EA-A99B-7EE2C47FFB7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-179754" y="6075595"/>
            <a:ext cx="945270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DE205F1-38FB-4F88-BCA2-B7FDBA933C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75200" y="935340"/>
            <a:ext cx="4368799" cy="5079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A80052-BEF4-0E7B-C644-688D933391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2095"/>
            <a:ext cx="4235939" cy="513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0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A5C53AF-0463-76B1-6D6B-F14638B51B8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211015" y="5585110"/>
            <a:ext cx="9530861" cy="4196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 Code Analysis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996019-F460-418B-B0AC-B9A82D71E1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7305"/>
            <a:ext cx="3586406" cy="567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93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A5C53AF-0463-76B1-6D6B-F14638B51B8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211015" y="5585110"/>
            <a:ext cx="9530861" cy="4196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 Code Analysis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996019-F460-418B-B0AC-B9A82D71E1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7305"/>
            <a:ext cx="3586406" cy="567934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117EFA0-79ED-4A3A-AFF8-B5D7238919CA}"/>
              </a:ext>
            </a:extLst>
          </p:cNvPr>
          <p:cNvSpPr/>
          <p:nvPr userDrawn="1"/>
        </p:nvSpPr>
        <p:spPr bwMode="auto">
          <a:xfrm>
            <a:off x="3667911" y="962012"/>
            <a:ext cx="5440919" cy="1807850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D3C8B7-77F3-4FCD-9D89-F9A40EDCEEC5}"/>
              </a:ext>
            </a:extLst>
          </p:cNvPr>
          <p:cNvSpPr txBox="1"/>
          <p:nvPr userDrawn="1"/>
        </p:nvSpPr>
        <p:spPr>
          <a:xfrm>
            <a:off x="8382770" y="886331"/>
            <a:ext cx="824794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2C22E9B-1D74-4EF5-AA8C-5B76A0D63A44}"/>
              </a:ext>
            </a:extLst>
          </p:cNvPr>
          <p:cNvGrpSpPr/>
          <p:nvPr userDrawn="1"/>
        </p:nvGrpSpPr>
        <p:grpSpPr>
          <a:xfrm>
            <a:off x="3754567" y="903886"/>
            <a:ext cx="2513871" cy="867898"/>
            <a:chOff x="3754567" y="903886"/>
            <a:chExt cx="2513871" cy="86789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666CD89-AFE0-4277-AA7C-F7BCEB6BEBB1}"/>
                </a:ext>
              </a:extLst>
            </p:cNvPr>
            <p:cNvGrpSpPr/>
            <p:nvPr/>
          </p:nvGrpSpPr>
          <p:grpSpPr>
            <a:xfrm>
              <a:off x="3754567" y="907903"/>
              <a:ext cx="1167307" cy="841500"/>
              <a:chOff x="6877748" y="1750241"/>
              <a:chExt cx="1167307" cy="84150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0D0CCD6-3BCD-4CF0-9A91-F82104609864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545C4F3-D41D-43D4-ADC0-FDEA6A3DF0B4}"/>
                  </a:ext>
                </a:extLst>
              </p:cNvPr>
              <p:cNvSpPr/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tx2"/>
                    </a:solidFill>
                  </a:rPr>
                  <a:t>j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7EA6A94-89D3-4731-8FF8-0FFDF18E6BBE}"/>
                </a:ext>
              </a:extLst>
            </p:cNvPr>
            <p:cNvGrpSpPr/>
            <p:nvPr/>
          </p:nvGrpSpPr>
          <p:grpSpPr>
            <a:xfrm>
              <a:off x="5099490" y="903886"/>
              <a:ext cx="1167307" cy="841500"/>
              <a:chOff x="6877748" y="1750241"/>
              <a:chExt cx="1167307" cy="841500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E3B5F3A-3D14-4322-983E-EF1138F3E289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D17D09B-B492-4735-A75C-3F0152D8C92B}"/>
                  </a:ext>
                </a:extLst>
              </p:cNvPr>
              <p:cNvSpPr/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>
                    <a:solidFill>
                      <a:schemeClr val="tx2"/>
                    </a:solidFill>
                  </a:rPr>
                  <a:t>n</a:t>
                </a:r>
                <a:r>
                  <a:rPr lang="en-US" sz="2400" dirty="0">
                    <a:solidFill>
                      <a:schemeClr val="tx2"/>
                    </a:solidFill>
                  </a:rPr>
                  <a:t>lens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DB35F75-76F1-43AC-9CBB-4AD23192F501}"/>
                </a:ext>
              </a:extLst>
            </p:cNvPr>
            <p:cNvSpPr txBox="1"/>
            <p:nvPr/>
          </p:nvSpPr>
          <p:spPr>
            <a:xfrm>
              <a:off x="5108122" y="1310119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-1</a:t>
              </a:r>
              <a:endParaRPr lang="en-IN" sz="2400" dirty="0">
                <a:solidFill>
                  <a:srgbClr val="0033CC"/>
                </a:solidFill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972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array_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211015" y="5585110"/>
            <a:ext cx="9530861" cy="4196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 Code Analysis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CFBCCEA-2AE6-EB3B-D89B-AD551522B0A2}"/>
              </a:ext>
            </a:extLst>
          </p:cNvPr>
          <p:cNvSpPr/>
          <p:nvPr/>
        </p:nvSpPr>
        <p:spPr bwMode="auto">
          <a:xfrm>
            <a:off x="3667911" y="962012"/>
            <a:ext cx="5440919" cy="1807850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123DDD1F-1969-2742-247C-303DE3C29395}"/>
              </a:ext>
            </a:extLst>
          </p:cNvPr>
          <p:cNvSpPr txBox="1"/>
          <p:nvPr userDrawn="1"/>
        </p:nvSpPr>
        <p:spPr>
          <a:xfrm>
            <a:off x="8382770" y="886331"/>
            <a:ext cx="824794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1C59426B-ECF1-13A5-4186-2C3935170A5F}"/>
              </a:ext>
            </a:extLst>
          </p:cNvPr>
          <p:cNvGrpSpPr/>
          <p:nvPr userDrawn="1"/>
        </p:nvGrpSpPr>
        <p:grpSpPr>
          <a:xfrm>
            <a:off x="3667911" y="895852"/>
            <a:ext cx="5298513" cy="4037664"/>
            <a:chOff x="4226255" y="1650036"/>
            <a:chExt cx="5298513" cy="4037664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D8F015F0-B219-5996-C6CD-0C63A34791E5}"/>
                </a:ext>
              </a:extLst>
            </p:cNvPr>
            <p:cNvGrpSpPr/>
            <p:nvPr/>
          </p:nvGrpSpPr>
          <p:grpSpPr>
            <a:xfrm>
              <a:off x="4338547" y="2541020"/>
              <a:ext cx="1167307" cy="839047"/>
              <a:chOff x="6877748" y="621886"/>
              <a:chExt cx="1167307" cy="839047"/>
            </a:xfrm>
          </p:grpSpPr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EFE6A842-D1A0-DB95-3C83-D7F56BA00B45}"/>
                  </a:ext>
                </a:extLst>
              </p:cNvPr>
              <p:cNvSpPr/>
              <p:nvPr/>
            </p:nvSpPr>
            <p:spPr>
              <a:xfrm>
                <a:off x="6877748" y="621886"/>
                <a:ext cx="11673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>
                    <a:solidFill>
                      <a:schemeClr val="tx2"/>
                    </a:solidFill>
                  </a:rPr>
                  <a:t>xl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5837F2C5-E2CB-A6B2-2B57-1C988F91EF5E}"/>
                  </a:ext>
                </a:extLst>
              </p:cNvPr>
              <p:cNvSpPr/>
              <p:nvPr/>
            </p:nvSpPr>
            <p:spPr bwMode="auto">
              <a:xfrm>
                <a:off x="7204692" y="1019134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A2F53679-6B99-AB0C-9876-109F2377A312}"/>
                  </a:ext>
                </a:extLst>
              </p:cNvPr>
              <p:cNvSpPr/>
              <p:nvPr/>
            </p:nvSpPr>
            <p:spPr bwMode="auto">
              <a:xfrm>
                <a:off x="6877748" y="102495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2E01E6A4-E0EE-BA64-46EE-4F3B58D38092}"/>
                </a:ext>
              </a:extLst>
            </p:cNvPr>
            <p:cNvSpPr/>
            <p:nvPr/>
          </p:nvSpPr>
          <p:spPr bwMode="auto">
            <a:xfrm>
              <a:off x="4330235" y="3947680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BB2AC10D-3FE7-EF48-435A-F32D52A2F4C1}"/>
                </a:ext>
              </a:extLst>
            </p:cNvPr>
            <p:cNvSpPr/>
            <p:nvPr/>
          </p:nvSpPr>
          <p:spPr bwMode="auto">
            <a:xfrm>
              <a:off x="4330235" y="4382360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084D0D2B-5C00-6176-A1C0-64FDA647A9DD}"/>
                </a:ext>
              </a:extLst>
            </p:cNvPr>
            <p:cNvSpPr/>
            <p:nvPr/>
          </p:nvSpPr>
          <p:spPr bwMode="auto">
            <a:xfrm>
              <a:off x="4330235" y="4817040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BEB5FBE5-10B3-3A98-08C8-456F2D6A8B81}"/>
                </a:ext>
              </a:extLst>
            </p:cNvPr>
            <p:cNvSpPr/>
            <p:nvPr/>
          </p:nvSpPr>
          <p:spPr bwMode="auto">
            <a:xfrm>
              <a:off x="4330235" y="5251720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899B0896-DB9A-AC6D-3317-0D2E8CEBD06E}"/>
                </a:ext>
              </a:extLst>
            </p:cNvPr>
            <p:cNvSpPr txBox="1"/>
            <p:nvPr/>
          </p:nvSpPr>
          <p:spPr>
            <a:xfrm>
              <a:off x="4234452" y="3890887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0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706175B5-7C7B-DDEF-5322-D1E222B60C60}"/>
                </a:ext>
              </a:extLst>
            </p:cNvPr>
            <p:cNvSpPr txBox="1"/>
            <p:nvPr/>
          </p:nvSpPr>
          <p:spPr>
            <a:xfrm>
              <a:off x="4238608" y="4329841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1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34C97F7C-F26E-1113-8DB1-77D562A034D1}"/>
                </a:ext>
              </a:extLst>
            </p:cNvPr>
            <p:cNvSpPr txBox="1"/>
            <p:nvPr/>
          </p:nvSpPr>
          <p:spPr>
            <a:xfrm>
              <a:off x="4232716" y="4756327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2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773688E4-2AA9-D788-DF8F-6422D5485AE4}"/>
                </a:ext>
              </a:extLst>
            </p:cNvPr>
            <p:cNvSpPr txBox="1"/>
            <p:nvPr/>
          </p:nvSpPr>
          <p:spPr>
            <a:xfrm>
              <a:off x="4226255" y="5196627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3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F1BA03C7-69EA-9F08-6BB9-ED8BCF525F21}"/>
                </a:ext>
              </a:extLst>
            </p:cNvPr>
            <p:cNvCxnSpPr>
              <a:stCxn id="190" idx="4"/>
              <a:endCxn id="129" idx="0"/>
            </p:cNvCxnSpPr>
            <p:nvPr/>
          </p:nvCxnSpPr>
          <p:spPr bwMode="auto">
            <a:xfrm>
              <a:off x="4908646" y="3374248"/>
              <a:ext cx="5243" cy="573432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0CBC7FF7-5439-2E41-61D4-C7F91003D7E3}"/>
                </a:ext>
              </a:extLst>
            </p:cNvPr>
            <p:cNvGrpSpPr/>
            <p:nvPr/>
          </p:nvGrpSpPr>
          <p:grpSpPr>
            <a:xfrm>
              <a:off x="5678185" y="2560897"/>
              <a:ext cx="1167307" cy="839047"/>
              <a:chOff x="6877748" y="621886"/>
              <a:chExt cx="1167307" cy="839047"/>
            </a:xfrm>
          </p:grpSpPr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83152345-4ABF-3ABA-712E-91CB85CF691B}"/>
                  </a:ext>
                </a:extLst>
              </p:cNvPr>
              <p:cNvSpPr/>
              <p:nvPr/>
            </p:nvSpPr>
            <p:spPr>
              <a:xfrm>
                <a:off x="6877748" y="621886"/>
                <a:ext cx="11673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>
                    <a:solidFill>
                      <a:schemeClr val="tx2"/>
                    </a:solidFill>
                  </a:rPr>
                  <a:t>f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87" name="Oval 186">
                <a:extLst>
                  <a:ext uri="{FF2B5EF4-FFF2-40B4-BE49-F238E27FC236}">
                    <a16:creationId xmlns:a16="http://schemas.microsoft.com/office/drawing/2014/main" id="{0EB08323-4B8E-12DA-A05B-2269262538A9}"/>
                  </a:ext>
                </a:extLst>
              </p:cNvPr>
              <p:cNvSpPr/>
              <p:nvPr/>
            </p:nvSpPr>
            <p:spPr bwMode="auto">
              <a:xfrm>
                <a:off x="7204692" y="1019134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57256B35-819E-8400-06DC-6C080062F8FD}"/>
                  </a:ext>
                </a:extLst>
              </p:cNvPr>
              <p:cNvSpPr/>
              <p:nvPr/>
            </p:nvSpPr>
            <p:spPr bwMode="auto">
              <a:xfrm>
                <a:off x="6877748" y="102495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2861627F-B5CC-631E-3410-8A5790FF3B7E}"/>
                </a:ext>
              </a:extLst>
            </p:cNvPr>
            <p:cNvSpPr/>
            <p:nvPr/>
          </p:nvSpPr>
          <p:spPr bwMode="auto">
            <a:xfrm>
              <a:off x="5669873" y="3946777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70789A51-3345-CCEE-7E81-19EA6DBA396A}"/>
                </a:ext>
              </a:extLst>
            </p:cNvPr>
            <p:cNvSpPr/>
            <p:nvPr/>
          </p:nvSpPr>
          <p:spPr bwMode="auto">
            <a:xfrm>
              <a:off x="5669873" y="4381457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2530188B-9DD0-7C03-F4E1-A973EDDA36C7}"/>
                </a:ext>
              </a:extLst>
            </p:cNvPr>
            <p:cNvSpPr/>
            <p:nvPr/>
          </p:nvSpPr>
          <p:spPr bwMode="auto">
            <a:xfrm>
              <a:off x="5669873" y="4816137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EE2D29FE-9758-ACAB-9BA6-827324E3611F}"/>
                </a:ext>
              </a:extLst>
            </p:cNvPr>
            <p:cNvSpPr/>
            <p:nvPr/>
          </p:nvSpPr>
          <p:spPr bwMode="auto">
            <a:xfrm>
              <a:off x="5669873" y="5250817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46FD2FBE-41A3-BBC5-70EC-B6E3462E80BF}"/>
                </a:ext>
              </a:extLst>
            </p:cNvPr>
            <p:cNvSpPr txBox="1"/>
            <p:nvPr/>
          </p:nvSpPr>
          <p:spPr>
            <a:xfrm>
              <a:off x="5574090" y="3889984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0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FDFC06B5-F78B-8791-39D1-7C11659395FA}"/>
                </a:ext>
              </a:extLst>
            </p:cNvPr>
            <p:cNvSpPr txBox="1"/>
            <p:nvPr/>
          </p:nvSpPr>
          <p:spPr>
            <a:xfrm>
              <a:off x="5578246" y="4328938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1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10747D0-7DE9-F550-245D-4ACDF89234A9}"/>
                </a:ext>
              </a:extLst>
            </p:cNvPr>
            <p:cNvSpPr txBox="1"/>
            <p:nvPr/>
          </p:nvSpPr>
          <p:spPr>
            <a:xfrm>
              <a:off x="5572354" y="4755424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2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6E19120-363B-7F74-00C7-780ACC3CAE3E}"/>
                </a:ext>
              </a:extLst>
            </p:cNvPr>
            <p:cNvSpPr txBox="1"/>
            <p:nvPr/>
          </p:nvSpPr>
          <p:spPr>
            <a:xfrm>
              <a:off x="5565893" y="5195724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3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3C7897B9-4041-C7FF-4FD8-27735311354A}"/>
                </a:ext>
              </a:extLst>
            </p:cNvPr>
            <p:cNvCxnSpPr>
              <a:stCxn id="187" idx="4"/>
              <a:endCxn id="139" idx="0"/>
            </p:cNvCxnSpPr>
            <p:nvPr/>
          </p:nvCxnSpPr>
          <p:spPr bwMode="auto">
            <a:xfrm>
              <a:off x="6248284" y="3394125"/>
              <a:ext cx="5243" cy="552652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CFB39E78-729A-491E-EEEF-A0D1EF1F6C85}"/>
                </a:ext>
              </a:extLst>
            </p:cNvPr>
            <p:cNvGrpSpPr/>
            <p:nvPr/>
          </p:nvGrpSpPr>
          <p:grpSpPr>
            <a:xfrm>
              <a:off x="7017823" y="2580774"/>
              <a:ext cx="1167307" cy="839047"/>
              <a:chOff x="6877748" y="621886"/>
              <a:chExt cx="1167307" cy="839047"/>
            </a:xfrm>
          </p:grpSpPr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927F2E86-C6CC-0CB3-E75A-09233B99E92E}"/>
                  </a:ext>
                </a:extLst>
              </p:cNvPr>
              <p:cNvSpPr/>
              <p:nvPr/>
            </p:nvSpPr>
            <p:spPr>
              <a:xfrm>
                <a:off x="6877748" y="621886"/>
                <a:ext cx="11673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>
                    <a:solidFill>
                      <a:schemeClr val="tx2"/>
                    </a:solidFill>
                  </a:rPr>
                  <a:t>xo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15BC7BAF-FDC9-5222-B49D-D28F2705F6FC}"/>
                  </a:ext>
                </a:extLst>
              </p:cNvPr>
              <p:cNvSpPr/>
              <p:nvPr/>
            </p:nvSpPr>
            <p:spPr bwMode="auto">
              <a:xfrm>
                <a:off x="7204692" y="1019134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15B97261-63BA-D227-BA2C-59F91DF57D70}"/>
                  </a:ext>
                </a:extLst>
              </p:cNvPr>
              <p:cNvSpPr/>
              <p:nvPr/>
            </p:nvSpPr>
            <p:spPr bwMode="auto">
              <a:xfrm>
                <a:off x="6877748" y="102495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5BFDDCD5-BA1C-230D-D6D0-51D474561FF1}"/>
                </a:ext>
              </a:extLst>
            </p:cNvPr>
            <p:cNvSpPr/>
            <p:nvPr/>
          </p:nvSpPr>
          <p:spPr bwMode="auto">
            <a:xfrm>
              <a:off x="7009511" y="3941718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527F9C44-50A8-EB77-7B87-99418044620C}"/>
                </a:ext>
              </a:extLst>
            </p:cNvPr>
            <p:cNvSpPr/>
            <p:nvPr/>
          </p:nvSpPr>
          <p:spPr bwMode="auto">
            <a:xfrm>
              <a:off x="7009511" y="4376398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CED0DD77-B232-57AA-8E10-09EDB8F79AD8}"/>
                </a:ext>
              </a:extLst>
            </p:cNvPr>
            <p:cNvSpPr/>
            <p:nvPr/>
          </p:nvSpPr>
          <p:spPr bwMode="auto">
            <a:xfrm>
              <a:off x="7009511" y="4811078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1DECCDDF-55A2-0272-9B22-950024B8E575}"/>
                </a:ext>
              </a:extLst>
            </p:cNvPr>
            <p:cNvSpPr/>
            <p:nvPr/>
          </p:nvSpPr>
          <p:spPr bwMode="auto">
            <a:xfrm>
              <a:off x="7009511" y="5245758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06EBF60E-5AF2-ABA2-965A-A50ADE0A7954}"/>
                </a:ext>
              </a:extLst>
            </p:cNvPr>
            <p:cNvSpPr txBox="1"/>
            <p:nvPr/>
          </p:nvSpPr>
          <p:spPr>
            <a:xfrm>
              <a:off x="6913728" y="3930641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0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27C89066-D933-FB80-394F-36C3460C85B6}"/>
                </a:ext>
              </a:extLst>
            </p:cNvPr>
            <p:cNvSpPr txBox="1"/>
            <p:nvPr/>
          </p:nvSpPr>
          <p:spPr>
            <a:xfrm>
              <a:off x="6917884" y="4369595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1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B33DF7C8-3F54-0EEC-606A-1887C67C33A1}"/>
                </a:ext>
              </a:extLst>
            </p:cNvPr>
            <p:cNvSpPr txBox="1"/>
            <p:nvPr/>
          </p:nvSpPr>
          <p:spPr>
            <a:xfrm>
              <a:off x="6911992" y="4796081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2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52A13450-BF25-B925-8EF1-E20B03482F77}"/>
                </a:ext>
              </a:extLst>
            </p:cNvPr>
            <p:cNvSpPr txBox="1"/>
            <p:nvPr/>
          </p:nvSpPr>
          <p:spPr>
            <a:xfrm>
              <a:off x="6905531" y="5236381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3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D8F740DA-190B-92D0-30DD-968492215535}"/>
                </a:ext>
              </a:extLst>
            </p:cNvPr>
            <p:cNvCxnSpPr>
              <a:stCxn id="184" idx="4"/>
              <a:endCxn id="149" idx="0"/>
            </p:cNvCxnSpPr>
            <p:nvPr/>
          </p:nvCxnSpPr>
          <p:spPr bwMode="auto">
            <a:xfrm>
              <a:off x="7587922" y="3414002"/>
              <a:ext cx="5243" cy="527716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2FFC40E2-34D3-1B24-074E-AAA1AF56F52D}"/>
                </a:ext>
              </a:extLst>
            </p:cNvPr>
            <p:cNvGrpSpPr/>
            <p:nvPr/>
          </p:nvGrpSpPr>
          <p:grpSpPr>
            <a:xfrm>
              <a:off x="8357461" y="2600651"/>
              <a:ext cx="1167307" cy="839047"/>
              <a:chOff x="6877748" y="621886"/>
              <a:chExt cx="1167307" cy="839047"/>
            </a:xfrm>
          </p:grpSpPr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02166E72-7D94-B248-AA80-9695FB7B41C2}"/>
                  </a:ext>
                </a:extLst>
              </p:cNvPr>
              <p:cNvSpPr/>
              <p:nvPr/>
            </p:nvSpPr>
            <p:spPr>
              <a:xfrm>
                <a:off x="6877748" y="621886"/>
                <a:ext cx="11673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>
                    <a:solidFill>
                      <a:schemeClr val="tx2"/>
                    </a:solidFill>
                  </a:rPr>
                  <a:t>h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81" name="Oval 180">
                <a:extLst>
                  <a:ext uri="{FF2B5EF4-FFF2-40B4-BE49-F238E27FC236}">
                    <a16:creationId xmlns:a16="http://schemas.microsoft.com/office/drawing/2014/main" id="{DD790E8F-290C-CAB2-D54C-5F50B733070C}"/>
                  </a:ext>
                </a:extLst>
              </p:cNvPr>
              <p:cNvSpPr/>
              <p:nvPr/>
            </p:nvSpPr>
            <p:spPr bwMode="auto">
              <a:xfrm>
                <a:off x="7204692" y="1019134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C60BC424-E91D-1D68-0E0F-D27BD78D7337}"/>
                  </a:ext>
                </a:extLst>
              </p:cNvPr>
              <p:cNvSpPr/>
              <p:nvPr/>
            </p:nvSpPr>
            <p:spPr bwMode="auto">
              <a:xfrm>
                <a:off x="6877748" y="102495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25E0F603-B4A3-3ECB-F3E0-655F685D6312}"/>
                </a:ext>
              </a:extLst>
            </p:cNvPr>
            <p:cNvSpPr/>
            <p:nvPr/>
          </p:nvSpPr>
          <p:spPr bwMode="auto">
            <a:xfrm>
              <a:off x="8349149" y="3940815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DF617202-45EF-B09F-6358-929EBE9C48AF}"/>
                </a:ext>
              </a:extLst>
            </p:cNvPr>
            <p:cNvSpPr/>
            <p:nvPr/>
          </p:nvSpPr>
          <p:spPr bwMode="auto">
            <a:xfrm>
              <a:off x="8349149" y="4375495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30A299BA-57F0-45AD-C8DA-C0897FB836CC}"/>
                </a:ext>
              </a:extLst>
            </p:cNvPr>
            <p:cNvSpPr/>
            <p:nvPr/>
          </p:nvSpPr>
          <p:spPr bwMode="auto">
            <a:xfrm>
              <a:off x="8349149" y="4810175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5D98EB74-127E-4CD3-B43A-1D03E119D44E}"/>
                </a:ext>
              </a:extLst>
            </p:cNvPr>
            <p:cNvSpPr/>
            <p:nvPr/>
          </p:nvSpPr>
          <p:spPr bwMode="auto">
            <a:xfrm>
              <a:off x="8349149" y="5244855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18E75947-207C-28F8-BBE0-410E6B49F823}"/>
                </a:ext>
              </a:extLst>
            </p:cNvPr>
            <p:cNvSpPr txBox="1"/>
            <p:nvPr/>
          </p:nvSpPr>
          <p:spPr>
            <a:xfrm>
              <a:off x="8253366" y="3884022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0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8AE5A11-E4A4-BCD2-8001-1304FBD3ED14}"/>
                </a:ext>
              </a:extLst>
            </p:cNvPr>
            <p:cNvSpPr txBox="1"/>
            <p:nvPr/>
          </p:nvSpPr>
          <p:spPr>
            <a:xfrm>
              <a:off x="8257522" y="4322976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1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34320E7E-FB23-A872-EE8B-109E68476450}"/>
                </a:ext>
              </a:extLst>
            </p:cNvPr>
            <p:cNvSpPr txBox="1"/>
            <p:nvPr/>
          </p:nvSpPr>
          <p:spPr>
            <a:xfrm>
              <a:off x="8251630" y="4749462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2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27763FD3-2863-561A-3099-955DEAA1E36C}"/>
                </a:ext>
              </a:extLst>
            </p:cNvPr>
            <p:cNvSpPr txBox="1"/>
            <p:nvPr/>
          </p:nvSpPr>
          <p:spPr>
            <a:xfrm>
              <a:off x="8245169" y="5189762"/>
              <a:ext cx="3397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rPr>
                <a:t>3</a:t>
              </a:r>
              <a:endParaRPr lang="en-IN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67" name="Straight Arrow Connector 166">
              <a:extLst>
                <a:ext uri="{FF2B5EF4-FFF2-40B4-BE49-F238E27FC236}">
                  <a16:creationId xmlns:a16="http://schemas.microsoft.com/office/drawing/2014/main" id="{A35F34FE-142B-2763-BBC6-608D58372CE5}"/>
                </a:ext>
              </a:extLst>
            </p:cNvPr>
            <p:cNvCxnSpPr>
              <a:stCxn id="181" idx="4"/>
              <a:endCxn id="159" idx="0"/>
            </p:cNvCxnSpPr>
            <p:nvPr/>
          </p:nvCxnSpPr>
          <p:spPr bwMode="auto">
            <a:xfrm>
              <a:off x="8927560" y="3433879"/>
              <a:ext cx="5243" cy="506936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33D26573-331A-7957-82EA-04B8CBF8E7DB}"/>
                </a:ext>
              </a:extLst>
            </p:cNvPr>
            <p:cNvGrpSpPr/>
            <p:nvPr userDrawn="1"/>
          </p:nvGrpSpPr>
          <p:grpSpPr>
            <a:xfrm>
              <a:off x="4312911" y="1662087"/>
              <a:ext cx="1167307" cy="841500"/>
              <a:chOff x="6877748" y="1750241"/>
              <a:chExt cx="1167307" cy="841500"/>
            </a:xfrm>
          </p:grpSpPr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83248F2F-B5D3-83B1-79AA-C95C42D52372}"/>
                  </a:ext>
                </a:extLst>
              </p:cNvPr>
              <p:cNvSpPr/>
              <p:nvPr userDrawn="1"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3829E86E-2609-C12F-EF38-8117D2F275B5}"/>
                  </a:ext>
                </a:extLst>
              </p:cNvPr>
              <p:cNvSpPr/>
              <p:nvPr userDrawn="1"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tx2"/>
                    </a:solidFill>
                  </a:rPr>
                  <a:t>j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BC68DDA1-7640-870F-C01E-C48736E4996B}"/>
                </a:ext>
              </a:extLst>
            </p:cNvPr>
            <p:cNvGrpSpPr/>
            <p:nvPr userDrawn="1"/>
          </p:nvGrpSpPr>
          <p:grpSpPr>
            <a:xfrm>
              <a:off x="5657834" y="1658070"/>
              <a:ext cx="1167307" cy="841500"/>
              <a:chOff x="6877748" y="1750241"/>
              <a:chExt cx="1167307" cy="841500"/>
            </a:xfrm>
          </p:grpSpPr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4F417D66-5354-7B0A-468E-C02303521AFB}"/>
                  </a:ext>
                </a:extLst>
              </p:cNvPr>
              <p:cNvSpPr/>
              <p:nvPr userDrawn="1"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474D9231-4B40-AD7D-3182-69C529E4CA56}"/>
                  </a:ext>
                </a:extLst>
              </p:cNvPr>
              <p:cNvSpPr/>
              <p:nvPr userDrawn="1"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>
                    <a:solidFill>
                      <a:schemeClr val="tx2"/>
                    </a:solidFill>
                  </a:rPr>
                  <a:t>n</a:t>
                </a:r>
                <a:r>
                  <a:rPr lang="en-US" sz="2400" dirty="0">
                    <a:solidFill>
                      <a:schemeClr val="tx2"/>
                    </a:solidFill>
                  </a:rPr>
                  <a:t>lens</a:t>
                </a:r>
              </a:p>
            </p:txBody>
          </p: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74A820B9-9361-3D55-A4DA-874599C9A497}"/>
                </a:ext>
              </a:extLst>
            </p:cNvPr>
            <p:cNvGrpSpPr/>
            <p:nvPr/>
          </p:nvGrpSpPr>
          <p:grpSpPr>
            <a:xfrm>
              <a:off x="7011071" y="1654053"/>
              <a:ext cx="1167307" cy="841500"/>
              <a:chOff x="6877748" y="1750241"/>
              <a:chExt cx="1167307" cy="841500"/>
            </a:xfrm>
          </p:grpSpPr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DD174C82-47C8-CC55-7E4F-AE20C27A24CD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E169A6A6-FD31-ADD6-ADBE-D84488E4CFD4}"/>
                  </a:ext>
                </a:extLst>
              </p:cNvPr>
              <p:cNvSpPr/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tx2"/>
                    </a:solidFill>
                  </a:rPr>
                  <a:t>o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3D3AE12C-8F5E-2278-FB08-5664DF17E83A}"/>
                </a:ext>
              </a:extLst>
            </p:cNvPr>
            <p:cNvGrpSpPr/>
            <p:nvPr/>
          </p:nvGrpSpPr>
          <p:grpSpPr>
            <a:xfrm>
              <a:off x="8326896" y="1650036"/>
              <a:ext cx="1167307" cy="841500"/>
              <a:chOff x="6877748" y="1750241"/>
              <a:chExt cx="1167307" cy="841500"/>
            </a:xfrm>
          </p:grpSpPr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AD59397C-53FB-95DD-3A5D-2FC595B6120E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CCE20DA4-8F8B-2369-E594-C1ADDF4CBD67}"/>
                  </a:ext>
                </a:extLst>
              </p:cNvPr>
              <p:cNvSpPr/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400" dirty="0" err="1">
                    <a:solidFill>
                      <a:schemeClr val="tx2"/>
                    </a:solidFill>
                  </a:rPr>
                  <a:t>i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</p:grpSp>
      <p:pic>
        <p:nvPicPr>
          <p:cNvPr id="73" name="Picture 72">
            <a:extLst>
              <a:ext uri="{FF2B5EF4-FFF2-40B4-BE49-F238E27FC236}">
                <a16:creationId xmlns:a16="http://schemas.microsoft.com/office/drawing/2014/main" id="{7776C250-2E48-455F-AC62-C06DB2610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7305"/>
            <a:ext cx="3586406" cy="567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0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bits2c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www.sdba.info/" TargetMode="Externa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J. D. White. From Problem Definition to Solution using UML and ANSI-C,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0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Optics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814" r:id="rId3"/>
    <p:sldLayoutId id="2147483785" r:id="rId4"/>
    <p:sldLayoutId id="2147483793" r:id="rId5"/>
    <p:sldLayoutId id="2147483797" r:id="rId6"/>
    <p:sldLayoutId id="2147483813" r:id="rId7"/>
    <p:sldLayoutId id="2147483812" r:id="rId8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Optical Ray Tracing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0" y="1006475"/>
            <a:ext cx="4471988" cy="5294313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936180"/>
              </p:ext>
            </p:extLst>
          </p:nvPr>
        </p:nvGraphicFramePr>
        <p:xfrm>
          <a:off x="1562100" y="4267200"/>
          <a:ext cx="6096000" cy="1483360"/>
        </p:xfrm>
        <a:graphic>
          <a:graphicData uri="http://schemas.openxmlformats.org/drawingml/2006/table">
            <a:tbl>
              <a:tblPr firstRow="1" bandRow="1">
                <a:noFill/>
                <a:tableStyleId>{073A0DAA-6AF3-43AB-8588-CEC1D06C72B9}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2700799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485127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Motivation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Repetition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11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Single Lens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Arrays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76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Pointers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Records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3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Conditional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Files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9417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58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E7C9B-E9A1-865D-CFCE-6D923FF51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DB417-803A-D073-7C6B-5B75BC427F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Optical Ray Tracing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830941-05F7-0664-031F-D1F2C46CB7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Split Input, Calculation, Output Phases</a:t>
            </a:r>
          </a:p>
          <a:p>
            <a:r>
              <a:rPr lang="en-CA" dirty="0"/>
              <a:t>Using Arrays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947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36E78769-326B-A25A-B829-9A49551233BD}"/>
              </a:ext>
            </a:extLst>
          </p:cNvPr>
          <p:cNvSpPr/>
          <p:nvPr/>
        </p:nvSpPr>
        <p:spPr bwMode="auto">
          <a:xfrm>
            <a:off x="40773" y="914401"/>
            <a:ext cx="3343323" cy="1885950"/>
          </a:xfrm>
          <a:prstGeom prst="rect">
            <a:avLst/>
          </a:prstGeom>
          <a:solidFill>
            <a:srgbClr val="FF99FF"/>
          </a:solidFill>
          <a:ln w="28575" cap="flat" cmpd="sng" algn="ctr">
            <a:solidFill>
              <a:srgbClr val="7030A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US" dirty="0"/>
              <a:t>Separating Program Phases</a:t>
            </a:r>
            <a:endParaRPr lang="en-IN" dirty="0"/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D6B44D9F-7BD4-43D5-8E00-A8ADEDDAD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935" y="4923283"/>
            <a:ext cx="3713182" cy="1755819"/>
          </a:xfrm>
          <a:prstGeom prst="rect">
            <a:avLst/>
          </a:prstGeom>
        </p:spPr>
      </p:pic>
      <p:sp>
        <p:nvSpPr>
          <p:cNvPr id="74" name="Content Placeholder 3">
            <a:extLst>
              <a:ext uri="{FF2B5EF4-FFF2-40B4-BE49-F238E27FC236}">
                <a16:creationId xmlns:a16="http://schemas.microsoft.com/office/drawing/2014/main" id="{279FE1A6-6743-EEFC-7353-A67402B562BF}"/>
              </a:ext>
            </a:extLst>
          </p:cNvPr>
          <p:cNvSpPr txBox="1">
            <a:spLocks/>
          </p:cNvSpPr>
          <p:nvPr/>
        </p:nvSpPr>
        <p:spPr>
          <a:xfrm>
            <a:off x="4571999" y="1040948"/>
            <a:ext cx="4498521" cy="2600324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defTabSz="914400">
              <a:buNone/>
            </a:pPr>
            <a:r>
              <a:rPr lang="en-US" dirty="0"/>
              <a:t>Loop code works fine….</a:t>
            </a:r>
          </a:p>
          <a:p>
            <a:pPr marL="114300" indent="0" defTabSz="914400">
              <a:buNone/>
            </a:pPr>
            <a:r>
              <a:rPr lang="en-US" dirty="0"/>
              <a:t>But we could separate</a:t>
            </a:r>
          </a:p>
          <a:p>
            <a:pPr marL="1371600" lvl="2" indent="-457200" defTabSz="914400">
              <a:buFont typeface="+mj-lt"/>
              <a:buAutoNum type="arabicPeriod"/>
            </a:pPr>
            <a:r>
              <a:rPr lang="en-US" dirty="0"/>
              <a:t>Input,</a:t>
            </a:r>
          </a:p>
          <a:p>
            <a:pPr marL="1371600" lvl="2" indent="-457200" defTabSz="914400">
              <a:buFont typeface="+mj-lt"/>
              <a:buAutoNum type="arabicPeriod"/>
            </a:pPr>
            <a:r>
              <a:rPr lang="en-US" dirty="0"/>
              <a:t>Processing, and</a:t>
            </a:r>
          </a:p>
          <a:p>
            <a:pPr marL="1371600" lvl="2" indent="-457200" defTabSz="914400">
              <a:buFont typeface="+mj-lt"/>
              <a:buAutoNum type="arabicPeriod"/>
            </a:pPr>
            <a:r>
              <a:rPr lang="en-US" dirty="0"/>
              <a:t>Output phases.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9072ACF-F276-1ADA-B1B5-AE41F6C0C4D2}"/>
              </a:ext>
            </a:extLst>
          </p:cNvPr>
          <p:cNvSpPr txBox="1"/>
          <p:nvPr/>
        </p:nvSpPr>
        <p:spPr>
          <a:xfrm>
            <a:off x="7364185" y="3606960"/>
            <a:ext cx="1649185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ARRAYS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794C743-0C8B-EE3D-08D3-1E02F6DA791F}"/>
              </a:ext>
            </a:extLst>
          </p:cNvPr>
          <p:cNvSpPr/>
          <p:nvPr/>
        </p:nvSpPr>
        <p:spPr bwMode="auto">
          <a:xfrm>
            <a:off x="65992" y="5787118"/>
            <a:ext cx="1567297" cy="766082"/>
          </a:xfrm>
          <a:prstGeom prst="rect">
            <a:avLst/>
          </a:prstGeom>
          <a:solidFill>
            <a:srgbClr val="FF99FF"/>
          </a:solidFill>
          <a:ln w="28575" cap="flat" cmpd="sng" algn="ctr">
            <a:solidFill>
              <a:srgbClr val="7030A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F2D0F39-55E4-4EC6-426B-8F8B91C3142B}"/>
              </a:ext>
            </a:extLst>
          </p:cNvPr>
          <p:cNvSpPr/>
          <p:nvPr/>
        </p:nvSpPr>
        <p:spPr bwMode="auto">
          <a:xfrm>
            <a:off x="40773" y="2800352"/>
            <a:ext cx="3343323" cy="3004456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6CC3020-F00E-D364-687D-FFDB76E65257}"/>
              </a:ext>
            </a:extLst>
          </p:cNvPr>
          <p:cNvGrpSpPr/>
          <p:nvPr/>
        </p:nvGrpSpPr>
        <p:grpSpPr>
          <a:xfrm>
            <a:off x="54529" y="944636"/>
            <a:ext cx="3737989" cy="5586019"/>
            <a:chOff x="54529" y="944636"/>
            <a:chExt cx="3737989" cy="5586019"/>
          </a:xfrm>
        </p:grpSpPr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7803DE83-A17C-C242-872B-0362C55B1615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V="1">
              <a:off x="1705709" y="2217681"/>
              <a:ext cx="934102" cy="23090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37618E-09F9-2983-8B86-63D7D61E3C4E}"/>
                </a:ext>
              </a:extLst>
            </p:cNvPr>
            <p:cNvCxnSpPr>
              <a:cxnSpLocks/>
              <a:endCxn id="160" idx="3"/>
            </p:cNvCxnSpPr>
            <p:nvPr userDrawn="1"/>
          </p:nvCxnSpPr>
          <p:spPr bwMode="auto">
            <a:xfrm flipH="1">
              <a:off x="1435662" y="2454129"/>
              <a:ext cx="270047" cy="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5999A9FD-DB6A-F870-F458-733CCBA419B1}"/>
                </a:ext>
              </a:extLst>
            </p:cNvPr>
            <p:cNvCxnSpPr>
              <a:cxnSpLocks/>
              <a:stCxn id="143" idx="4"/>
            </p:cNvCxnSpPr>
            <p:nvPr userDrawn="1"/>
          </p:nvCxnSpPr>
          <p:spPr bwMode="auto">
            <a:xfrm>
              <a:off x="831799" y="1257153"/>
              <a:ext cx="0" cy="2895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3" name="Flowchart: Connector 142">
              <a:extLst>
                <a:ext uri="{FF2B5EF4-FFF2-40B4-BE49-F238E27FC236}">
                  <a16:creationId xmlns:a16="http://schemas.microsoft.com/office/drawing/2014/main" id="{54A97D50-973A-A470-4D4B-5C307A82AA4B}"/>
                </a:ext>
              </a:extLst>
            </p:cNvPr>
            <p:cNvSpPr/>
            <p:nvPr userDrawn="1"/>
          </p:nvSpPr>
          <p:spPr bwMode="auto">
            <a:xfrm>
              <a:off x="667824" y="944636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0823C84E-CC8B-B5EC-9607-0459CCD1C163}"/>
                </a:ext>
              </a:extLst>
            </p:cNvPr>
            <p:cNvSpPr/>
            <p:nvPr userDrawn="1"/>
          </p:nvSpPr>
          <p:spPr bwMode="auto">
            <a:xfrm>
              <a:off x="1954976" y="154019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Lens 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18693440-BBB7-AF97-8D7B-865EBA0F1CDA}"/>
                </a:ext>
              </a:extLst>
            </p:cNvPr>
            <p:cNvCxnSpPr>
              <a:cxnSpLocks/>
              <a:stCxn id="144" idx="2"/>
              <a:endCxn id="146" idx="0"/>
            </p:cNvCxnSpPr>
            <p:nvPr userDrawn="1"/>
          </p:nvCxnSpPr>
          <p:spPr bwMode="auto">
            <a:xfrm>
              <a:off x="2639811" y="2099634"/>
              <a:ext cx="23019" cy="1750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10402CF8-28C4-4FBD-7D8F-F9CE89624BC9}"/>
                </a:ext>
              </a:extLst>
            </p:cNvPr>
            <p:cNvSpPr/>
            <p:nvPr userDrawn="1"/>
          </p:nvSpPr>
          <p:spPr bwMode="auto">
            <a:xfrm>
              <a:off x="1977995" y="385045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hin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=g(</a:t>
              </a: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o,f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)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DE3B66E0-89E8-BEFF-A59B-A238108201F5}"/>
                </a:ext>
              </a:extLst>
            </p:cNvPr>
            <p:cNvCxnSpPr>
              <a:cxnSpLocks/>
              <a:stCxn id="146" idx="2"/>
              <a:endCxn id="148" idx="0"/>
            </p:cNvCxnSpPr>
            <p:nvPr userDrawn="1"/>
          </p:nvCxnSpPr>
          <p:spPr bwMode="auto">
            <a:xfrm flipH="1">
              <a:off x="2661552" y="4409902"/>
              <a:ext cx="1278" cy="4539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7D575D3E-36F1-7121-F062-8EB04F8355A8}"/>
                </a:ext>
              </a:extLst>
            </p:cNvPr>
            <p:cNvSpPr/>
            <p:nvPr userDrawn="1"/>
          </p:nvSpPr>
          <p:spPr bwMode="auto">
            <a:xfrm>
              <a:off x="1976717" y="486386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h=-(i/o)h</a:t>
              </a:r>
              <a:endParaRPr kumimoji="0" lang="en-IN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D9C77BC5-5161-DDAF-001C-E284DF1CC4EE}"/>
                </a:ext>
              </a:extLst>
            </p:cNvPr>
            <p:cNvCxnSpPr>
              <a:cxnSpLocks/>
              <a:stCxn id="148" idx="2"/>
            </p:cNvCxnSpPr>
            <p:nvPr userDrawn="1"/>
          </p:nvCxnSpPr>
          <p:spPr bwMode="auto">
            <a:xfrm>
              <a:off x="2661552" y="5423306"/>
              <a:ext cx="0" cy="26886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7F259652-5F9B-743C-D2FF-04E18684197F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V="1">
              <a:off x="303895" y="3947141"/>
              <a:ext cx="0" cy="246709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C2764BF0-33B1-6618-47B9-253AB1639905}"/>
                </a:ext>
              </a:extLst>
            </p:cNvPr>
            <p:cNvCxnSpPr>
              <a:cxnSpLocks/>
              <a:stCxn id="155" idx="3"/>
              <a:endCxn id="144" idx="1"/>
            </p:cNvCxnSpPr>
            <p:nvPr userDrawn="1"/>
          </p:nvCxnSpPr>
          <p:spPr bwMode="auto">
            <a:xfrm flipV="1">
              <a:off x="1424199" y="1819913"/>
              <a:ext cx="530777" cy="1878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F44ABAAB-D5E4-24DF-69F3-0AC37490F8F7}"/>
                </a:ext>
              </a:extLst>
            </p:cNvPr>
            <p:cNvSpPr/>
            <p:nvPr userDrawn="1"/>
          </p:nvSpPr>
          <p:spPr bwMode="auto">
            <a:xfrm>
              <a:off x="54529" y="15589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Obj.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xo, h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9537D05A-515F-B263-C3E3-0D59F5BA20F5}"/>
                </a:ext>
              </a:extLst>
            </p:cNvPr>
            <p:cNvSpPr/>
            <p:nvPr userDrawn="1"/>
          </p:nvSpPr>
          <p:spPr bwMode="auto">
            <a:xfrm>
              <a:off x="1952465" y="154309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l, 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776F5777-4554-D60B-4FD0-0F010A2FD34D}"/>
                </a:ext>
              </a:extLst>
            </p:cNvPr>
            <p:cNvSpPr/>
            <p:nvPr userDrawn="1"/>
          </p:nvSpPr>
          <p:spPr bwMode="auto">
            <a:xfrm>
              <a:off x="1975756" y="291970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=xl-xo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2E29ABA8-CCAC-9FC0-A184-5CBFC4B291DE}"/>
                </a:ext>
              </a:extLst>
            </p:cNvPr>
            <p:cNvGrpSpPr/>
            <p:nvPr userDrawn="1"/>
          </p:nvGrpSpPr>
          <p:grpSpPr>
            <a:xfrm>
              <a:off x="444939" y="4600988"/>
              <a:ext cx="2540686" cy="1083333"/>
              <a:chOff x="5868820" y="4669353"/>
              <a:chExt cx="2540686" cy="1083333"/>
            </a:xfrm>
          </p:grpSpPr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64DC28B3-46D8-AF51-54B2-BE2B90AAACD6}"/>
                  </a:ext>
                </a:extLst>
              </p:cNvPr>
              <p:cNvCxnSpPr/>
              <p:nvPr/>
            </p:nvCxnSpPr>
            <p:spPr bwMode="auto">
              <a:xfrm>
                <a:off x="6341496" y="5752686"/>
                <a:ext cx="2068010" cy="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0406D540-D5F5-B04D-2B22-2693FDF69AA2}"/>
                  </a:ext>
                </a:extLst>
              </p:cNvPr>
              <p:cNvCxnSpPr/>
              <p:nvPr/>
            </p:nvCxnSpPr>
            <p:spPr bwMode="auto">
              <a:xfrm>
                <a:off x="6261177" y="4669353"/>
                <a:ext cx="2068010" cy="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1162D815-436C-F903-96E4-FA1061345A63}"/>
                  </a:ext>
                </a:extLst>
              </p:cNvPr>
              <p:cNvCxnSpPr>
                <a:endCxn id="174" idx="0"/>
              </p:cNvCxnSpPr>
              <p:nvPr/>
            </p:nvCxnSpPr>
            <p:spPr bwMode="auto">
              <a:xfrm>
                <a:off x="6553655" y="4678367"/>
                <a:ext cx="0" cy="25985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74" name="Rectangle: Rounded Corners 173">
                <a:extLst>
                  <a:ext uri="{FF2B5EF4-FFF2-40B4-BE49-F238E27FC236}">
                    <a16:creationId xmlns:a16="http://schemas.microsoft.com/office/drawing/2014/main" id="{A5E091E4-BE9D-C5A4-984F-D26F14A58429}"/>
                  </a:ext>
                </a:extLst>
              </p:cNvPr>
              <p:cNvSpPr/>
              <p:nvPr/>
            </p:nvSpPr>
            <p:spPr bwMode="auto">
              <a:xfrm>
                <a:off x="5868820" y="4938217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xi=</a:t>
                </a:r>
                <a:r>
                  <a:rPr kumimoji="0" lang="en-US" sz="2400" b="0" i="0" u="none" strike="noStrike" cap="none" normalizeH="0" baseline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xl+i</a:t>
                </a: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DDECD0C6-D0A9-F35F-3C46-2236E14E1014}"/>
                </a:ext>
              </a:extLst>
            </p:cNvPr>
            <p:cNvSpPr/>
            <p:nvPr userDrawn="1"/>
          </p:nvSpPr>
          <p:spPr bwMode="auto">
            <a:xfrm>
              <a:off x="54529" y="338769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8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</a:t>
              </a:r>
              <a:r>
                <a:rPr kumimoji="0" lang="en-US" sz="28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o=xi</a:t>
              </a:r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E1F6F9F3-CEE8-0B75-67CC-E2EF88CAE8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992" y="217440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l, 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91F4D2BD-6AC8-75F9-6DBA-5BD8F1D64457}"/>
                </a:ext>
              </a:extLst>
            </p:cNvPr>
            <p:cNvGrpSpPr/>
            <p:nvPr userDrawn="1"/>
          </p:nvGrpSpPr>
          <p:grpSpPr>
            <a:xfrm>
              <a:off x="2454941" y="2309907"/>
              <a:ext cx="1337577" cy="464917"/>
              <a:chOff x="7477555" y="2394152"/>
              <a:chExt cx="1337577" cy="464917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85CB2E7D-F6E3-6DE2-F85F-5C81E3B1CAF4}"/>
                  </a:ext>
                </a:extLst>
              </p:cNvPr>
              <p:cNvGrpSpPr/>
              <p:nvPr/>
            </p:nvGrpSpPr>
            <p:grpSpPr>
              <a:xfrm>
                <a:off x="8307782" y="2394152"/>
                <a:ext cx="507350" cy="464917"/>
                <a:chOff x="1197358" y="4743604"/>
                <a:chExt cx="507350" cy="464917"/>
              </a:xfrm>
            </p:grpSpPr>
            <p:sp>
              <p:nvSpPr>
                <p:cNvPr id="169" name="Flowchart: Connector 168">
                  <a:extLst>
                    <a:ext uri="{FF2B5EF4-FFF2-40B4-BE49-F238E27FC236}">
                      <a16:creationId xmlns:a16="http://schemas.microsoft.com/office/drawing/2014/main" id="{EF5504C6-AF36-7D6F-DB7B-FFA7907A09D1}"/>
                    </a:ext>
                  </a:extLst>
                </p:cNvPr>
                <p:cNvSpPr/>
                <p:nvPr/>
              </p:nvSpPr>
              <p:spPr bwMode="auto">
                <a:xfrm>
                  <a:off x="1287059" y="4819805"/>
                  <a:ext cx="327949" cy="312517"/>
                </a:xfrm>
                <a:prstGeom prst="flowChartConnector">
                  <a:avLst/>
                </a:prstGeom>
                <a:solidFill>
                  <a:schemeClr val="tx2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0" name="Flowchart: Connector 169">
                  <a:extLst>
                    <a:ext uri="{FF2B5EF4-FFF2-40B4-BE49-F238E27FC236}">
                      <a16:creationId xmlns:a16="http://schemas.microsoft.com/office/drawing/2014/main" id="{5FF2EA71-72B2-3A4B-9EC3-EEA157E5EA7A}"/>
                    </a:ext>
                  </a:extLst>
                </p:cNvPr>
                <p:cNvSpPr/>
                <p:nvPr/>
              </p:nvSpPr>
              <p:spPr bwMode="auto">
                <a:xfrm>
                  <a:off x="1197358" y="4743604"/>
                  <a:ext cx="507350" cy="464917"/>
                </a:xfrm>
                <a:prstGeom prst="flowChartConnector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7" name="Diamond 166">
                <a:extLst>
                  <a:ext uri="{FF2B5EF4-FFF2-40B4-BE49-F238E27FC236}">
                    <a16:creationId xmlns:a16="http://schemas.microsoft.com/office/drawing/2014/main" id="{4D660597-AB67-E051-E47C-71DF99865629}"/>
                  </a:ext>
                </a:extLst>
              </p:cNvPr>
              <p:cNvSpPr/>
              <p:nvPr/>
            </p:nvSpPr>
            <p:spPr bwMode="auto">
              <a:xfrm>
                <a:off x="7477555" y="2424245"/>
                <a:ext cx="385822" cy="392965"/>
              </a:xfrm>
              <a:prstGeom prst="diamond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98A2B19B-698A-0F37-79A5-013D1A736346}"/>
                  </a:ext>
                </a:extLst>
              </p:cNvPr>
              <p:cNvCxnSpPr>
                <a:cxnSpLocks/>
                <a:stCxn id="167" idx="3"/>
              </p:cNvCxnSpPr>
              <p:nvPr/>
            </p:nvCxnSpPr>
            <p:spPr bwMode="auto">
              <a:xfrm flipV="1">
                <a:off x="7863377" y="2616563"/>
                <a:ext cx="461564" cy="4165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AB5B04A-454C-C5ED-DBF9-B0C7346B709E}"/>
                </a:ext>
              </a:extLst>
            </p:cNvPr>
            <p:cNvSpPr txBox="1"/>
            <p:nvPr userDrawn="1"/>
          </p:nvSpPr>
          <p:spPr>
            <a:xfrm>
              <a:off x="1951620" y="2595180"/>
              <a:ext cx="847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  <a:latin typeface="Consolas" panose="020B0609020204030204" pitchFamily="49" charset="0"/>
                </a:rPr>
                <a:t>f!=0</a:t>
              </a:r>
              <a:endParaRPr lang="en-IN" b="1" dirty="0">
                <a:solidFill>
                  <a:srgbClr val="00B050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8D2B3BBB-F67D-0528-E99A-9CC32539E79E}"/>
                </a:ext>
              </a:extLst>
            </p:cNvPr>
            <p:cNvCxnSpPr>
              <a:stCxn id="159" idx="0"/>
              <a:endCxn id="160" idx="2"/>
            </p:cNvCxnSpPr>
            <p:nvPr userDrawn="1"/>
          </p:nvCxnSpPr>
          <p:spPr bwMode="auto">
            <a:xfrm flipV="1">
              <a:off x="739364" y="2733851"/>
              <a:ext cx="11463" cy="65384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8A5866A-D52E-88B7-B68B-0B747A0B5C15}"/>
                </a:ext>
              </a:extLst>
            </p:cNvPr>
            <p:cNvCxnSpPr>
              <a:cxnSpLocks/>
              <a:stCxn id="174" idx="2"/>
            </p:cNvCxnSpPr>
            <p:nvPr userDrawn="1"/>
          </p:nvCxnSpPr>
          <p:spPr bwMode="auto">
            <a:xfrm>
              <a:off x="1129774" y="5429295"/>
              <a:ext cx="0" cy="56802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E61DBCCC-E5C5-99F5-F00E-CF92CD81DCAE}"/>
                </a:ext>
              </a:extLst>
            </p:cNvPr>
            <p:cNvSpPr/>
            <p:nvPr userDrawn="1"/>
          </p:nvSpPr>
          <p:spPr bwMode="auto">
            <a:xfrm>
              <a:off x="146963" y="597121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175" name="TextBox 174">
            <a:extLst>
              <a:ext uri="{FF2B5EF4-FFF2-40B4-BE49-F238E27FC236}">
                <a16:creationId xmlns:a16="http://schemas.microsoft.com/office/drawing/2014/main" id="{0F89DF30-C2BA-ECF9-92E5-DC98022C5D23}"/>
              </a:ext>
            </a:extLst>
          </p:cNvPr>
          <p:cNvSpPr txBox="1"/>
          <p:nvPr/>
        </p:nvSpPr>
        <p:spPr>
          <a:xfrm>
            <a:off x="1723529" y="6067682"/>
            <a:ext cx="1874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Do{ }while()</a:t>
            </a:r>
            <a:endParaRPr lang="en-IN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0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74" grpId="0" uiExpand="1" build="p"/>
      <p:bldP spid="78" grpId="0" animBg="1"/>
      <p:bldP spid="80" grpId="0" animBg="1"/>
      <p:bldP spid="8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7C0880A0-6257-84E6-5BC4-3837C98868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5127171" y="970577"/>
            <a:ext cx="1743984" cy="2609021"/>
          </a:xfrm>
          <a:prstGeom prst="rect">
            <a:avLst/>
          </a:prstGeom>
          <a:solidFill>
            <a:srgbClr val="FF99FF"/>
          </a:solidFill>
          <a:ln w="28575" cap="flat" cmpd="sng" algn="ctr">
            <a:solidFill>
              <a:srgbClr val="7030A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E3F6686-5645-9580-6F5D-781390E926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113945" y="978191"/>
            <a:ext cx="3013226" cy="4597362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BD0FDA1-1336-7743-0E14-F3928D7036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40774" y="1381691"/>
            <a:ext cx="2073170" cy="4817656"/>
          </a:xfrm>
          <a:prstGeom prst="rect">
            <a:avLst/>
          </a:prstGeom>
          <a:solidFill>
            <a:srgbClr val="FF99FF"/>
          </a:solidFill>
          <a:ln w="28575" cap="flat" cmpd="sng" algn="ctr">
            <a:solidFill>
              <a:srgbClr val="7030A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Modify UML to use Arrays</a:t>
            </a:r>
            <a:endParaRPr lang="en-IN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EA1372F-AF78-4008-B6A0-60F401E5ABA5}"/>
              </a:ext>
            </a:extLst>
          </p:cNvPr>
          <p:cNvSpPr txBox="1"/>
          <p:nvPr/>
        </p:nvSpPr>
        <p:spPr>
          <a:xfrm>
            <a:off x="154759" y="6203087"/>
            <a:ext cx="693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Do{ }while()           for()                     for()</a:t>
            </a:r>
            <a:endParaRPr lang="en-IN" sz="2800" b="1" dirty="0">
              <a:solidFill>
                <a:schemeClr val="tx2"/>
              </a:solidFill>
            </a:endParaRP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6B42FA05-670B-FF27-E2E1-082EEFF3A59E}"/>
              </a:ext>
            </a:extLst>
          </p:cNvPr>
          <p:cNvGrpSpPr/>
          <p:nvPr/>
        </p:nvGrpSpPr>
        <p:grpSpPr>
          <a:xfrm>
            <a:off x="100614" y="983696"/>
            <a:ext cx="2090140" cy="4983723"/>
            <a:chOff x="100614" y="983696"/>
            <a:chExt cx="2090140" cy="498372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C4D5436-C7E6-430C-8A6A-73E26B816D7E}"/>
                </a:ext>
              </a:extLst>
            </p:cNvPr>
            <p:cNvSpPr/>
            <p:nvPr/>
          </p:nvSpPr>
          <p:spPr bwMode="auto">
            <a:xfrm>
              <a:off x="249428" y="227547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xi[0], h[0]</a:t>
              </a:r>
              <a:endParaRPr kumimoji="0" lang="en-IN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39C42D6-3207-4ECC-91D0-5975979F717C}"/>
                </a:ext>
              </a:extLst>
            </p:cNvPr>
            <p:cNvCxnSpPr>
              <a:cxnSpLocks/>
              <a:stCxn id="9" idx="4"/>
              <a:endCxn id="4" idx="0"/>
            </p:cNvCxnSpPr>
            <p:nvPr/>
          </p:nvCxnSpPr>
          <p:spPr bwMode="auto">
            <a:xfrm>
              <a:off x="923810" y="1296213"/>
              <a:ext cx="10453" cy="97926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5039D92B-71E2-43FA-9511-0B6EBA15AFD9}"/>
                </a:ext>
              </a:extLst>
            </p:cNvPr>
            <p:cNvSpPr/>
            <p:nvPr/>
          </p:nvSpPr>
          <p:spPr bwMode="auto">
            <a:xfrm>
              <a:off x="759835" y="983696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7A5ED1D-72B3-46EC-9D94-1EE0645488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2210" y="2834919"/>
              <a:ext cx="0" cy="28138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C38CF806-EC2D-4A89-988D-D5ABDA88E282}"/>
                </a:ext>
              </a:extLst>
            </p:cNvPr>
            <p:cNvSpPr/>
            <p:nvPr/>
          </p:nvSpPr>
          <p:spPr bwMode="auto">
            <a:xfrm>
              <a:off x="237375" y="311464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nlens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++;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E3D7AB5-F3CB-4BA7-8556-32FCBEC8AC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2210" y="3674083"/>
              <a:ext cx="0" cy="28138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2E97C49-4B98-4F3C-BB3A-65A920DBA2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71621" y="1388327"/>
              <a:ext cx="19133" cy="373931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EC294BC0-4996-412D-BC62-A9AAC2081F33}"/>
                </a:ext>
              </a:extLst>
            </p:cNvPr>
            <p:cNvSpPr/>
            <p:nvPr/>
          </p:nvSpPr>
          <p:spPr bwMode="auto">
            <a:xfrm>
              <a:off x="260054" y="397676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 </a:t>
              </a: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xl[</a:t>
              </a:r>
              <a:r>
                <a:rPr lang="en-US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nlens</a:t>
              </a: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], 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f[</a:t>
              </a:r>
              <a:r>
                <a:rPr lang="en-US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nlens</a:t>
              </a: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]</a:t>
              </a:r>
              <a:endParaRPr kumimoji="0" lang="en-IN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6D5937E-5CF6-429E-81E0-F69883E31C3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01127" y="5067966"/>
              <a:ext cx="437390" cy="39918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" name="Rectangle: Single Corner Snipped 41">
              <a:extLst>
                <a:ext uri="{FF2B5EF4-FFF2-40B4-BE49-F238E27FC236}">
                  <a16:creationId xmlns:a16="http://schemas.microsoft.com/office/drawing/2014/main" id="{080380A7-B0EC-4E88-8278-E19A92A6E453}"/>
                </a:ext>
              </a:extLst>
            </p:cNvPr>
            <p:cNvSpPr/>
            <p:nvPr/>
          </p:nvSpPr>
          <p:spPr bwMode="auto">
            <a:xfrm>
              <a:off x="350998" y="5388685"/>
              <a:ext cx="1369670" cy="578734"/>
            </a:xfrm>
            <a:prstGeom prst="snip1Rect">
              <a:avLst>
                <a:gd name="adj" fmla="val 48064"/>
              </a:avLst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Exit when no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ore lens</a:t>
              </a:r>
              <a:endPara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17DBACD-5933-4333-B0EE-B5D7F5CADE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0405" y="4536207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" name="Diamond 60">
              <a:extLst>
                <a:ext uri="{FF2B5EF4-FFF2-40B4-BE49-F238E27FC236}">
                  <a16:creationId xmlns:a16="http://schemas.microsoft.com/office/drawing/2014/main" id="{CE02D3ED-6286-44F4-8D49-D21B6EEE6C33}"/>
                </a:ext>
              </a:extLst>
            </p:cNvPr>
            <p:cNvSpPr/>
            <p:nvPr/>
          </p:nvSpPr>
          <p:spPr bwMode="auto">
            <a:xfrm>
              <a:off x="767494" y="4753466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A25A912-5941-4767-9E9B-F4497C6AAB2D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21674" y="4949948"/>
              <a:ext cx="645820" cy="1408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BD67C98-4E79-4486-8687-AC0C9AC668F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3773" y="2963342"/>
              <a:ext cx="16039" cy="200069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94BF1A52-C87B-408D-80DA-0E754B61DBD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00614" y="2967349"/>
              <a:ext cx="833649" cy="455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23FA2FF-2FED-47BD-BD14-935857E28F7B}"/>
                </a:ext>
              </a:extLst>
            </p:cNvPr>
            <p:cNvSpPr txBox="1"/>
            <p:nvPr/>
          </p:nvSpPr>
          <p:spPr>
            <a:xfrm>
              <a:off x="122971" y="4654222"/>
              <a:ext cx="847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  <a:latin typeface="Consolas" panose="020B0609020204030204" pitchFamily="49" charset="0"/>
                </a:rPr>
                <a:t>f!=0</a:t>
              </a:r>
              <a:endParaRPr lang="en-IN" b="1" dirty="0">
                <a:solidFill>
                  <a:srgbClr val="00B050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28A47E2-EA8D-FF54-7939-6A9C1D43D0E3}"/>
                </a:ext>
              </a:extLst>
            </p:cNvPr>
            <p:cNvCxnSpPr>
              <a:cxnSpLocks/>
              <a:stCxn id="61" idx="3"/>
            </p:cNvCxnSpPr>
            <p:nvPr/>
          </p:nvCxnSpPr>
          <p:spPr bwMode="auto">
            <a:xfrm>
              <a:off x="1153316" y="4949949"/>
              <a:ext cx="1033762" cy="140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AB11E8D8-1CE7-9CCA-DE2B-D198C5E61302}"/>
                </a:ext>
              </a:extLst>
            </p:cNvPr>
            <p:cNvSpPr/>
            <p:nvPr/>
          </p:nvSpPr>
          <p:spPr bwMode="auto">
            <a:xfrm>
              <a:off x="260054" y="142380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n</a:t>
              </a:r>
              <a:r>
                <a:rPr kumimoji="0" lang="en-US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lens</a:t>
              </a: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=-1;</a:t>
              </a:r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43A8D5BB-E4C2-AD55-E591-852C8C570055}"/>
                </a:ext>
              </a:extLst>
            </p:cNvPr>
            <p:cNvSpPr/>
            <p:nvPr/>
          </p:nvSpPr>
          <p:spPr bwMode="auto">
            <a:xfrm>
              <a:off x="1231505" y="4670226"/>
              <a:ext cx="786734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k=0;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2061C8F8-8525-74A5-EAAE-9209790AB547}"/>
              </a:ext>
            </a:extLst>
          </p:cNvPr>
          <p:cNvGrpSpPr/>
          <p:nvPr/>
        </p:nvGrpSpPr>
        <p:grpSpPr>
          <a:xfrm>
            <a:off x="5170010" y="1155867"/>
            <a:ext cx="1648544" cy="2245737"/>
            <a:chOff x="5170010" y="1155867"/>
            <a:chExt cx="1648544" cy="224573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7FD2923-4DC2-4ECA-9C68-E94A0115D68F}"/>
                </a:ext>
              </a:extLst>
            </p:cNvPr>
            <p:cNvGrpSpPr/>
            <p:nvPr/>
          </p:nvGrpSpPr>
          <p:grpSpPr>
            <a:xfrm>
              <a:off x="6311204" y="1155867"/>
              <a:ext cx="507350" cy="464917"/>
              <a:chOff x="1198328" y="4746501"/>
              <a:chExt cx="507350" cy="464917"/>
            </a:xfrm>
          </p:grpSpPr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C9991969-84CC-403C-97DB-28986A22262D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19C0B5E2-F462-44EF-A37A-91207D2E1DCA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5BF99F99-E760-41A2-8CBC-9ED3D7CB2B0C}"/>
                </a:ext>
              </a:extLst>
            </p:cNvPr>
            <p:cNvCxnSpPr>
              <a:cxnSpLocks/>
              <a:stCxn id="59" idx="3"/>
            </p:cNvCxnSpPr>
            <p:nvPr/>
          </p:nvCxnSpPr>
          <p:spPr bwMode="auto">
            <a:xfrm>
              <a:off x="6013230" y="1374801"/>
              <a:ext cx="293623" cy="663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E82F643-7B00-4EFC-8529-CD1B06BBDE1A}"/>
                </a:ext>
              </a:extLst>
            </p:cNvPr>
            <p:cNvCxnSpPr>
              <a:cxnSpLocks/>
              <a:stCxn id="59" idx="2"/>
              <a:endCxn id="53" idx="0"/>
            </p:cNvCxnSpPr>
            <p:nvPr/>
          </p:nvCxnSpPr>
          <p:spPr bwMode="auto">
            <a:xfrm>
              <a:off x="5820319" y="1571283"/>
              <a:ext cx="263124" cy="51837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68C2E69C-49B0-4C9C-A595-5AC37A3D1C34}"/>
                </a:ext>
              </a:extLst>
            </p:cNvPr>
            <p:cNvSpPr/>
            <p:nvPr/>
          </p:nvSpPr>
          <p:spPr bwMode="auto">
            <a:xfrm>
              <a:off x="5398608" y="208966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printf</a:t>
              </a:r>
              <a:endPara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xi[k],h[k]</a:t>
              </a:r>
              <a:endParaRPr kumimoji="0" lang="en-IN" sz="20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9" name="Diamond 58">
              <a:extLst>
                <a:ext uri="{FF2B5EF4-FFF2-40B4-BE49-F238E27FC236}">
                  <a16:creationId xmlns:a16="http://schemas.microsoft.com/office/drawing/2014/main" id="{895404DE-42D8-45E7-B3BA-92E5FA5C1E3E}"/>
                </a:ext>
              </a:extLst>
            </p:cNvPr>
            <p:cNvSpPr/>
            <p:nvPr/>
          </p:nvSpPr>
          <p:spPr bwMode="auto">
            <a:xfrm>
              <a:off x="5627408" y="1178318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2368CC2D-4CAB-49C1-A339-A70C9A32C6E8}"/>
                </a:ext>
              </a:extLst>
            </p:cNvPr>
            <p:cNvCxnSpPr>
              <a:cxnSpLocks/>
              <a:stCxn id="53" idx="2"/>
              <a:endCxn id="99" idx="0"/>
            </p:cNvCxnSpPr>
            <p:nvPr/>
          </p:nvCxnSpPr>
          <p:spPr bwMode="auto">
            <a:xfrm flipH="1">
              <a:off x="5854845" y="2649103"/>
              <a:ext cx="228598" cy="19305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7F735D1-5469-474C-4AEF-DCD2FE1DBC2F}"/>
                </a:ext>
              </a:extLst>
            </p:cNvPr>
            <p:cNvSpPr txBox="1"/>
            <p:nvPr/>
          </p:nvSpPr>
          <p:spPr>
            <a:xfrm>
              <a:off x="5933639" y="1636342"/>
              <a:ext cx="8592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k&lt;</a:t>
              </a:r>
              <a:r>
                <a:rPr lang="en-US" sz="1600" dirty="0" err="1">
                  <a:solidFill>
                    <a:schemeClr val="tx2"/>
                  </a:solidFill>
                </a:rPr>
                <a:t>nlens</a:t>
              </a:r>
              <a:endParaRPr lang="en-IN" sz="1600" dirty="0">
                <a:solidFill>
                  <a:schemeClr val="tx2"/>
                </a:solidFill>
              </a:endParaRPr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2E4FF4CF-5A3F-F18D-8228-60A6B20EA667}"/>
                </a:ext>
              </a:extLst>
            </p:cNvPr>
            <p:cNvSpPr/>
            <p:nvPr/>
          </p:nvSpPr>
          <p:spPr bwMode="auto">
            <a:xfrm>
              <a:off x="5170010" y="284216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k++;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876F741A-682C-D550-6673-159B736B2694}"/>
              </a:ext>
            </a:extLst>
          </p:cNvPr>
          <p:cNvGrpSpPr/>
          <p:nvPr/>
        </p:nvGrpSpPr>
        <p:grpSpPr>
          <a:xfrm>
            <a:off x="2171621" y="1105707"/>
            <a:ext cx="3455787" cy="4332924"/>
            <a:chOff x="2171621" y="1105707"/>
            <a:chExt cx="3455787" cy="433292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77996D6-FC8F-418D-9243-34F4C1A998FE}"/>
                </a:ext>
              </a:extLst>
            </p:cNvPr>
            <p:cNvCxnSpPr/>
            <p:nvPr/>
          </p:nvCxnSpPr>
          <p:spPr bwMode="auto">
            <a:xfrm>
              <a:off x="2739513" y="4643670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7DA50F6-8F42-4D3E-AA44-3ED46E2B88D2}"/>
                </a:ext>
              </a:extLst>
            </p:cNvPr>
            <p:cNvCxnSpPr>
              <a:cxnSpLocks/>
              <a:endCxn id="55" idx="1"/>
            </p:cNvCxnSpPr>
            <p:nvPr/>
          </p:nvCxnSpPr>
          <p:spPr bwMode="auto">
            <a:xfrm>
              <a:off x="2171621" y="1403474"/>
              <a:ext cx="87020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59EC4F70-7896-4D61-A86F-50DC4E72C237}"/>
                </a:ext>
              </a:extLst>
            </p:cNvPr>
            <p:cNvSpPr/>
            <p:nvPr/>
          </p:nvSpPr>
          <p:spPr bwMode="auto">
            <a:xfrm>
              <a:off x="3016003" y="207432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o=xi[k]-x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l[k]</a:t>
              </a:r>
              <a:endParaRPr kumimoji="0" lang="en-IN" sz="20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3368D29-6A2F-4855-8983-C27025150B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84364" y="2632620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A300126E-E407-4721-A2CA-6E119F339887}"/>
                </a:ext>
              </a:extLst>
            </p:cNvPr>
            <p:cNvSpPr/>
            <p:nvPr/>
          </p:nvSpPr>
          <p:spPr bwMode="auto">
            <a:xfrm>
              <a:off x="3007384" y="284216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hin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i=g(</a:t>
              </a:r>
              <a:r>
                <a:rPr lang="en-US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o,f</a:t>
              </a: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)</a:t>
              </a:r>
              <a:endParaRPr kumimoji="0" lang="en-I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97DE8BB-EB61-4DF5-BDD7-1377D7A515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82328" y="3394780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9EF88C8-F243-4FCB-AF06-2FD7ECF0B0D8}"/>
                </a:ext>
              </a:extLst>
            </p:cNvPr>
            <p:cNvCxnSpPr/>
            <p:nvPr/>
          </p:nvCxnSpPr>
          <p:spPr bwMode="auto">
            <a:xfrm>
              <a:off x="2739513" y="3609273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0887B7D-DFD9-4156-A1C9-24E5D7C31B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07700" y="3634769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47EB404-3817-4EB6-91BF-1375D659AD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62115" y="3643507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C922A176-8BE0-42F9-9244-0F4FC6B14F20}"/>
                </a:ext>
              </a:extLst>
            </p:cNvPr>
            <p:cNvSpPr/>
            <p:nvPr/>
          </p:nvSpPr>
          <p:spPr bwMode="auto">
            <a:xfrm>
              <a:off x="2284527" y="385556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xi[k+1]</a:t>
              </a:r>
              <a:endParaRPr lang="en-US" baseline="-250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=xl[k]+ </a:t>
              </a:r>
              <a:r>
                <a:rPr kumimoji="0" lang="en-US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</a:t>
              </a:r>
              <a:endParaRPr kumimoji="0" lang="en-I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2318A5E3-0EC7-4F60-869B-F1BACE04E83C}"/>
                </a:ext>
              </a:extLst>
            </p:cNvPr>
            <p:cNvSpPr/>
            <p:nvPr/>
          </p:nvSpPr>
          <p:spPr bwMode="auto">
            <a:xfrm>
              <a:off x="3717448" y="3855565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[k+1]=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-(i/o)*h[k]</a:t>
              </a:r>
              <a:endParaRPr kumimoji="0" lang="en-IN" sz="20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3BBE23B-76E0-4DF5-B2C3-BFD44E32EE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01861" y="4415008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0C6A2BE-8087-487E-BCDD-06E8506516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41109" y="4423315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5" name="Diamond 54">
              <a:extLst>
                <a:ext uri="{FF2B5EF4-FFF2-40B4-BE49-F238E27FC236}">
                  <a16:creationId xmlns:a16="http://schemas.microsoft.com/office/drawing/2014/main" id="{B6D91C46-FE1D-44CB-AC69-C82789CD8CC4}"/>
                </a:ext>
              </a:extLst>
            </p:cNvPr>
            <p:cNvSpPr/>
            <p:nvPr/>
          </p:nvSpPr>
          <p:spPr bwMode="auto">
            <a:xfrm>
              <a:off x="3041825" y="120699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18534AED-33BD-43CB-B385-3FAF41E44A6A}"/>
                </a:ext>
              </a:extLst>
            </p:cNvPr>
            <p:cNvCxnSpPr>
              <a:cxnSpLocks/>
              <a:stCxn id="55" idx="3"/>
              <a:endCxn id="59" idx="1"/>
            </p:cNvCxnSpPr>
            <p:nvPr/>
          </p:nvCxnSpPr>
          <p:spPr bwMode="auto">
            <a:xfrm flipV="1">
              <a:off x="3427647" y="1374801"/>
              <a:ext cx="2199761" cy="2867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2215C63-5EB3-4704-9C55-438AC22D60A5}"/>
                </a:ext>
              </a:extLst>
            </p:cNvPr>
            <p:cNvSpPr txBox="1"/>
            <p:nvPr/>
          </p:nvSpPr>
          <p:spPr>
            <a:xfrm>
              <a:off x="3479246" y="1621435"/>
              <a:ext cx="860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k&lt;</a:t>
              </a:r>
              <a:r>
                <a:rPr lang="en-US" sz="1600" dirty="0" err="1">
                  <a:solidFill>
                    <a:schemeClr val="tx2"/>
                  </a:solidFill>
                </a:rPr>
                <a:t>nlens</a:t>
              </a:r>
              <a:endParaRPr lang="en-IN" sz="1600" dirty="0">
                <a:solidFill>
                  <a:schemeClr val="tx2"/>
                </a:solidFill>
              </a:endParaRP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A479F917-34B7-4AB0-A741-8428784281D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287733" y="1388326"/>
              <a:ext cx="0" cy="149774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E8A86AD-03CC-4572-8615-27AC2B575BB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171621" y="5146431"/>
              <a:ext cx="160189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2BD0FB6-1949-49A9-B975-5D483DD42D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73518" y="4627066"/>
              <a:ext cx="0" cy="51936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AE9ADCF-01DD-31FA-F9E5-726DFE10B0BA}"/>
                </a:ext>
              </a:extLst>
            </p:cNvPr>
            <p:cNvSpPr/>
            <p:nvPr/>
          </p:nvSpPr>
          <p:spPr bwMode="auto">
            <a:xfrm>
              <a:off x="3106274" y="487918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k++;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37149B2B-3679-E7FB-A8CC-76D46437C4BF}"/>
                </a:ext>
              </a:extLst>
            </p:cNvPr>
            <p:cNvSpPr/>
            <p:nvPr/>
          </p:nvSpPr>
          <p:spPr bwMode="auto">
            <a:xfrm>
              <a:off x="3646380" y="1105707"/>
              <a:ext cx="786734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k=0;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38E828FA-ADFC-43C9-2E1F-BBF7F8A51442}"/>
                </a:ext>
              </a:extLst>
            </p:cNvPr>
            <p:cNvCxnSpPr>
              <a:cxnSpLocks/>
              <a:stCxn id="55" idx="2"/>
              <a:endCxn id="34" idx="0"/>
            </p:cNvCxnSpPr>
            <p:nvPr/>
          </p:nvCxnSpPr>
          <p:spPr bwMode="auto">
            <a:xfrm>
              <a:off x="3234736" y="1599956"/>
              <a:ext cx="466102" cy="47436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7366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92AAD2-BD81-58C9-1FF1-2376962937B0}"/>
              </a:ext>
            </a:extLst>
          </p:cNvPr>
          <p:cNvSpPr/>
          <p:nvPr/>
        </p:nvSpPr>
        <p:spPr bwMode="auto">
          <a:xfrm>
            <a:off x="5763983" y="1231834"/>
            <a:ext cx="1743984" cy="2609021"/>
          </a:xfrm>
          <a:prstGeom prst="rect">
            <a:avLst/>
          </a:prstGeom>
          <a:solidFill>
            <a:srgbClr val="FF99FF"/>
          </a:solidFill>
          <a:ln w="28575" cap="flat" cmpd="sng" algn="ctr">
            <a:solidFill>
              <a:srgbClr val="7030A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F70F6D-8FBE-30EA-B00D-5CC44947ADC4}"/>
              </a:ext>
            </a:extLst>
          </p:cNvPr>
          <p:cNvSpPr/>
          <p:nvPr/>
        </p:nvSpPr>
        <p:spPr bwMode="auto">
          <a:xfrm>
            <a:off x="2750757" y="1239448"/>
            <a:ext cx="3013226" cy="4597362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23189-EB17-9C8A-232C-20B936782C05}"/>
              </a:ext>
            </a:extLst>
          </p:cNvPr>
          <p:cNvSpPr/>
          <p:nvPr/>
        </p:nvSpPr>
        <p:spPr bwMode="auto">
          <a:xfrm>
            <a:off x="677586" y="1642948"/>
            <a:ext cx="2073170" cy="4817656"/>
          </a:xfrm>
          <a:prstGeom prst="rect">
            <a:avLst/>
          </a:prstGeom>
          <a:solidFill>
            <a:srgbClr val="FF99FF"/>
          </a:solidFill>
          <a:ln w="28575" cap="flat" cmpd="sng" algn="ctr">
            <a:solidFill>
              <a:srgbClr val="7030A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0880E3-AD53-2014-CEDA-04D3FAEC39CC}"/>
              </a:ext>
            </a:extLst>
          </p:cNvPr>
          <p:cNvGrpSpPr/>
          <p:nvPr/>
        </p:nvGrpSpPr>
        <p:grpSpPr>
          <a:xfrm>
            <a:off x="737426" y="1244953"/>
            <a:ext cx="2090140" cy="4983723"/>
            <a:chOff x="100614" y="983696"/>
            <a:chExt cx="2090140" cy="4983723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288F201-A1E7-5CB4-B8A8-CD0E50068D6D}"/>
                </a:ext>
              </a:extLst>
            </p:cNvPr>
            <p:cNvSpPr/>
            <p:nvPr/>
          </p:nvSpPr>
          <p:spPr bwMode="auto">
            <a:xfrm>
              <a:off x="249428" y="227547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xi[0], h[0]</a:t>
              </a:r>
              <a:endParaRPr kumimoji="0" lang="en-IN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FCE8546-25F1-BF22-4A8D-1A17C8C664BE}"/>
                </a:ext>
              </a:extLst>
            </p:cNvPr>
            <p:cNvCxnSpPr>
              <a:cxnSpLocks/>
              <a:stCxn id="11" idx="4"/>
              <a:endCxn id="9" idx="0"/>
            </p:cNvCxnSpPr>
            <p:nvPr/>
          </p:nvCxnSpPr>
          <p:spPr bwMode="auto">
            <a:xfrm>
              <a:off x="923810" y="1296213"/>
              <a:ext cx="10453" cy="97926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Flowchart: Connector 10">
              <a:extLst>
                <a:ext uri="{FF2B5EF4-FFF2-40B4-BE49-F238E27FC236}">
                  <a16:creationId xmlns:a16="http://schemas.microsoft.com/office/drawing/2014/main" id="{C8F97195-945B-7753-2427-46354A565295}"/>
                </a:ext>
              </a:extLst>
            </p:cNvPr>
            <p:cNvSpPr/>
            <p:nvPr/>
          </p:nvSpPr>
          <p:spPr bwMode="auto">
            <a:xfrm>
              <a:off x="759835" y="983696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8551827-D277-D9A8-7DB5-FF1ED167A80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2210" y="2834919"/>
              <a:ext cx="0" cy="28138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0E22D2B-6955-9CD0-9E9B-6E6CCDC509F1}"/>
                </a:ext>
              </a:extLst>
            </p:cNvPr>
            <p:cNvSpPr/>
            <p:nvPr/>
          </p:nvSpPr>
          <p:spPr bwMode="auto">
            <a:xfrm>
              <a:off x="237375" y="311464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nlens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++;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D437F2C-46E0-A2C3-8E92-0A3E835490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2210" y="3674083"/>
              <a:ext cx="0" cy="28138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C2D5A79-D3BB-F3EF-0F41-3FEFB30F300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71621" y="1388327"/>
              <a:ext cx="19133" cy="373931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9EC303A-5DE7-27AB-0CD1-F86B6117EF15}"/>
                </a:ext>
              </a:extLst>
            </p:cNvPr>
            <p:cNvSpPr/>
            <p:nvPr/>
          </p:nvSpPr>
          <p:spPr bwMode="auto">
            <a:xfrm>
              <a:off x="260054" y="397676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 </a:t>
              </a: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xl[</a:t>
              </a:r>
              <a:r>
                <a:rPr lang="en-US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nlens</a:t>
              </a: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], 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f[</a:t>
              </a:r>
              <a:r>
                <a:rPr lang="en-US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nlens</a:t>
              </a: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]</a:t>
              </a:r>
              <a:endParaRPr kumimoji="0" lang="en-IN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658584E-1AB2-B2A9-7FFC-FCCC4671275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01127" y="5067966"/>
              <a:ext cx="437390" cy="39918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Rectangle: Single Corner Snipped 17">
              <a:extLst>
                <a:ext uri="{FF2B5EF4-FFF2-40B4-BE49-F238E27FC236}">
                  <a16:creationId xmlns:a16="http://schemas.microsoft.com/office/drawing/2014/main" id="{603D9F6F-F4D3-0056-444B-31527430390E}"/>
                </a:ext>
              </a:extLst>
            </p:cNvPr>
            <p:cNvSpPr/>
            <p:nvPr/>
          </p:nvSpPr>
          <p:spPr bwMode="auto">
            <a:xfrm>
              <a:off x="350998" y="5388685"/>
              <a:ext cx="1369670" cy="578734"/>
            </a:xfrm>
            <a:prstGeom prst="snip1Rect">
              <a:avLst>
                <a:gd name="adj" fmla="val 48064"/>
              </a:avLst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Exit when no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ore lens</a:t>
              </a:r>
              <a:endPara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370B7B8-7B66-519F-2103-4347158B806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0405" y="4536207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" name="Diamond 19">
              <a:extLst>
                <a:ext uri="{FF2B5EF4-FFF2-40B4-BE49-F238E27FC236}">
                  <a16:creationId xmlns:a16="http://schemas.microsoft.com/office/drawing/2014/main" id="{40A73868-491A-0D56-AC15-04286E890986}"/>
                </a:ext>
              </a:extLst>
            </p:cNvPr>
            <p:cNvSpPr/>
            <p:nvPr/>
          </p:nvSpPr>
          <p:spPr bwMode="auto">
            <a:xfrm>
              <a:off x="767494" y="4753466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907B92B-4E2E-5954-E350-9BAA216C4B95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21674" y="4949948"/>
              <a:ext cx="645820" cy="1408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6A9D5E-BD9A-CCA1-673F-F2352FF86F7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3773" y="2963342"/>
              <a:ext cx="16039" cy="200069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10351B9-EAAA-CB2F-30F7-A5AAED303C4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00614" y="2967349"/>
              <a:ext cx="833649" cy="455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FB3F28B-AB95-1CD0-2752-274451A0BAFA}"/>
                </a:ext>
              </a:extLst>
            </p:cNvPr>
            <p:cNvSpPr txBox="1"/>
            <p:nvPr/>
          </p:nvSpPr>
          <p:spPr>
            <a:xfrm>
              <a:off x="122971" y="4654222"/>
              <a:ext cx="847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  <a:latin typeface="Consolas" panose="020B0609020204030204" pitchFamily="49" charset="0"/>
                </a:rPr>
                <a:t>f!=0</a:t>
              </a:r>
              <a:endParaRPr lang="en-IN" b="1" dirty="0">
                <a:solidFill>
                  <a:srgbClr val="00B050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F5C8C5C1-3A93-A17B-E01E-4C651822162E}"/>
                </a:ext>
              </a:extLst>
            </p:cNvPr>
            <p:cNvCxnSpPr>
              <a:cxnSpLocks/>
              <a:stCxn id="20" idx="3"/>
            </p:cNvCxnSpPr>
            <p:nvPr/>
          </p:nvCxnSpPr>
          <p:spPr bwMode="auto">
            <a:xfrm>
              <a:off x="1153316" y="4949949"/>
              <a:ext cx="1033762" cy="140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188D1EEB-31EE-5CE4-B5BA-F0DFAD00AE18}"/>
                </a:ext>
              </a:extLst>
            </p:cNvPr>
            <p:cNvSpPr/>
            <p:nvPr/>
          </p:nvSpPr>
          <p:spPr bwMode="auto">
            <a:xfrm>
              <a:off x="260054" y="142380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n</a:t>
              </a:r>
              <a:r>
                <a:rPr kumimoji="0" lang="en-US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lens</a:t>
              </a: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=-1;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DA2E07A1-74D1-9D7A-C04A-AA74F12C403F}"/>
                </a:ext>
              </a:extLst>
            </p:cNvPr>
            <p:cNvSpPr/>
            <p:nvPr/>
          </p:nvSpPr>
          <p:spPr bwMode="auto">
            <a:xfrm>
              <a:off x="1231505" y="4670226"/>
              <a:ext cx="786734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k=0;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8C3947A-44C8-B311-BD42-493664398007}"/>
              </a:ext>
            </a:extLst>
          </p:cNvPr>
          <p:cNvGrpSpPr/>
          <p:nvPr/>
        </p:nvGrpSpPr>
        <p:grpSpPr>
          <a:xfrm>
            <a:off x="5806822" y="1417124"/>
            <a:ext cx="1648544" cy="2245737"/>
            <a:chOff x="5170010" y="1155867"/>
            <a:chExt cx="1648544" cy="2245737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DDF5473-5A63-0E4D-4900-4F34EE824F84}"/>
                </a:ext>
              </a:extLst>
            </p:cNvPr>
            <p:cNvGrpSpPr/>
            <p:nvPr/>
          </p:nvGrpSpPr>
          <p:grpSpPr>
            <a:xfrm>
              <a:off x="6311204" y="1155867"/>
              <a:ext cx="507350" cy="464917"/>
              <a:chOff x="1198328" y="4746501"/>
              <a:chExt cx="507350" cy="464917"/>
            </a:xfrm>
          </p:grpSpPr>
          <p:sp>
            <p:nvSpPr>
              <p:cNvPr id="37" name="Flowchart: Connector 36">
                <a:extLst>
                  <a:ext uri="{FF2B5EF4-FFF2-40B4-BE49-F238E27FC236}">
                    <a16:creationId xmlns:a16="http://schemas.microsoft.com/office/drawing/2014/main" id="{EE307CC8-ED91-3DBE-A2A8-9743C8A1F800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Flowchart: Connector 37">
                <a:extLst>
                  <a:ext uri="{FF2B5EF4-FFF2-40B4-BE49-F238E27FC236}">
                    <a16:creationId xmlns:a16="http://schemas.microsoft.com/office/drawing/2014/main" id="{969B7A3E-724A-0843-C726-ED1AF264DD6F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3117E02-675F-DB08-A836-59C6F12299E6}"/>
                </a:ext>
              </a:extLst>
            </p:cNvPr>
            <p:cNvCxnSpPr>
              <a:cxnSpLocks/>
              <a:stCxn id="33" idx="3"/>
            </p:cNvCxnSpPr>
            <p:nvPr/>
          </p:nvCxnSpPr>
          <p:spPr bwMode="auto">
            <a:xfrm>
              <a:off x="6013230" y="1374801"/>
              <a:ext cx="293623" cy="663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7B25E32-5226-8AA1-96C4-91638E8F2547}"/>
                </a:ext>
              </a:extLst>
            </p:cNvPr>
            <p:cNvCxnSpPr>
              <a:cxnSpLocks/>
              <a:stCxn id="33" idx="2"/>
              <a:endCxn id="32" idx="0"/>
            </p:cNvCxnSpPr>
            <p:nvPr/>
          </p:nvCxnSpPr>
          <p:spPr bwMode="auto">
            <a:xfrm>
              <a:off x="5820319" y="1571283"/>
              <a:ext cx="263124" cy="51837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CE2ADD8E-775A-28C3-BBE0-11D4BF46435B}"/>
                </a:ext>
              </a:extLst>
            </p:cNvPr>
            <p:cNvSpPr/>
            <p:nvPr/>
          </p:nvSpPr>
          <p:spPr bwMode="auto">
            <a:xfrm>
              <a:off x="5398608" y="208966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printf</a:t>
              </a:r>
              <a:endPara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xi[k],h[k]</a:t>
              </a:r>
              <a:endParaRPr kumimoji="0" lang="en-IN" sz="20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3" name="Diamond 32">
              <a:extLst>
                <a:ext uri="{FF2B5EF4-FFF2-40B4-BE49-F238E27FC236}">
                  <a16:creationId xmlns:a16="http://schemas.microsoft.com/office/drawing/2014/main" id="{FEEC54DF-0DD5-5E32-8775-A371C9BCD7B6}"/>
                </a:ext>
              </a:extLst>
            </p:cNvPr>
            <p:cNvSpPr/>
            <p:nvPr/>
          </p:nvSpPr>
          <p:spPr bwMode="auto">
            <a:xfrm>
              <a:off x="5627408" y="1178318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C2436FF3-23B8-5446-5AAF-5FA506B7F86C}"/>
                </a:ext>
              </a:extLst>
            </p:cNvPr>
            <p:cNvCxnSpPr>
              <a:cxnSpLocks/>
              <a:stCxn id="32" idx="2"/>
              <a:endCxn id="36" idx="0"/>
            </p:cNvCxnSpPr>
            <p:nvPr/>
          </p:nvCxnSpPr>
          <p:spPr bwMode="auto">
            <a:xfrm flipH="1">
              <a:off x="5854845" y="2649103"/>
              <a:ext cx="228598" cy="19305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308B54E-343F-6CE2-0112-140C4FA7D49C}"/>
                </a:ext>
              </a:extLst>
            </p:cNvPr>
            <p:cNvSpPr txBox="1"/>
            <p:nvPr/>
          </p:nvSpPr>
          <p:spPr>
            <a:xfrm>
              <a:off x="5933639" y="1636342"/>
              <a:ext cx="8592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k&lt;</a:t>
              </a:r>
              <a:r>
                <a:rPr lang="en-US" sz="1600" dirty="0" err="1">
                  <a:solidFill>
                    <a:schemeClr val="tx2"/>
                  </a:solidFill>
                </a:rPr>
                <a:t>nlens</a:t>
              </a:r>
              <a:endParaRPr lang="en-IN" sz="1600" dirty="0">
                <a:solidFill>
                  <a:schemeClr val="tx2"/>
                </a:solidFill>
              </a:endParaRP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19B317DC-8F5E-2DE9-5BED-F3087A4186BD}"/>
                </a:ext>
              </a:extLst>
            </p:cNvPr>
            <p:cNvSpPr/>
            <p:nvPr/>
          </p:nvSpPr>
          <p:spPr bwMode="auto">
            <a:xfrm>
              <a:off x="5170010" y="284216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k++;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2011264-C2C7-5AFF-A129-A01CA4FEAA8D}"/>
              </a:ext>
            </a:extLst>
          </p:cNvPr>
          <p:cNvGrpSpPr/>
          <p:nvPr/>
        </p:nvGrpSpPr>
        <p:grpSpPr>
          <a:xfrm>
            <a:off x="2808433" y="1366964"/>
            <a:ext cx="3496608" cy="4332924"/>
            <a:chOff x="2171621" y="1105707"/>
            <a:chExt cx="3496608" cy="4332924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6A5D69A-76B6-A96B-2143-B898B9B897C9}"/>
                </a:ext>
              </a:extLst>
            </p:cNvPr>
            <p:cNvCxnSpPr/>
            <p:nvPr/>
          </p:nvCxnSpPr>
          <p:spPr bwMode="auto">
            <a:xfrm>
              <a:off x="2739513" y="4643670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60144523-9C95-9757-C069-F798ABDCD039}"/>
                </a:ext>
              </a:extLst>
            </p:cNvPr>
            <p:cNvCxnSpPr>
              <a:cxnSpLocks/>
              <a:endCxn id="53" idx="1"/>
            </p:cNvCxnSpPr>
            <p:nvPr/>
          </p:nvCxnSpPr>
          <p:spPr bwMode="auto">
            <a:xfrm>
              <a:off x="2171621" y="1403474"/>
              <a:ext cx="87020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688C9140-B6FA-CA1B-27FC-514FF6E21633}"/>
                </a:ext>
              </a:extLst>
            </p:cNvPr>
            <p:cNvSpPr/>
            <p:nvPr/>
          </p:nvSpPr>
          <p:spPr bwMode="auto">
            <a:xfrm>
              <a:off x="3016003" y="207432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o=xi[k]-x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l[k]</a:t>
              </a:r>
              <a:endParaRPr kumimoji="0" lang="en-IN" sz="20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1EB52CF-0A18-F173-00D0-E74A35ED6A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84364" y="2632620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F5A9660D-978D-2EBF-D1EC-735CD463A8D9}"/>
                </a:ext>
              </a:extLst>
            </p:cNvPr>
            <p:cNvSpPr/>
            <p:nvPr/>
          </p:nvSpPr>
          <p:spPr bwMode="auto">
            <a:xfrm>
              <a:off x="3007384" y="284216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hin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i=g(</a:t>
              </a:r>
              <a:r>
                <a:rPr lang="en-US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o,f</a:t>
              </a: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)</a:t>
              </a:r>
              <a:endParaRPr kumimoji="0" lang="en-I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72A4094-DCB1-D7DA-2575-938D3271F7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82328" y="3394780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20D37C5-648A-FB73-4017-D130DD44AB3B}"/>
                </a:ext>
              </a:extLst>
            </p:cNvPr>
            <p:cNvCxnSpPr/>
            <p:nvPr/>
          </p:nvCxnSpPr>
          <p:spPr bwMode="auto">
            <a:xfrm>
              <a:off x="2739513" y="3609273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C73D55E-F3F9-C4CA-CA09-920DC2E4A0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07700" y="3634769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3CEDB9B-FC9D-4F99-2A4F-A084FCFC48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62115" y="3643507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C516B676-423C-7792-DDF5-6C2E39DE193A}"/>
                </a:ext>
              </a:extLst>
            </p:cNvPr>
            <p:cNvSpPr/>
            <p:nvPr/>
          </p:nvSpPr>
          <p:spPr bwMode="auto">
            <a:xfrm>
              <a:off x="2284527" y="385556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xi[k+1]</a:t>
              </a:r>
              <a:endParaRPr lang="en-US" baseline="-250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=xl[k]+ </a:t>
              </a:r>
              <a:r>
                <a:rPr kumimoji="0" lang="en-US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</a:t>
              </a:r>
              <a:endParaRPr kumimoji="0" lang="en-I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3C309541-29D3-A49B-0591-AB47121BB264}"/>
                </a:ext>
              </a:extLst>
            </p:cNvPr>
            <p:cNvSpPr/>
            <p:nvPr/>
          </p:nvSpPr>
          <p:spPr bwMode="auto">
            <a:xfrm>
              <a:off x="3717448" y="3855565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[k+1]=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-(i/o)*h[k]</a:t>
              </a:r>
              <a:endParaRPr kumimoji="0" lang="en-IN" sz="20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EB2E273-91F7-3CB1-2611-41D72194882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01861" y="4415008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BB61BA1-A4B0-E519-5627-5589FE25016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41109" y="4423315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3" name="Diamond 52">
              <a:extLst>
                <a:ext uri="{FF2B5EF4-FFF2-40B4-BE49-F238E27FC236}">
                  <a16:creationId xmlns:a16="http://schemas.microsoft.com/office/drawing/2014/main" id="{E52E9023-AB53-14D5-D8B3-D56E6669D376}"/>
                </a:ext>
              </a:extLst>
            </p:cNvPr>
            <p:cNvSpPr/>
            <p:nvPr/>
          </p:nvSpPr>
          <p:spPr bwMode="auto">
            <a:xfrm>
              <a:off x="3041825" y="120699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82D274E-6C97-4D6A-A826-4AD40FEC0A42}"/>
                </a:ext>
              </a:extLst>
            </p:cNvPr>
            <p:cNvCxnSpPr>
              <a:cxnSpLocks/>
              <a:stCxn id="53" idx="3"/>
              <a:endCxn id="33" idx="1"/>
            </p:cNvCxnSpPr>
            <p:nvPr/>
          </p:nvCxnSpPr>
          <p:spPr bwMode="auto">
            <a:xfrm flipV="1">
              <a:off x="3427647" y="1374801"/>
              <a:ext cx="2240582" cy="2867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610A86E-3CF5-5F41-4261-99FB82FE2118}"/>
                </a:ext>
              </a:extLst>
            </p:cNvPr>
            <p:cNvSpPr txBox="1"/>
            <p:nvPr/>
          </p:nvSpPr>
          <p:spPr>
            <a:xfrm>
              <a:off x="3479246" y="1621435"/>
              <a:ext cx="860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k&lt;</a:t>
              </a:r>
              <a:r>
                <a:rPr lang="en-US" sz="1600" dirty="0" err="1">
                  <a:solidFill>
                    <a:schemeClr val="tx2"/>
                  </a:solidFill>
                </a:rPr>
                <a:t>nlens</a:t>
              </a:r>
              <a:endParaRPr lang="en-IN" sz="1600" dirty="0">
                <a:solidFill>
                  <a:schemeClr val="tx2"/>
                </a:solidFill>
              </a:endParaRP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510B373E-9305-4D2F-54ED-B3E89416463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287733" y="1388326"/>
              <a:ext cx="0" cy="149774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15FD4A9-00BB-5258-8A89-D345E200360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171621" y="5146431"/>
              <a:ext cx="160189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28E9D58-F557-04CC-E8EA-CEC300744F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73518" y="4627066"/>
              <a:ext cx="0" cy="51936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48358D20-4EBE-0E94-D8E1-869CD4817384}"/>
                </a:ext>
              </a:extLst>
            </p:cNvPr>
            <p:cNvSpPr/>
            <p:nvPr/>
          </p:nvSpPr>
          <p:spPr bwMode="auto">
            <a:xfrm>
              <a:off x="3106274" y="487918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k++;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BBA3599E-0928-AFF0-BE8F-2DB1580A236C}"/>
                </a:ext>
              </a:extLst>
            </p:cNvPr>
            <p:cNvSpPr/>
            <p:nvPr/>
          </p:nvSpPr>
          <p:spPr bwMode="auto">
            <a:xfrm>
              <a:off x="3646380" y="1105707"/>
              <a:ext cx="786734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k=0;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88CC37E2-2A7C-A118-65C2-793D929D0791}"/>
                </a:ext>
              </a:extLst>
            </p:cNvPr>
            <p:cNvCxnSpPr>
              <a:cxnSpLocks/>
              <a:stCxn id="53" idx="2"/>
              <a:endCxn id="42" idx="0"/>
            </p:cNvCxnSpPr>
            <p:nvPr/>
          </p:nvCxnSpPr>
          <p:spPr bwMode="auto">
            <a:xfrm>
              <a:off x="3234736" y="1599956"/>
              <a:ext cx="466102" cy="47436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067912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Content Placeholder 85">
            <a:extLst>
              <a:ext uri="{FF2B5EF4-FFF2-40B4-BE49-F238E27FC236}">
                <a16:creationId xmlns:a16="http://schemas.microsoft.com/office/drawing/2014/main" id="{5B45240F-4CD9-42D2-A761-878B77C0B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" y="931093"/>
            <a:ext cx="3446473" cy="5079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31A166-E510-42D6-BAE2-32A4CCFAE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838" y="259015"/>
            <a:ext cx="8153400" cy="457200"/>
          </a:xfrm>
        </p:spPr>
        <p:txBody>
          <a:bodyPr/>
          <a:lstStyle/>
          <a:p>
            <a:r>
              <a:rPr lang="en-CA" dirty="0"/>
              <a:t>UML </a:t>
            </a:r>
            <a:r>
              <a:rPr lang="en-CA" dirty="0">
                <a:sym typeface="Wingdings" panose="05000000000000000000" pitchFamily="2" charset="2"/>
              </a:rPr>
              <a:t> ANSI-C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8DD45A-E821-43DA-B35C-54C8323BEDCB}"/>
              </a:ext>
            </a:extLst>
          </p:cNvPr>
          <p:cNvSpPr txBox="1"/>
          <p:nvPr/>
        </p:nvSpPr>
        <p:spPr>
          <a:xfrm>
            <a:off x="3439884" y="935340"/>
            <a:ext cx="5704116" cy="830997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Use arrays (+loops) to split</a:t>
            </a:r>
          </a:p>
          <a:p>
            <a:r>
              <a:rPr lang="en-US" sz="2400" dirty="0">
                <a:solidFill>
                  <a:schemeClr val="tx2"/>
                </a:solidFill>
              </a:rPr>
              <a:t>input, calculation, and printing phases.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F9F131C8-D218-499C-8096-7A6E903B9EB5}"/>
              </a:ext>
            </a:extLst>
          </p:cNvPr>
          <p:cNvSpPr/>
          <p:nvPr/>
        </p:nvSpPr>
        <p:spPr bwMode="auto">
          <a:xfrm rot="5400000">
            <a:off x="5647938" y="362659"/>
            <a:ext cx="374138" cy="3016444"/>
          </a:xfrm>
          <a:prstGeom prst="rightBrace">
            <a:avLst>
              <a:gd name="adj1" fmla="val 8333"/>
              <a:gd name="adj2" fmla="val 10300"/>
            </a:avLst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20AC47-F2DB-439F-80B8-1ED173F25B70}"/>
              </a:ext>
            </a:extLst>
          </p:cNvPr>
          <p:cNvSpPr txBox="1"/>
          <p:nvPr/>
        </p:nvSpPr>
        <p:spPr>
          <a:xfrm>
            <a:off x="6690771" y="1985462"/>
            <a:ext cx="994229" cy="46166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for()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F655D7-58F9-4C17-B18C-A0089F58DCDE}"/>
              </a:ext>
            </a:extLst>
          </p:cNvPr>
          <p:cNvSpPr txBox="1"/>
          <p:nvPr/>
        </p:nvSpPr>
        <p:spPr>
          <a:xfrm>
            <a:off x="3544536" y="2044393"/>
            <a:ext cx="2706253" cy="46166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while()/do{}while()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767FF61-61EC-4C02-80DB-DCFDAC32867A}"/>
              </a:ext>
            </a:extLst>
          </p:cNvPr>
          <p:cNvCxnSpPr>
            <a:cxnSpLocks/>
          </p:cNvCxnSpPr>
          <p:nvPr/>
        </p:nvCxnSpPr>
        <p:spPr bwMode="auto">
          <a:xfrm flipV="1">
            <a:off x="3889374" y="1663360"/>
            <a:ext cx="0" cy="400213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8" name="Picture 117">
            <a:extLst>
              <a:ext uri="{FF2B5EF4-FFF2-40B4-BE49-F238E27FC236}">
                <a16:creationId xmlns:a16="http://schemas.microsoft.com/office/drawing/2014/main" id="{9D6ED72A-11DE-2EA0-E4DF-E0C7583A3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584" y="2461089"/>
            <a:ext cx="5216213" cy="3933346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7023175A-81D6-4C9B-B863-346F7B1ECF49}"/>
              </a:ext>
            </a:extLst>
          </p:cNvPr>
          <p:cNvSpPr txBox="1"/>
          <p:nvPr/>
        </p:nvSpPr>
        <p:spPr>
          <a:xfrm>
            <a:off x="5862527" y="6226356"/>
            <a:ext cx="3195690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Write C Code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9878DC-EE9A-4324-981B-91035AAF6F23}"/>
              </a:ext>
            </a:extLst>
          </p:cNvPr>
          <p:cNvSpPr txBox="1"/>
          <p:nvPr/>
        </p:nvSpPr>
        <p:spPr>
          <a:xfrm>
            <a:off x="7025428" y="4472030"/>
            <a:ext cx="2244769" cy="1754326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Steps:</a:t>
            </a:r>
          </a:p>
          <a:p>
            <a:pPr>
              <a:buAutoNum type="arabicPeriod"/>
            </a:pPr>
            <a:r>
              <a:rPr lang="en-US" dirty="0">
                <a:solidFill>
                  <a:schemeClr val="tx2"/>
                </a:solidFill>
              </a:rPr>
              <a:t>Download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o7loop.c,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/>
                </a:solidFill>
              </a:rPr>
              <a:t>olib.c</a:t>
            </a:r>
            <a:endParaRPr lang="en-US" dirty="0">
              <a:solidFill>
                <a:schemeClr val="tx2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/>
                </a:solidFill>
              </a:rPr>
              <a:t>olib.h</a:t>
            </a:r>
            <a:endParaRPr lang="en-US" dirty="0">
              <a:solidFill>
                <a:schemeClr val="tx2"/>
              </a:solidFill>
            </a:endParaRPr>
          </a:p>
          <a:p>
            <a:pPr>
              <a:buAutoNum type="arabicPeriod"/>
            </a:pPr>
            <a:r>
              <a:rPr lang="en-US" dirty="0">
                <a:solidFill>
                  <a:schemeClr val="tx2"/>
                </a:solidFill>
              </a:rPr>
              <a:t>Complete Tutorial 8</a:t>
            </a:r>
          </a:p>
        </p:txBody>
      </p:sp>
    </p:spTree>
    <p:extLst>
      <p:ext uri="{BB962C8B-B14F-4D97-AF65-F5344CB8AC3E}">
        <p14:creationId xmlns:p14="http://schemas.microsoft.com/office/powerpoint/2010/main" val="3273596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0534B-F4F5-4402-A83D-8207BC336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Compile, Link, Run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2EC184-8AB6-48ED-B813-9DEBB74F7C6F}"/>
              </a:ext>
            </a:extLst>
          </p:cNvPr>
          <p:cNvSpPr txBox="1"/>
          <p:nvPr/>
        </p:nvSpPr>
        <p:spPr>
          <a:xfrm>
            <a:off x="4100644" y="2360680"/>
            <a:ext cx="4749826" cy="181588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–c –Wall </a:t>
            </a:r>
            <a:r>
              <a:rPr lang="en-US" sz="2800" b="1" dirty="0">
                <a:solidFill>
                  <a:srgbClr val="FF0000"/>
                </a:solidFill>
              </a:rPr>
              <a:t>o8arr</a:t>
            </a:r>
            <a:r>
              <a:rPr lang="en-US" sz="2800" b="1" dirty="0">
                <a:solidFill>
                  <a:schemeClr val="tx2"/>
                </a:solidFill>
              </a:rPr>
              <a:t>.c</a:t>
            </a:r>
          </a:p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–c –Wall </a:t>
            </a:r>
            <a:r>
              <a:rPr lang="en-US" sz="2800" b="1" dirty="0" err="1">
                <a:solidFill>
                  <a:schemeClr val="tx2"/>
                </a:solidFill>
              </a:rPr>
              <a:t>olib.c</a:t>
            </a:r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–o </a:t>
            </a:r>
            <a:r>
              <a:rPr lang="en-US" sz="2800" b="1" dirty="0">
                <a:solidFill>
                  <a:srgbClr val="FF0000"/>
                </a:solidFill>
              </a:rPr>
              <a:t>o8arr.exe o8arr</a:t>
            </a:r>
            <a:r>
              <a:rPr lang="en-US" sz="2800" b="1" dirty="0">
                <a:solidFill>
                  <a:schemeClr val="tx2"/>
                </a:solidFill>
              </a:rPr>
              <a:t>.o </a:t>
            </a:r>
            <a:r>
              <a:rPr lang="en-US" sz="2800" b="1" dirty="0" err="1">
                <a:solidFill>
                  <a:srgbClr val="FF0000"/>
                </a:solidFill>
              </a:rPr>
              <a:t>olib.</a:t>
            </a:r>
            <a:r>
              <a:rPr lang="en-US" sz="2800" b="1" dirty="0" err="1">
                <a:solidFill>
                  <a:schemeClr val="tx2"/>
                </a:solidFill>
              </a:rPr>
              <a:t>o</a:t>
            </a:r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o8arr</a:t>
            </a:r>
            <a:r>
              <a:rPr lang="en-US" sz="2800" dirty="0">
                <a:solidFill>
                  <a:schemeClr val="tx2"/>
                </a:solidFill>
              </a:rPr>
              <a:t>.exe</a:t>
            </a:r>
            <a:endParaRPr lang="en-IN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140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D3F8CBB-A88F-46AB-98C8-A310B04C0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Array Code Analysis (Head)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F88C91-B91E-40E4-967D-A02C1C8C5A59}"/>
              </a:ext>
            </a:extLst>
          </p:cNvPr>
          <p:cNvSpPr/>
          <p:nvPr/>
        </p:nvSpPr>
        <p:spPr bwMode="auto">
          <a:xfrm>
            <a:off x="4484279" y="2135813"/>
            <a:ext cx="4178300" cy="965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To preprocessor: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Replace EPS with </a:t>
            </a:r>
            <a:r>
              <a:rPr lang="en-US" sz="2400" dirty="0">
                <a:solidFill>
                  <a:schemeClr val="tx2"/>
                </a:solidFill>
              </a:rPr>
              <a:t>10</a:t>
            </a:r>
            <a:r>
              <a:rPr lang="en-US" sz="2400" baseline="30000" dirty="0">
                <a:solidFill>
                  <a:schemeClr val="tx2"/>
                </a:solidFill>
              </a:rPr>
              <a:t>-23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4DE4E6D-F16D-4946-B386-61CBFB7E90E1}"/>
              </a:ext>
            </a:extLst>
          </p:cNvPr>
          <p:cNvSpPr/>
          <p:nvPr/>
        </p:nvSpPr>
        <p:spPr bwMode="auto">
          <a:xfrm rot="10800000">
            <a:off x="1728412" y="1854414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D1BF4C-45A4-4568-8B8D-9CFF16C80B49}"/>
              </a:ext>
            </a:extLst>
          </p:cNvPr>
          <p:cNvSpPr/>
          <p:nvPr/>
        </p:nvSpPr>
        <p:spPr bwMode="auto">
          <a:xfrm>
            <a:off x="4484279" y="3194604"/>
            <a:ext cx="4178300" cy="965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To preprocessor: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Replace M with 4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59864CDA-7A62-4675-996D-1607DBC34766}"/>
              </a:ext>
            </a:extLst>
          </p:cNvPr>
          <p:cNvSpPr/>
          <p:nvPr/>
        </p:nvSpPr>
        <p:spPr bwMode="auto">
          <a:xfrm rot="10800000">
            <a:off x="1268882" y="2058449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825E734-2EA7-4488-AC00-1A1C156DBE4F}"/>
              </a:ext>
            </a:extLst>
          </p:cNvPr>
          <p:cNvGrpSpPr/>
          <p:nvPr/>
        </p:nvGrpSpPr>
        <p:grpSpPr>
          <a:xfrm>
            <a:off x="3456650" y="952097"/>
            <a:ext cx="2637099" cy="457199"/>
            <a:chOff x="4478286" y="1356911"/>
            <a:chExt cx="2637099" cy="45719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E3D82B3-9F3D-47E2-9107-751C53A4393B}"/>
                </a:ext>
              </a:extLst>
            </p:cNvPr>
            <p:cNvSpPr txBox="1"/>
            <p:nvPr/>
          </p:nvSpPr>
          <p:spPr>
            <a:xfrm>
              <a:off x="4759937" y="1368537"/>
              <a:ext cx="2355448" cy="36933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for Human Reader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41" name="Right Brace 40">
              <a:extLst>
                <a:ext uri="{FF2B5EF4-FFF2-40B4-BE49-F238E27FC236}">
                  <a16:creationId xmlns:a16="http://schemas.microsoft.com/office/drawing/2014/main" id="{5F943936-0880-4610-B0C8-3866BF3789A6}"/>
                </a:ext>
              </a:extLst>
            </p:cNvPr>
            <p:cNvSpPr/>
            <p:nvPr/>
          </p:nvSpPr>
          <p:spPr bwMode="auto">
            <a:xfrm>
              <a:off x="4478286" y="1356911"/>
              <a:ext cx="281651" cy="457199"/>
            </a:xfrm>
            <a:prstGeom prst="rightBrace">
              <a:avLst>
                <a:gd name="adj1" fmla="val 8333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9C63C5D-BB9A-4E28-98DB-BD315EED4B91}"/>
              </a:ext>
            </a:extLst>
          </p:cNvPr>
          <p:cNvGrpSpPr/>
          <p:nvPr/>
        </p:nvGrpSpPr>
        <p:grpSpPr>
          <a:xfrm>
            <a:off x="2454715" y="1409296"/>
            <a:ext cx="4624862" cy="649153"/>
            <a:chOff x="2454715" y="1409296"/>
            <a:chExt cx="4624862" cy="649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66830DB-10F6-41D6-A291-31616DEC68D0}"/>
                </a:ext>
              </a:extLst>
            </p:cNvPr>
            <p:cNvSpPr txBox="1"/>
            <p:nvPr/>
          </p:nvSpPr>
          <p:spPr>
            <a:xfrm>
              <a:off x="3456649" y="1504209"/>
              <a:ext cx="3622928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To Pre-processor: Prototype Location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44" name="Right Brace 43">
              <a:extLst>
                <a:ext uri="{FF2B5EF4-FFF2-40B4-BE49-F238E27FC236}">
                  <a16:creationId xmlns:a16="http://schemas.microsoft.com/office/drawing/2014/main" id="{0A7E37F1-4331-4705-B1D8-6E9A2D27343D}"/>
                </a:ext>
              </a:extLst>
            </p:cNvPr>
            <p:cNvSpPr/>
            <p:nvPr/>
          </p:nvSpPr>
          <p:spPr bwMode="auto">
            <a:xfrm>
              <a:off x="2454715" y="1409296"/>
              <a:ext cx="1001934" cy="649153"/>
            </a:xfrm>
            <a:prstGeom prst="rightBrace">
              <a:avLst>
                <a:gd name="adj1" fmla="val 8333"/>
                <a:gd name="adj2" fmla="val 44132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29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0" grpId="1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7E8E1-3D2D-DB28-7968-6EC445ABA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Array Code Analysis (Declaration)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6EB430-D096-B972-5B01-3F7315F79D7F}"/>
              </a:ext>
            </a:extLst>
          </p:cNvPr>
          <p:cNvSpPr/>
          <p:nvPr/>
        </p:nvSpPr>
        <p:spPr bwMode="auto">
          <a:xfrm>
            <a:off x="3667911" y="962012"/>
            <a:ext cx="5440919" cy="1807850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08BEFE-1DE5-03B3-67CA-4AF298F956C8}"/>
              </a:ext>
            </a:extLst>
          </p:cNvPr>
          <p:cNvSpPr txBox="1"/>
          <p:nvPr/>
        </p:nvSpPr>
        <p:spPr>
          <a:xfrm>
            <a:off x="8382770" y="886331"/>
            <a:ext cx="824794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A028655-5B2D-491C-8E89-7866BA89A138}"/>
              </a:ext>
            </a:extLst>
          </p:cNvPr>
          <p:cNvGrpSpPr/>
          <p:nvPr/>
        </p:nvGrpSpPr>
        <p:grpSpPr>
          <a:xfrm>
            <a:off x="3754567" y="903886"/>
            <a:ext cx="2513871" cy="867898"/>
            <a:chOff x="3754567" y="903886"/>
            <a:chExt cx="2513871" cy="867898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7CBCA3A-5DAE-016A-9D80-7C9196E275B8}"/>
                </a:ext>
              </a:extLst>
            </p:cNvPr>
            <p:cNvGrpSpPr/>
            <p:nvPr/>
          </p:nvGrpSpPr>
          <p:grpSpPr>
            <a:xfrm>
              <a:off x="3754567" y="907903"/>
              <a:ext cx="1167307" cy="841500"/>
              <a:chOff x="6877748" y="1750241"/>
              <a:chExt cx="1167307" cy="841500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A2BE0C85-BF9A-E712-1741-9850A9264075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25912B06-1470-A983-430B-46C5E756C247}"/>
                  </a:ext>
                </a:extLst>
              </p:cNvPr>
              <p:cNvSpPr/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tx2"/>
                    </a:solidFill>
                  </a:rPr>
                  <a:t>j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9FB07CEB-BC24-3011-D73D-BE1EFE19EEDE}"/>
                </a:ext>
              </a:extLst>
            </p:cNvPr>
            <p:cNvGrpSpPr/>
            <p:nvPr/>
          </p:nvGrpSpPr>
          <p:grpSpPr>
            <a:xfrm>
              <a:off x="5099490" y="903886"/>
              <a:ext cx="1167307" cy="841500"/>
              <a:chOff x="6877748" y="1750241"/>
              <a:chExt cx="1167307" cy="841500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1FDF759D-2C6E-24A4-7B73-836BD406DDBA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50F68E25-683E-7D68-9194-64ECF8CBB74D}"/>
                  </a:ext>
                </a:extLst>
              </p:cNvPr>
              <p:cNvSpPr/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>
                    <a:solidFill>
                      <a:schemeClr val="tx2"/>
                    </a:solidFill>
                  </a:rPr>
                  <a:t>n</a:t>
                </a:r>
                <a:r>
                  <a:rPr lang="en-US" sz="2400" dirty="0">
                    <a:solidFill>
                      <a:schemeClr val="tx2"/>
                    </a:solidFill>
                  </a:rPr>
                  <a:t>lens</a:t>
                </a: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E1C7DD1-B3D4-EE57-99A9-AF09F694852C}"/>
                </a:ext>
              </a:extLst>
            </p:cNvPr>
            <p:cNvSpPr txBox="1"/>
            <p:nvPr/>
          </p:nvSpPr>
          <p:spPr>
            <a:xfrm>
              <a:off x="5108122" y="1310119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-1</a:t>
              </a:r>
              <a:endParaRPr lang="en-IN" sz="2400" dirty="0">
                <a:solidFill>
                  <a:srgbClr val="0033CC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F1C11E24-2C84-48DA-AEB1-5B0196190DB3}"/>
              </a:ext>
            </a:extLst>
          </p:cNvPr>
          <p:cNvSpPr/>
          <p:nvPr/>
        </p:nvSpPr>
        <p:spPr bwMode="auto">
          <a:xfrm rot="10800000">
            <a:off x="1528175" y="2422396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65274B6E-2DF3-4A29-BC1C-D74791160883}"/>
              </a:ext>
            </a:extLst>
          </p:cNvPr>
          <p:cNvSpPr/>
          <p:nvPr/>
        </p:nvSpPr>
        <p:spPr bwMode="auto">
          <a:xfrm rot="10800000">
            <a:off x="2418545" y="2626511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35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3" grpId="1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FB9B0B-80D5-4583-9099-5C923AA24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Array Code Analysis (Declaration)</a:t>
            </a:r>
            <a:endParaRPr lang="en-US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D2BCE9F-6BB1-4BE7-B741-F8BF009CFFC5}"/>
              </a:ext>
            </a:extLst>
          </p:cNvPr>
          <p:cNvGrpSpPr/>
          <p:nvPr/>
        </p:nvGrpSpPr>
        <p:grpSpPr>
          <a:xfrm>
            <a:off x="3667911" y="895852"/>
            <a:ext cx="5316883" cy="4080807"/>
            <a:chOff x="3667911" y="895852"/>
            <a:chExt cx="5316883" cy="408080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FC8771E-7C33-4A19-95A9-B57159350D18}"/>
                </a:ext>
              </a:extLst>
            </p:cNvPr>
            <p:cNvGrpSpPr/>
            <p:nvPr/>
          </p:nvGrpSpPr>
          <p:grpSpPr>
            <a:xfrm>
              <a:off x="3667911" y="895852"/>
              <a:ext cx="5298513" cy="4037664"/>
              <a:chOff x="4226255" y="1650036"/>
              <a:chExt cx="5298513" cy="4037664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0D271D34-E62F-4E1D-A128-9EF98840513A}"/>
                  </a:ext>
                </a:extLst>
              </p:cNvPr>
              <p:cNvGrpSpPr/>
              <p:nvPr/>
            </p:nvGrpSpPr>
            <p:grpSpPr>
              <a:xfrm>
                <a:off x="4338547" y="2541020"/>
                <a:ext cx="1167307" cy="839047"/>
                <a:chOff x="6877748" y="621886"/>
                <a:chExt cx="1167307" cy="839047"/>
              </a:xfrm>
            </p:grpSpPr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860AD811-54AC-4648-AC06-37140337D1EF}"/>
                    </a:ext>
                  </a:extLst>
                </p:cNvPr>
                <p:cNvSpPr/>
                <p:nvPr/>
              </p:nvSpPr>
              <p:spPr>
                <a:xfrm>
                  <a:off x="6877748" y="621886"/>
                  <a:ext cx="1167307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2400" dirty="0">
                      <a:solidFill>
                        <a:schemeClr val="tx2"/>
                      </a:solidFill>
                    </a:rPr>
                    <a:t>xl</a:t>
                  </a:r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CD5BFC67-9921-4603-B892-84AD83204961}"/>
                    </a:ext>
                  </a:extLst>
                </p:cNvPr>
                <p:cNvSpPr/>
                <p:nvPr/>
              </p:nvSpPr>
              <p:spPr bwMode="auto">
                <a:xfrm>
                  <a:off x="7204692" y="1019134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D52452BD-0677-4D7F-A0E1-A7F6BAC9F2FA}"/>
                    </a:ext>
                  </a:extLst>
                </p:cNvPr>
                <p:cNvSpPr/>
                <p:nvPr/>
              </p:nvSpPr>
              <p:spPr bwMode="auto">
                <a:xfrm>
                  <a:off x="6877748" y="1024953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F72906D-C7C4-4648-994C-A86F88EFEEA5}"/>
                  </a:ext>
                </a:extLst>
              </p:cNvPr>
              <p:cNvSpPr/>
              <p:nvPr/>
            </p:nvSpPr>
            <p:spPr bwMode="auto">
              <a:xfrm>
                <a:off x="4330235" y="3947680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08CE97C-6652-4C5E-87D2-E910A12A12C8}"/>
                  </a:ext>
                </a:extLst>
              </p:cNvPr>
              <p:cNvSpPr/>
              <p:nvPr/>
            </p:nvSpPr>
            <p:spPr bwMode="auto">
              <a:xfrm>
                <a:off x="4330235" y="4382360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77DC146-2639-4408-BBCA-B3F89E882F78}"/>
                  </a:ext>
                </a:extLst>
              </p:cNvPr>
              <p:cNvSpPr/>
              <p:nvPr/>
            </p:nvSpPr>
            <p:spPr bwMode="auto">
              <a:xfrm>
                <a:off x="4330235" y="4817040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74844E7-D8A2-4BA9-A971-34D15EAE5281}"/>
                  </a:ext>
                </a:extLst>
              </p:cNvPr>
              <p:cNvSpPr/>
              <p:nvPr/>
            </p:nvSpPr>
            <p:spPr bwMode="auto">
              <a:xfrm>
                <a:off x="4330235" y="5251720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5FB4642-2E0B-4411-B04A-8B96D4E2A6DB}"/>
                  </a:ext>
                </a:extLst>
              </p:cNvPr>
              <p:cNvSpPr txBox="1"/>
              <p:nvPr/>
            </p:nvSpPr>
            <p:spPr>
              <a:xfrm>
                <a:off x="4234452" y="3890887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0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9F4E387-DEFE-4BFA-B22F-88AE44D17D22}"/>
                  </a:ext>
                </a:extLst>
              </p:cNvPr>
              <p:cNvSpPr txBox="1"/>
              <p:nvPr/>
            </p:nvSpPr>
            <p:spPr>
              <a:xfrm>
                <a:off x="4238608" y="4329841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1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333BCCF-54DC-4F6E-9AFB-4545DBB22EBD}"/>
                  </a:ext>
                </a:extLst>
              </p:cNvPr>
              <p:cNvSpPr txBox="1"/>
              <p:nvPr/>
            </p:nvSpPr>
            <p:spPr>
              <a:xfrm>
                <a:off x="4232716" y="4756327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2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5BDC2D3-759E-4749-9887-31D0A2FBDAE7}"/>
                  </a:ext>
                </a:extLst>
              </p:cNvPr>
              <p:cNvSpPr txBox="1"/>
              <p:nvPr/>
            </p:nvSpPr>
            <p:spPr>
              <a:xfrm>
                <a:off x="4226255" y="5196627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3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B3F75AAD-283C-4999-A343-1F9ECC35F3F2}"/>
                  </a:ext>
                </a:extLst>
              </p:cNvPr>
              <p:cNvCxnSpPr>
                <a:stCxn id="81" idx="4"/>
                <a:endCxn id="26" idx="0"/>
              </p:cNvCxnSpPr>
              <p:nvPr/>
            </p:nvCxnSpPr>
            <p:spPr bwMode="auto">
              <a:xfrm>
                <a:off x="4908646" y="3374248"/>
                <a:ext cx="5243" cy="573432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8CB3CC17-FEFC-4F94-9238-8DE0A2F5133F}"/>
                  </a:ext>
                </a:extLst>
              </p:cNvPr>
              <p:cNvGrpSpPr/>
              <p:nvPr/>
            </p:nvGrpSpPr>
            <p:grpSpPr>
              <a:xfrm>
                <a:off x="5678185" y="2560897"/>
                <a:ext cx="1167307" cy="839047"/>
                <a:chOff x="6877748" y="621886"/>
                <a:chExt cx="1167307" cy="839047"/>
              </a:xfrm>
            </p:grpSpPr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1FADAB19-642A-4D07-99A8-BED39B2D0D9E}"/>
                    </a:ext>
                  </a:extLst>
                </p:cNvPr>
                <p:cNvSpPr/>
                <p:nvPr/>
              </p:nvSpPr>
              <p:spPr>
                <a:xfrm>
                  <a:off x="6877748" y="621886"/>
                  <a:ext cx="1167307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2400" dirty="0">
                      <a:solidFill>
                        <a:schemeClr val="tx2"/>
                      </a:solidFill>
                    </a:rPr>
                    <a:t>f</a:t>
                  </a:r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5D1A9B80-976C-4D9C-8DC8-4868D37D6CD1}"/>
                    </a:ext>
                  </a:extLst>
                </p:cNvPr>
                <p:cNvSpPr/>
                <p:nvPr/>
              </p:nvSpPr>
              <p:spPr bwMode="auto">
                <a:xfrm>
                  <a:off x="7204692" y="1019134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408EA89B-266B-42E3-9349-16F07C5C26AA}"/>
                    </a:ext>
                  </a:extLst>
                </p:cNvPr>
                <p:cNvSpPr/>
                <p:nvPr/>
              </p:nvSpPr>
              <p:spPr bwMode="auto">
                <a:xfrm>
                  <a:off x="6877748" y="1024953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651CFDB-B2E8-4360-AC76-24B97BAC1569}"/>
                  </a:ext>
                </a:extLst>
              </p:cNvPr>
              <p:cNvSpPr/>
              <p:nvPr/>
            </p:nvSpPr>
            <p:spPr bwMode="auto">
              <a:xfrm>
                <a:off x="5669873" y="3946777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E8C7D21C-6B05-4C66-9E53-94204301B95C}"/>
                  </a:ext>
                </a:extLst>
              </p:cNvPr>
              <p:cNvSpPr/>
              <p:nvPr/>
            </p:nvSpPr>
            <p:spPr bwMode="auto">
              <a:xfrm>
                <a:off x="5669873" y="4381457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D8C4C11-BB18-468D-AC3D-44D7639CC89B}"/>
                  </a:ext>
                </a:extLst>
              </p:cNvPr>
              <p:cNvSpPr/>
              <p:nvPr/>
            </p:nvSpPr>
            <p:spPr bwMode="auto">
              <a:xfrm>
                <a:off x="5669873" y="4816137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03FD32B-6DB0-4857-8CA8-551C29BB15ED}"/>
                  </a:ext>
                </a:extLst>
              </p:cNvPr>
              <p:cNvSpPr/>
              <p:nvPr/>
            </p:nvSpPr>
            <p:spPr bwMode="auto">
              <a:xfrm>
                <a:off x="5669873" y="5250817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03D3C74-477F-469B-9FE6-0E134AC8D035}"/>
                  </a:ext>
                </a:extLst>
              </p:cNvPr>
              <p:cNvSpPr txBox="1"/>
              <p:nvPr/>
            </p:nvSpPr>
            <p:spPr>
              <a:xfrm>
                <a:off x="5574090" y="3889984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0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61E96EA-12AA-44B8-B0C9-4D1A9FBD2CC3}"/>
                  </a:ext>
                </a:extLst>
              </p:cNvPr>
              <p:cNvSpPr txBox="1"/>
              <p:nvPr/>
            </p:nvSpPr>
            <p:spPr>
              <a:xfrm>
                <a:off x="5578246" y="4328938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1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4311D62-C068-4AB7-97DB-E5AB8F0E443A}"/>
                  </a:ext>
                </a:extLst>
              </p:cNvPr>
              <p:cNvSpPr txBox="1"/>
              <p:nvPr/>
            </p:nvSpPr>
            <p:spPr>
              <a:xfrm>
                <a:off x="5572354" y="4755424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2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4589E26-2D2B-489C-8C22-4F0A4E5B7045}"/>
                  </a:ext>
                </a:extLst>
              </p:cNvPr>
              <p:cNvSpPr txBox="1"/>
              <p:nvPr/>
            </p:nvSpPr>
            <p:spPr>
              <a:xfrm>
                <a:off x="5565893" y="5195724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3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4C735DC3-1607-4375-8CC8-57A98EB1CE24}"/>
                  </a:ext>
                </a:extLst>
              </p:cNvPr>
              <p:cNvCxnSpPr>
                <a:stCxn id="78" idx="4"/>
                <a:endCxn id="36" idx="0"/>
              </p:cNvCxnSpPr>
              <p:nvPr/>
            </p:nvCxnSpPr>
            <p:spPr bwMode="auto">
              <a:xfrm>
                <a:off x="6248284" y="3394125"/>
                <a:ext cx="5243" cy="552652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B7A36550-B865-4BFC-912D-A6C93E3044AD}"/>
                  </a:ext>
                </a:extLst>
              </p:cNvPr>
              <p:cNvGrpSpPr/>
              <p:nvPr/>
            </p:nvGrpSpPr>
            <p:grpSpPr>
              <a:xfrm>
                <a:off x="7017823" y="2580774"/>
                <a:ext cx="1167307" cy="839047"/>
                <a:chOff x="6877748" y="621886"/>
                <a:chExt cx="1167307" cy="839047"/>
              </a:xfrm>
            </p:grpSpPr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D7FC3070-A57D-47B7-B4C1-C2C489A7B44C}"/>
                    </a:ext>
                  </a:extLst>
                </p:cNvPr>
                <p:cNvSpPr/>
                <p:nvPr/>
              </p:nvSpPr>
              <p:spPr>
                <a:xfrm>
                  <a:off x="6877748" y="621886"/>
                  <a:ext cx="1167307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2400" dirty="0">
                      <a:solidFill>
                        <a:schemeClr val="tx2"/>
                      </a:solidFill>
                    </a:rPr>
                    <a:t>xo</a:t>
                  </a:r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151F2FDB-6238-42B9-8B75-46B86C901843}"/>
                    </a:ext>
                  </a:extLst>
                </p:cNvPr>
                <p:cNvSpPr/>
                <p:nvPr/>
              </p:nvSpPr>
              <p:spPr bwMode="auto">
                <a:xfrm>
                  <a:off x="7204692" y="1019134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66D69CF9-53A3-419C-90B8-FD550DDA6B9B}"/>
                    </a:ext>
                  </a:extLst>
                </p:cNvPr>
                <p:cNvSpPr/>
                <p:nvPr/>
              </p:nvSpPr>
              <p:spPr bwMode="auto">
                <a:xfrm>
                  <a:off x="6877748" y="1024953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FD08C7E-8FF1-4B9F-8D3A-AE1D57815E1A}"/>
                  </a:ext>
                </a:extLst>
              </p:cNvPr>
              <p:cNvSpPr/>
              <p:nvPr/>
            </p:nvSpPr>
            <p:spPr bwMode="auto">
              <a:xfrm>
                <a:off x="7009511" y="3941718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3D30951-9243-45D2-BC7F-CAA9D0E44763}"/>
                  </a:ext>
                </a:extLst>
              </p:cNvPr>
              <p:cNvSpPr/>
              <p:nvPr/>
            </p:nvSpPr>
            <p:spPr bwMode="auto">
              <a:xfrm>
                <a:off x="7009511" y="4376398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72ED69EE-F14A-401E-AEE4-B1E6A9788E43}"/>
                  </a:ext>
                </a:extLst>
              </p:cNvPr>
              <p:cNvSpPr/>
              <p:nvPr/>
            </p:nvSpPr>
            <p:spPr bwMode="auto">
              <a:xfrm>
                <a:off x="7009511" y="4811078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DB5BC29-9938-4CE7-BAD2-F7D9C03137A1}"/>
                  </a:ext>
                </a:extLst>
              </p:cNvPr>
              <p:cNvSpPr/>
              <p:nvPr/>
            </p:nvSpPr>
            <p:spPr bwMode="auto">
              <a:xfrm>
                <a:off x="7009511" y="5245758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5A1A8D0-DC7F-48E6-84FD-F7DFD0969ADD}"/>
                  </a:ext>
                </a:extLst>
              </p:cNvPr>
              <p:cNvSpPr txBox="1"/>
              <p:nvPr/>
            </p:nvSpPr>
            <p:spPr>
              <a:xfrm>
                <a:off x="6913728" y="3930641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0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D81B142-5973-4640-8029-2A66FC476F26}"/>
                  </a:ext>
                </a:extLst>
              </p:cNvPr>
              <p:cNvSpPr txBox="1"/>
              <p:nvPr/>
            </p:nvSpPr>
            <p:spPr>
              <a:xfrm>
                <a:off x="6917884" y="4369595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1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0E92D81-5B81-410F-BF78-5DCAD88D7F09}"/>
                  </a:ext>
                </a:extLst>
              </p:cNvPr>
              <p:cNvSpPr txBox="1"/>
              <p:nvPr/>
            </p:nvSpPr>
            <p:spPr>
              <a:xfrm>
                <a:off x="6911992" y="4796081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2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B7EFA44-291A-4E86-B98B-191343F6D7B7}"/>
                  </a:ext>
                </a:extLst>
              </p:cNvPr>
              <p:cNvSpPr txBox="1"/>
              <p:nvPr/>
            </p:nvSpPr>
            <p:spPr>
              <a:xfrm>
                <a:off x="6905531" y="5236381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3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D1E9F2C1-DEF2-4F51-B350-3EFBE86A408B}"/>
                  </a:ext>
                </a:extLst>
              </p:cNvPr>
              <p:cNvCxnSpPr>
                <a:stCxn id="75" idx="4"/>
                <a:endCxn id="46" idx="0"/>
              </p:cNvCxnSpPr>
              <p:nvPr/>
            </p:nvCxnSpPr>
            <p:spPr bwMode="auto">
              <a:xfrm>
                <a:off x="7587922" y="3414002"/>
                <a:ext cx="5243" cy="527716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5A4C7A83-AC18-4672-80B0-FF4CB60070CD}"/>
                  </a:ext>
                </a:extLst>
              </p:cNvPr>
              <p:cNvGrpSpPr/>
              <p:nvPr/>
            </p:nvGrpSpPr>
            <p:grpSpPr>
              <a:xfrm>
                <a:off x="8357461" y="2600651"/>
                <a:ext cx="1167307" cy="839047"/>
                <a:chOff x="6877748" y="621886"/>
                <a:chExt cx="1167307" cy="839047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E35BDE47-F887-41C5-B42F-D873F55445B6}"/>
                    </a:ext>
                  </a:extLst>
                </p:cNvPr>
                <p:cNvSpPr/>
                <p:nvPr/>
              </p:nvSpPr>
              <p:spPr>
                <a:xfrm>
                  <a:off x="6877748" y="621886"/>
                  <a:ext cx="1167307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2400" dirty="0">
                      <a:solidFill>
                        <a:schemeClr val="tx2"/>
                      </a:solidFill>
                    </a:rPr>
                    <a:t>h</a:t>
                  </a:r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E4E528BC-91D6-41A2-9EF2-5C02E1521DE5}"/>
                    </a:ext>
                  </a:extLst>
                </p:cNvPr>
                <p:cNvSpPr/>
                <p:nvPr/>
              </p:nvSpPr>
              <p:spPr bwMode="auto">
                <a:xfrm>
                  <a:off x="7204692" y="1019134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77385A5F-E698-464B-9C15-E969FCE8CC20}"/>
                    </a:ext>
                  </a:extLst>
                </p:cNvPr>
                <p:cNvSpPr/>
                <p:nvPr/>
              </p:nvSpPr>
              <p:spPr bwMode="auto">
                <a:xfrm>
                  <a:off x="6877748" y="1024953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F07B2CF5-69F1-4A64-8A23-E2121FE77706}"/>
                  </a:ext>
                </a:extLst>
              </p:cNvPr>
              <p:cNvSpPr/>
              <p:nvPr/>
            </p:nvSpPr>
            <p:spPr bwMode="auto">
              <a:xfrm>
                <a:off x="8349149" y="3940815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D0ED900-7F81-4C5D-BE6C-880E702F0C3E}"/>
                  </a:ext>
                </a:extLst>
              </p:cNvPr>
              <p:cNvSpPr/>
              <p:nvPr/>
            </p:nvSpPr>
            <p:spPr bwMode="auto">
              <a:xfrm>
                <a:off x="8349149" y="4375495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490E198C-4054-4CB3-AF76-9BE622891358}"/>
                  </a:ext>
                </a:extLst>
              </p:cNvPr>
              <p:cNvSpPr/>
              <p:nvPr/>
            </p:nvSpPr>
            <p:spPr bwMode="auto">
              <a:xfrm>
                <a:off x="8349149" y="4810175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FE11CDD-925A-49F2-8AB3-16665B912587}"/>
                  </a:ext>
                </a:extLst>
              </p:cNvPr>
              <p:cNvSpPr/>
              <p:nvPr/>
            </p:nvSpPr>
            <p:spPr bwMode="auto">
              <a:xfrm>
                <a:off x="8349149" y="5244855"/>
                <a:ext cx="1167307" cy="43598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4945CF1-D6E0-4D3B-B409-B371D8CD82DD}"/>
                  </a:ext>
                </a:extLst>
              </p:cNvPr>
              <p:cNvSpPr txBox="1"/>
              <p:nvPr/>
            </p:nvSpPr>
            <p:spPr>
              <a:xfrm>
                <a:off x="8253366" y="3884022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0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7BC2442-E5CD-4921-A663-6A50CEBB4B72}"/>
                  </a:ext>
                </a:extLst>
              </p:cNvPr>
              <p:cNvSpPr txBox="1"/>
              <p:nvPr/>
            </p:nvSpPr>
            <p:spPr>
              <a:xfrm>
                <a:off x="8257522" y="4322976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1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A804249-85E6-465A-9AF5-45B859F518BF}"/>
                  </a:ext>
                </a:extLst>
              </p:cNvPr>
              <p:cNvSpPr txBox="1"/>
              <p:nvPr/>
            </p:nvSpPr>
            <p:spPr>
              <a:xfrm>
                <a:off x="8251630" y="4749462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2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B4609BB-528C-4670-AC71-EA364EEC8C8B}"/>
                  </a:ext>
                </a:extLst>
              </p:cNvPr>
              <p:cNvSpPr txBox="1"/>
              <p:nvPr/>
            </p:nvSpPr>
            <p:spPr>
              <a:xfrm>
                <a:off x="8245169" y="5189762"/>
                <a:ext cx="33978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3</a:t>
                </a:r>
                <a:endParaRPr lang="en-IN" sz="14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D144AC6E-0BD8-44F5-A552-F51B9C1E41A1}"/>
                  </a:ext>
                </a:extLst>
              </p:cNvPr>
              <p:cNvCxnSpPr>
                <a:stCxn id="72" idx="4"/>
                <a:endCxn id="56" idx="0"/>
              </p:cNvCxnSpPr>
              <p:nvPr/>
            </p:nvCxnSpPr>
            <p:spPr bwMode="auto">
              <a:xfrm>
                <a:off x="8927560" y="3433879"/>
                <a:ext cx="5243" cy="506936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C6440E48-E90B-49D7-98EB-F139A5B6949B}"/>
                  </a:ext>
                </a:extLst>
              </p:cNvPr>
              <p:cNvGrpSpPr/>
              <p:nvPr/>
            </p:nvGrpSpPr>
            <p:grpSpPr>
              <a:xfrm>
                <a:off x="7011071" y="1654053"/>
                <a:ext cx="1167307" cy="841500"/>
                <a:chOff x="6877748" y="1750241"/>
                <a:chExt cx="1167307" cy="841500"/>
              </a:xfrm>
            </p:grpSpPr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E924D8FB-ACB1-4AE9-8EBD-286D943FC7D3}"/>
                    </a:ext>
                  </a:extLst>
                </p:cNvPr>
                <p:cNvSpPr/>
                <p:nvPr/>
              </p:nvSpPr>
              <p:spPr bwMode="auto">
                <a:xfrm>
                  <a:off x="6877748" y="2155761"/>
                  <a:ext cx="1167307" cy="43598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F3ED7532-1B7F-48B7-89B0-64B67FAD0EC2}"/>
                    </a:ext>
                  </a:extLst>
                </p:cNvPr>
                <p:cNvSpPr/>
                <p:nvPr/>
              </p:nvSpPr>
              <p:spPr>
                <a:xfrm>
                  <a:off x="6877749" y="1750241"/>
                  <a:ext cx="1167306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sz="2400" dirty="0">
                      <a:solidFill>
                        <a:schemeClr val="tx2"/>
                      </a:solidFill>
                    </a:rPr>
                    <a:t>o</a:t>
                  </a:r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3915A53A-6FAC-42B0-A7FC-409144FDE40D}"/>
                  </a:ext>
                </a:extLst>
              </p:cNvPr>
              <p:cNvGrpSpPr/>
              <p:nvPr/>
            </p:nvGrpSpPr>
            <p:grpSpPr>
              <a:xfrm>
                <a:off x="8326896" y="1650036"/>
                <a:ext cx="1167307" cy="841500"/>
                <a:chOff x="6877748" y="1750241"/>
                <a:chExt cx="1167307" cy="841500"/>
              </a:xfrm>
            </p:grpSpPr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6C24A22A-BF55-4829-A7B4-0C347CE730BA}"/>
                    </a:ext>
                  </a:extLst>
                </p:cNvPr>
                <p:cNvSpPr/>
                <p:nvPr/>
              </p:nvSpPr>
              <p:spPr bwMode="auto">
                <a:xfrm>
                  <a:off x="6877748" y="2155761"/>
                  <a:ext cx="1167307" cy="43598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3BF2A38A-5BE7-4576-AFBA-A75CAC46549A}"/>
                    </a:ext>
                  </a:extLst>
                </p:cNvPr>
                <p:cNvSpPr/>
                <p:nvPr/>
              </p:nvSpPr>
              <p:spPr>
                <a:xfrm>
                  <a:off x="6877749" y="1750241"/>
                  <a:ext cx="1167306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sz="2400" dirty="0" err="1">
                      <a:solidFill>
                        <a:schemeClr val="tx2"/>
                      </a:solidFill>
                    </a:rPr>
                    <a:t>i</a:t>
                  </a:r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</p:grp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88B259B-1C9D-EC3E-C50A-1FC7FE87EF77}"/>
                </a:ext>
              </a:extLst>
            </p:cNvPr>
            <p:cNvSpPr txBox="1"/>
            <p:nvPr/>
          </p:nvSpPr>
          <p:spPr>
            <a:xfrm>
              <a:off x="5108122" y="1310119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-1</a:t>
              </a:r>
              <a:endParaRPr lang="en-IN" sz="2400" dirty="0">
                <a:solidFill>
                  <a:srgbClr val="0033CC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68897CA-8DC5-8EFF-8CAD-FCCF6FFB83D1}"/>
                </a:ext>
              </a:extLst>
            </p:cNvPr>
            <p:cNvSpPr txBox="1"/>
            <p:nvPr/>
          </p:nvSpPr>
          <p:spPr>
            <a:xfrm>
              <a:off x="6388554" y="1310118"/>
              <a:ext cx="12736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IN" sz="2400" dirty="0">
                <a:solidFill>
                  <a:srgbClr val="0033CC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166D1C-167C-CCEC-F72C-CEBAD2985D50}"/>
                </a:ext>
              </a:extLst>
            </p:cNvPr>
            <p:cNvSpPr txBox="1"/>
            <p:nvPr/>
          </p:nvSpPr>
          <p:spPr>
            <a:xfrm>
              <a:off x="7711167" y="1310117"/>
              <a:ext cx="12736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IN" sz="2400" dirty="0">
                <a:solidFill>
                  <a:srgbClr val="0033CC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DC7B99C-69D6-8441-F51A-6C9F32FB6C91}"/>
                </a:ext>
              </a:extLst>
            </p:cNvPr>
            <p:cNvSpPr txBox="1"/>
            <p:nvPr/>
          </p:nvSpPr>
          <p:spPr>
            <a:xfrm>
              <a:off x="3769932" y="3164773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.00e0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7A89EE2-D7CE-AC45-8A70-8B271CF04FE7}"/>
                </a:ext>
              </a:extLst>
            </p:cNvPr>
            <p:cNvSpPr txBox="1"/>
            <p:nvPr/>
          </p:nvSpPr>
          <p:spPr>
            <a:xfrm>
              <a:off x="3755166" y="3626438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.00e0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F2E66C8-CB06-39B4-9BD5-B935164CD6F3}"/>
                </a:ext>
              </a:extLst>
            </p:cNvPr>
            <p:cNvSpPr txBox="1"/>
            <p:nvPr/>
          </p:nvSpPr>
          <p:spPr>
            <a:xfrm>
              <a:off x="3755166" y="4056424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.00e0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D0C727D-2BE3-ED28-0E65-530E2995E3D1}"/>
                </a:ext>
              </a:extLst>
            </p:cNvPr>
            <p:cNvSpPr txBox="1"/>
            <p:nvPr/>
          </p:nvSpPr>
          <p:spPr>
            <a:xfrm>
              <a:off x="3755166" y="4486410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.00e0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FA4AFC-F0F0-F3E8-7DC5-045E669920A8}"/>
                </a:ext>
              </a:extLst>
            </p:cNvPr>
            <p:cNvSpPr txBox="1"/>
            <p:nvPr/>
          </p:nvSpPr>
          <p:spPr>
            <a:xfrm>
              <a:off x="5110225" y="3174301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.00e0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446729-34F3-B58C-527E-332BBFD05C06}"/>
                </a:ext>
              </a:extLst>
            </p:cNvPr>
            <p:cNvSpPr txBox="1"/>
            <p:nvPr/>
          </p:nvSpPr>
          <p:spPr>
            <a:xfrm>
              <a:off x="5095459" y="3635966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.00e0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C99A177-E8A6-4112-219D-8A44A5A388A3}"/>
                </a:ext>
              </a:extLst>
            </p:cNvPr>
            <p:cNvSpPr txBox="1"/>
            <p:nvPr/>
          </p:nvSpPr>
          <p:spPr>
            <a:xfrm>
              <a:off x="5095459" y="4065952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.00e0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DFB3033-BC0A-5DEE-F63C-0615F03A6694}"/>
                </a:ext>
              </a:extLst>
            </p:cNvPr>
            <p:cNvSpPr txBox="1"/>
            <p:nvPr/>
          </p:nvSpPr>
          <p:spPr>
            <a:xfrm>
              <a:off x="5095459" y="4495938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.00e0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873B93C-CF2C-87D8-33FA-F11A3B26680A}"/>
                </a:ext>
              </a:extLst>
            </p:cNvPr>
            <p:cNvSpPr txBox="1"/>
            <p:nvPr/>
          </p:nvSpPr>
          <p:spPr>
            <a:xfrm>
              <a:off x="6450518" y="3183829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.00e0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E914E6-C681-85C7-23EA-A5B76FB1D595}"/>
                </a:ext>
              </a:extLst>
            </p:cNvPr>
            <p:cNvSpPr txBox="1"/>
            <p:nvPr/>
          </p:nvSpPr>
          <p:spPr>
            <a:xfrm>
              <a:off x="6435752" y="3645494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.00e0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09A05A1-39E7-8F48-C02B-9186FBC28028}"/>
                </a:ext>
              </a:extLst>
            </p:cNvPr>
            <p:cNvSpPr txBox="1"/>
            <p:nvPr/>
          </p:nvSpPr>
          <p:spPr>
            <a:xfrm>
              <a:off x="6435752" y="4075480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.00e0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C7EDDC3-801E-2856-4CAB-1C9DC459F0EC}"/>
                </a:ext>
              </a:extLst>
            </p:cNvPr>
            <p:cNvSpPr txBox="1"/>
            <p:nvPr/>
          </p:nvSpPr>
          <p:spPr>
            <a:xfrm>
              <a:off x="6435752" y="4505466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.00e0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2BB7397-7661-752C-C7E9-5B2C3CD4C150}"/>
                </a:ext>
              </a:extLst>
            </p:cNvPr>
            <p:cNvSpPr txBox="1"/>
            <p:nvPr/>
          </p:nvSpPr>
          <p:spPr>
            <a:xfrm>
              <a:off x="7790811" y="3193357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.10e1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69B7A6-D42B-916C-631E-75F7540C1DAF}"/>
                </a:ext>
              </a:extLst>
            </p:cNvPr>
            <p:cNvSpPr txBox="1"/>
            <p:nvPr/>
          </p:nvSpPr>
          <p:spPr>
            <a:xfrm>
              <a:off x="7776045" y="3655022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.00e0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8767753-893D-D0F9-FBAB-D3119910F3FA}"/>
                </a:ext>
              </a:extLst>
            </p:cNvPr>
            <p:cNvSpPr txBox="1"/>
            <p:nvPr/>
          </p:nvSpPr>
          <p:spPr>
            <a:xfrm>
              <a:off x="7776045" y="4085008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.00e0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8DF7A42-0FB2-1857-1B12-8171F412A50A}"/>
                </a:ext>
              </a:extLst>
            </p:cNvPr>
            <p:cNvSpPr txBox="1"/>
            <p:nvPr/>
          </p:nvSpPr>
          <p:spPr>
            <a:xfrm>
              <a:off x="7776045" y="4514994"/>
              <a:ext cx="116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  <a:latin typeface="Consolas" panose="020B0609020204030204" pitchFamily="49" charset="0"/>
                </a:rPr>
                <a:t>.00e0</a:t>
              </a:r>
            </a:p>
          </p:txBody>
        </p:sp>
      </p:grp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19499208-4DC6-4F69-8E07-6DA7740C4DF6}"/>
              </a:ext>
            </a:extLst>
          </p:cNvPr>
          <p:cNvSpPr/>
          <p:nvPr/>
        </p:nvSpPr>
        <p:spPr bwMode="auto">
          <a:xfrm>
            <a:off x="0" y="2840849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58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6194D-A1E2-2387-C37C-E173A246A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Array Code Analysis (Input)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8B259B-1C9D-EC3E-C50A-1FC7FE87EF77}"/>
              </a:ext>
            </a:extLst>
          </p:cNvPr>
          <p:cNvSpPr txBox="1"/>
          <p:nvPr/>
        </p:nvSpPr>
        <p:spPr>
          <a:xfrm>
            <a:off x="5108122" y="1310119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-1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8897CA-8DC5-8EFF-8CAD-FCCF6FFB83D1}"/>
              </a:ext>
            </a:extLst>
          </p:cNvPr>
          <p:cNvSpPr txBox="1"/>
          <p:nvPr/>
        </p:nvSpPr>
        <p:spPr>
          <a:xfrm>
            <a:off x="6388554" y="1310118"/>
            <a:ext cx="1273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166D1C-167C-CCEC-F72C-CEBAD2985D50}"/>
              </a:ext>
            </a:extLst>
          </p:cNvPr>
          <p:cNvSpPr txBox="1"/>
          <p:nvPr/>
        </p:nvSpPr>
        <p:spPr>
          <a:xfrm>
            <a:off x="7711167" y="1310117"/>
            <a:ext cx="1273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C7B99C-69D6-8441-F51A-6C9F32FB6C91}"/>
              </a:ext>
            </a:extLst>
          </p:cNvPr>
          <p:cNvSpPr txBox="1"/>
          <p:nvPr/>
        </p:nvSpPr>
        <p:spPr>
          <a:xfrm>
            <a:off x="3769932" y="3164773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A89EE2-D7CE-AC45-8A70-8B271CF04FE7}"/>
              </a:ext>
            </a:extLst>
          </p:cNvPr>
          <p:cNvSpPr txBox="1"/>
          <p:nvPr/>
        </p:nvSpPr>
        <p:spPr>
          <a:xfrm>
            <a:off x="3755166" y="362643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E66C8-CB06-39B4-9BD5-B935164CD6F3}"/>
              </a:ext>
            </a:extLst>
          </p:cNvPr>
          <p:cNvSpPr txBox="1"/>
          <p:nvPr/>
        </p:nvSpPr>
        <p:spPr>
          <a:xfrm>
            <a:off x="3755166" y="405642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0C727D-2BE3-ED28-0E65-530E2995E3D1}"/>
              </a:ext>
            </a:extLst>
          </p:cNvPr>
          <p:cNvSpPr txBox="1"/>
          <p:nvPr/>
        </p:nvSpPr>
        <p:spPr>
          <a:xfrm>
            <a:off x="3755166" y="448641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FA4AFC-F0F0-F3E8-7DC5-045E669920A8}"/>
              </a:ext>
            </a:extLst>
          </p:cNvPr>
          <p:cNvSpPr txBox="1"/>
          <p:nvPr/>
        </p:nvSpPr>
        <p:spPr>
          <a:xfrm>
            <a:off x="5110225" y="3174301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446729-34F3-B58C-527E-332BBFD05C06}"/>
              </a:ext>
            </a:extLst>
          </p:cNvPr>
          <p:cNvSpPr txBox="1"/>
          <p:nvPr/>
        </p:nvSpPr>
        <p:spPr>
          <a:xfrm>
            <a:off x="5095459" y="3635966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99A177-E8A6-4112-219D-8A44A5A388A3}"/>
              </a:ext>
            </a:extLst>
          </p:cNvPr>
          <p:cNvSpPr txBox="1"/>
          <p:nvPr/>
        </p:nvSpPr>
        <p:spPr>
          <a:xfrm>
            <a:off x="5095459" y="4065952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FB3033-BC0A-5DEE-F63C-0615F03A6694}"/>
              </a:ext>
            </a:extLst>
          </p:cNvPr>
          <p:cNvSpPr txBox="1"/>
          <p:nvPr/>
        </p:nvSpPr>
        <p:spPr>
          <a:xfrm>
            <a:off x="5095459" y="449593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73B93C-CF2C-87D8-33FA-F11A3B26680A}"/>
              </a:ext>
            </a:extLst>
          </p:cNvPr>
          <p:cNvSpPr txBox="1"/>
          <p:nvPr/>
        </p:nvSpPr>
        <p:spPr>
          <a:xfrm>
            <a:off x="6450518" y="3183829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E914E6-C681-85C7-23EA-A5B76FB1D595}"/>
              </a:ext>
            </a:extLst>
          </p:cNvPr>
          <p:cNvSpPr txBox="1"/>
          <p:nvPr/>
        </p:nvSpPr>
        <p:spPr>
          <a:xfrm>
            <a:off x="6435752" y="36454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9A05A1-39E7-8F48-C02B-9186FBC28028}"/>
              </a:ext>
            </a:extLst>
          </p:cNvPr>
          <p:cNvSpPr txBox="1"/>
          <p:nvPr/>
        </p:nvSpPr>
        <p:spPr>
          <a:xfrm>
            <a:off x="6435752" y="407548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7EDDC3-801E-2856-4CAB-1C9DC459F0EC}"/>
              </a:ext>
            </a:extLst>
          </p:cNvPr>
          <p:cNvSpPr txBox="1"/>
          <p:nvPr/>
        </p:nvSpPr>
        <p:spPr>
          <a:xfrm>
            <a:off x="6435752" y="4505466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BB7397-7661-752C-C7E9-5B2C3CD4C150}"/>
              </a:ext>
            </a:extLst>
          </p:cNvPr>
          <p:cNvSpPr txBox="1"/>
          <p:nvPr/>
        </p:nvSpPr>
        <p:spPr>
          <a:xfrm>
            <a:off x="7790811" y="3193357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.10e1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69B7A6-D42B-916C-631E-75F7540C1DAF}"/>
              </a:ext>
            </a:extLst>
          </p:cNvPr>
          <p:cNvSpPr txBox="1"/>
          <p:nvPr/>
        </p:nvSpPr>
        <p:spPr>
          <a:xfrm>
            <a:off x="7776045" y="3655022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767753-893D-D0F9-FBAB-D3119910F3FA}"/>
              </a:ext>
            </a:extLst>
          </p:cNvPr>
          <p:cNvSpPr txBox="1"/>
          <p:nvPr/>
        </p:nvSpPr>
        <p:spPr>
          <a:xfrm>
            <a:off x="7776045" y="408500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DF7A42-0FB2-1857-1B12-8171F412A50A}"/>
              </a:ext>
            </a:extLst>
          </p:cNvPr>
          <p:cNvSpPr txBox="1"/>
          <p:nvPr/>
        </p:nvSpPr>
        <p:spPr>
          <a:xfrm>
            <a:off x="7776045" y="45149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3A5D6A9E-BDDE-4EDF-ACA7-A26D51B33195}"/>
              </a:ext>
            </a:extLst>
          </p:cNvPr>
          <p:cNvSpPr/>
          <p:nvPr/>
        </p:nvSpPr>
        <p:spPr bwMode="auto">
          <a:xfrm>
            <a:off x="-12526" y="3390973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2F18C473-33F5-450F-A2E6-0168C8310FDE}"/>
              </a:ext>
            </a:extLst>
          </p:cNvPr>
          <p:cNvSpPr/>
          <p:nvPr/>
        </p:nvSpPr>
        <p:spPr bwMode="auto">
          <a:xfrm>
            <a:off x="0" y="3575601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004A19BC-0EF5-4C39-9144-9C98EFA3B427}"/>
              </a:ext>
            </a:extLst>
          </p:cNvPr>
          <p:cNvSpPr/>
          <p:nvPr/>
        </p:nvSpPr>
        <p:spPr bwMode="auto">
          <a:xfrm rot="10800000">
            <a:off x="1622406" y="3784012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CBE3D5-CAB7-421F-88E9-D6DB54E64B8F}"/>
              </a:ext>
            </a:extLst>
          </p:cNvPr>
          <p:cNvSpPr txBox="1"/>
          <p:nvPr/>
        </p:nvSpPr>
        <p:spPr>
          <a:xfrm>
            <a:off x="5108122" y="1312391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0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3BB0968D-226C-45BB-B4C4-345315325A2A}"/>
              </a:ext>
            </a:extLst>
          </p:cNvPr>
          <p:cNvSpPr/>
          <p:nvPr/>
        </p:nvSpPr>
        <p:spPr bwMode="auto">
          <a:xfrm>
            <a:off x="376528" y="3964110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E5DCB4-8226-425E-ADFA-DD24253A1E9B}"/>
              </a:ext>
            </a:extLst>
          </p:cNvPr>
          <p:cNvSpPr txBox="1"/>
          <p:nvPr/>
        </p:nvSpPr>
        <p:spPr>
          <a:xfrm>
            <a:off x="3767829" y="3146819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.20e2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9499306-8B06-470C-96A4-AEB2857234A8}"/>
              </a:ext>
            </a:extLst>
          </p:cNvPr>
          <p:cNvSpPr txBox="1"/>
          <p:nvPr/>
        </p:nvSpPr>
        <p:spPr>
          <a:xfrm>
            <a:off x="5108122" y="3156347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.50e1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97046A37-5267-4EA7-8F8C-960A9A268BB8}"/>
              </a:ext>
            </a:extLst>
          </p:cNvPr>
          <p:cNvSpPr/>
          <p:nvPr/>
        </p:nvSpPr>
        <p:spPr bwMode="auto">
          <a:xfrm rot="10800000">
            <a:off x="3037269" y="4123686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5800594-27E2-4CCE-9D0E-B96A3D2554B7}"/>
              </a:ext>
            </a:extLst>
          </p:cNvPr>
          <p:cNvSpPr txBox="1"/>
          <p:nvPr/>
        </p:nvSpPr>
        <p:spPr>
          <a:xfrm>
            <a:off x="3773253" y="5180772"/>
            <a:ext cx="3550267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fabs(f[</a:t>
            </a:r>
            <a:r>
              <a:rPr lang="en-US" b="1" dirty="0" err="1">
                <a:solidFill>
                  <a:schemeClr val="bg1"/>
                </a:solidFill>
              </a:rPr>
              <a:t>nlens</a:t>
            </a:r>
            <a:r>
              <a:rPr lang="en-US" b="1" dirty="0">
                <a:solidFill>
                  <a:schemeClr val="bg1"/>
                </a:solidFill>
              </a:rPr>
              <a:t>])=1&gt;10</a:t>
            </a:r>
            <a:r>
              <a:rPr lang="en-US" b="1" baseline="30000" dirty="0">
                <a:solidFill>
                  <a:schemeClr val="bg1"/>
                </a:solidFill>
              </a:rPr>
              <a:t>-23 </a:t>
            </a:r>
            <a:r>
              <a:rPr lang="en-US" b="1" dirty="0">
                <a:solidFill>
                  <a:schemeClr val="bg1"/>
                </a:solidFill>
              </a:rPr>
              <a:t>is true, do…</a:t>
            </a:r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D39B4DB7-C224-4711-B926-24D0CB810729}"/>
              </a:ext>
            </a:extLst>
          </p:cNvPr>
          <p:cNvSpPr/>
          <p:nvPr/>
        </p:nvSpPr>
        <p:spPr bwMode="auto">
          <a:xfrm>
            <a:off x="14688" y="3575601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87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  <p:bldP spid="24" grpId="0" animBg="1"/>
      <p:bldP spid="24" grpId="1" animBg="1"/>
      <p:bldP spid="26" grpId="0" animBg="1"/>
      <p:bldP spid="26" grpId="1" animBg="1"/>
      <p:bldP spid="27" grpId="0" animBg="1"/>
      <p:bldP spid="27" grpId="1" animBg="1"/>
      <p:bldP spid="28" grpId="0"/>
      <p:bldP spid="29" grpId="0" animBg="1"/>
      <p:bldP spid="29" grpId="1" animBg="1"/>
      <p:bldP spid="31" grpId="0"/>
      <p:bldP spid="32" grpId="0"/>
      <p:bldP spid="33" grpId="0" animBg="1"/>
      <p:bldP spid="33" grpId="1" animBg="1"/>
      <p:bldP spid="36" grpId="0" animBg="1"/>
      <p:bldP spid="36" grpId="1" animBg="1"/>
      <p:bldP spid="3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49499306-8B06-470C-96A4-AEB2857234A8}"/>
              </a:ext>
            </a:extLst>
          </p:cNvPr>
          <p:cNvSpPr txBox="1"/>
          <p:nvPr/>
        </p:nvSpPr>
        <p:spPr>
          <a:xfrm>
            <a:off x="5108122" y="3156347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.50e1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E5DCB4-8226-425E-ADFA-DD24253A1E9B}"/>
              </a:ext>
            </a:extLst>
          </p:cNvPr>
          <p:cNvSpPr txBox="1"/>
          <p:nvPr/>
        </p:nvSpPr>
        <p:spPr>
          <a:xfrm>
            <a:off x="3767829" y="3146819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.10e2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CBE3D5-CAB7-421F-88E9-D6DB54E64B8F}"/>
              </a:ext>
            </a:extLst>
          </p:cNvPr>
          <p:cNvSpPr txBox="1"/>
          <p:nvPr/>
        </p:nvSpPr>
        <p:spPr>
          <a:xfrm>
            <a:off x="5108122" y="1312391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0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C6194D-A1E2-2387-C37C-E173A246A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Array Code Analysis (Input)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8897CA-8DC5-8EFF-8CAD-FCCF6FFB83D1}"/>
              </a:ext>
            </a:extLst>
          </p:cNvPr>
          <p:cNvSpPr txBox="1"/>
          <p:nvPr/>
        </p:nvSpPr>
        <p:spPr>
          <a:xfrm>
            <a:off x="6388554" y="1310118"/>
            <a:ext cx="1273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166D1C-167C-CCEC-F72C-CEBAD2985D50}"/>
              </a:ext>
            </a:extLst>
          </p:cNvPr>
          <p:cNvSpPr txBox="1"/>
          <p:nvPr/>
        </p:nvSpPr>
        <p:spPr>
          <a:xfrm>
            <a:off x="7711167" y="1310117"/>
            <a:ext cx="1273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A89EE2-D7CE-AC45-8A70-8B271CF04FE7}"/>
              </a:ext>
            </a:extLst>
          </p:cNvPr>
          <p:cNvSpPr txBox="1"/>
          <p:nvPr/>
        </p:nvSpPr>
        <p:spPr>
          <a:xfrm>
            <a:off x="3755166" y="362643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E66C8-CB06-39B4-9BD5-B935164CD6F3}"/>
              </a:ext>
            </a:extLst>
          </p:cNvPr>
          <p:cNvSpPr txBox="1"/>
          <p:nvPr/>
        </p:nvSpPr>
        <p:spPr>
          <a:xfrm>
            <a:off x="3755166" y="405642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0C727D-2BE3-ED28-0E65-530E2995E3D1}"/>
              </a:ext>
            </a:extLst>
          </p:cNvPr>
          <p:cNvSpPr txBox="1"/>
          <p:nvPr/>
        </p:nvSpPr>
        <p:spPr>
          <a:xfrm>
            <a:off x="3755166" y="448641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446729-34F3-B58C-527E-332BBFD05C06}"/>
              </a:ext>
            </a:extLst>
          </p:cNvPr>
          <p:cNvSpPr txBox="1"/>
          <p:nvPr/>
        </p:nvSpPr>
        <p:spPr>
          <a:xfrm>
            <a:off x="5095459" y="3635966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99A177-E8A6-4112-219D-8A44A5A388A3}"/>
              </a:ext>
            </a:extLst>
          </p:cNvPr>
          <p:cNvSpPr txBox="1"/>
          <p:nvPr/>
        </p:nvSpPr>
        <p:spPr>
          <a:xfrm>
            <a:off x="5095459" y="4065952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FB3033-BC0A-5DEE-F63C-0615F03A6694}"/>
              </a:ext>
            </a:extLst>
          </p:cNvPr>
          <p:cNvSpPr txBox="1"/>
          <p:nvPr/>
        </p:nvSpPr>
        <p:spPr>
          <a:xfrm>
            <a:off x="5095459" y="449593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73B93C-CF2C-87D8-33FA-F11A3B26680A}"/>
              </a:ext>
            </a:extLst>
          </p:cNvPr>
          <p:cNvSpPr txBox="1"/>
          <p:nvPr/>
        </p:nvSpPr>
        <p:spPr>
          <a:xfrm>
            <a:off x="6450518" y="3183829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E914E6-C681-85C7-23EA-A5B76FB1D595}"/>
              </a:ext>
            </a:extLst>
          </p:cNvPr>
          <p:cNvSpPr txBox="1"/>
          <p:nvPr/>
        </p:nvSpPr>
        <p:spPr>
          <a:xfrm>
            <a:off x="6435752" y="36454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9A05A1-39E7-8F48-C02B-9186FBC28028}"/>
              </a:ext>
            </a:extLst>
          </p:cNvPr>
          <p:cNvSpPr txBox="1"/>
          <p:nvPr/>
        </p:nvSpPr>
        <p:spPr>
          <a:xfrm>
            <a:off x="6435752" y="407548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7EDDC3-801E-2856-4CAB-1C9DC459F0EC}"/>
              </a:ext>
            </a:extLst>
          </p:cNvPr>
          <p:cNvSpPr txBox="1"/>
          <p:nvPr/>
        </p:nvSpPr>
        <p:spPr>
          <a:xfrm>
            <a:off x="6435752" y="4505466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BB7397-7661-752C-C7E9-5B2C3CD4C150}"/>
              </a:ext>
            </a:extLst>
          </p:cNvPr>
          <p:cNvSpPr txBox="1"/>
          <p:nvPr/>
        </p:nvSpPr>
        <p:spPr>
          <a:xfrm>
            <a:off x="7790811" y="3193357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.10e1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69B7A6-D42B-916C-631E-75F7540C1DAF}"/>
              </a:ext>
            </a:extLst>
          </p:cNvPr>
          <p:cNvSpPr txBox="1"/>
          <p:nvPr/>
        </p:nvSpPr>
        <p:spPr>
          <a:xfrm>
            <a:off x="7776045" y="3655022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767753-893D-D0F9-FBAB-D3119910F3FA}"/>
              </a:ext>
            </a:extLst>
          </p:cNvPr>
          <p:cNvSpPr txBox="1"/>
          <p:nvPr/>
        </p:nvSpPr>
        <p:spPr>
          <a:xfrm>
            <a:off x="7776045" y="408500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DF7A42-0FB2-1857-1B12-8171F412A50A}"/>
              </a:ext>
            </a:extLst>
          </p:cNvPr>
          <p:cNvSpPr txBox="1"/>
          <p:nvPr/>
        </p:nvSpPr>
        <p:spPr>
          <a:xfrm>
            <a:off x="7776045" y="45149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F29BF726-3F24-42BA-998B-2A70A18FCAB9}"/>
              </a:ext>
            </a:extLst>
          </p:cNvPr>
          <p:cNvSpPr/>
          <p:nvPr/>
        </p:nvSpPr>
        <p:spPr bwMode="auto">
          <a:xfrm rot="10800000">
            <a:off x="1818297" y="3757560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2DF0CF-57B8-4047-84A3-15F52AB031CF}"/>
              </a:ext>
            </a:extLst>
          </p:cNvPr>
          <p:cNvSpPr txBox="1"/>
          <p:nvPr/>
        </p:nvSpPr>
        <p:spPr>
          <a:xfrm>
            <a:off x="5108122" y="1310116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1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23200C75-DD0B-4ADE-BB08-4F029FECA8D9}"/>
              </a:ext>
            </a:extLst>
          </p:cNvPr>
          <p:cNvSpPr/>
          <p:nvPr/>
        </p:nvSpPr>
        <p:spPr bwMode="auto">
          <a:xfrm>
            <a:off x="302569" y="3964110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BBED98E-2F1D-4AE4-A2A8-A31367509D9F}"/>
              </a:ext>
            </a:extLst>
          </p:cNvPr>
          <p:cNvSpPr txBox="1"/>
          <p:nvPr/>
        </p:nvSpPr>
        <p:spPr>
          <a:xfrm>
            <a:off x="3747783" y="3619041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.35e2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27B94-E5DE-4762-8A81-968B555BA7B5}"/>
              </a:ext>
            </a:extLst>
          </p:cNvPr>
          <p:cNvSpPr txBox="1"/>
          <p:nvPr/>
        </p:nvSpPr>
        <p:spPr>
          <a:xfrm>
            <a:off x="5084385" y="3645493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.10e2</a:t>
            </a: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D613B7E8-F659-4CB2-91C8-7EFA02240471}"/>
              </a:ext>
            </a:extLst>
          </p:cNvPr>
          <p:cNvSpPr/>
          <p:nvPr/>
        </p:nvSpPr>
        <p:spPr bwMode="auto">
          <a:xfrm rot="10800000">
            <a:off x="3019412" y="4131212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72FBFAC-BDC8-4E96-B895-D603F7D33D60}"/>
              </a:ext>
            </a:extLst>
          </p:cNvPr>
          <p:cNvSpPr txBox="1"/>
          <p:nvPr/>
        </p:nvSpPr>
        <p:spPr>
          <a:xfrm>
            <a:off x="3773253" y="5180772"/>
            <a:ext cx="3550267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fabs(f[</a:t>
            </a:r>
            <a:r>
              <a:rPr lang="en-US" b="1" dirty="0" err="1">
                <a:solidFill>
                  <a:schemeClr val="bg1"/>
                </a:solidFill>
              </a:rPr>
              <a:t>nlens</a:t>
            </a:r>
            <a:r>
              <a:rPr lang="en-US" b="1" dirty="0">
                <a:solidFill>
                  <a:schemeClr val="bg1"/>
                </a:solidFill>
              </a:rPr>
              <a:t>])=1&gt;10</a:t>
            </a:r>
            <a:r>
              <a:rPr lang="en-US" b="1" baseline="30000" dirty="0">
                <a:solidFill>
                  <a:schemeClr val="bg1"/>
                </a:solidFill>
              </a:rPr>
              <a:t>-23 </a:t>
            </a:r>
            <a:r>
              <a:rPr lang="en-US" b="1" dirty="0">
                <a:solidFill>
                  <a:schemeClr val="bg1"/>
                </a:solidFill>
              </a:rPr>
              <a:t>is true, do…</a:t>
            </a: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6CC065C2-88B6-4550-B96F-AE9AEA8A06CF}"/>
              </a:ext>
            </a:extLst>
          </p:cNvPr>
          <p:cNvSpPr/>
          <p:nvPr/>
        </p:nvSpPr>
        <p:spPr bwMode="auto">
          <a:xfrm rot="10800000">
            <a:off x="1251609" y="3553179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8FE2B2DD-ADB3-4A77-8A4B-35FC7868F04C}"/>
              </a:ext>
            </a:extLst>
          </p:cNvPr>
          <p:cNvSpPr/>
          <p:nvPr/>
        </p:nvSpPr>
        <p:spPr bwMode="auto">
          <a:xfrm rot="10800000">
            <a:off x="2095167" y="3757561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E7CBA8E-38C9-42FE-B475-16BC3E0A4748}"/>
              </a:ext>
            </a:extLst>
          </p:cNvPr>
          <p:cNvSpPr txBox="1"/>
          <p:nvPr/>
        </p:nvSpPr>
        <p:spPr>
          <a:xfrm>
            <a:off x="5095459" y="1310116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2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16EA3AE3-B74C-4F8F-BE06-0A9F0B37C848}"/>
              </a:ext>
            </a:extLst>
          </p:cNvPr>
          <p:cNvSpPr/>
          <p:nvPr/>
        </p:nvSpPr>
        <p:spPr bwMode="auto">
          <a:xfrm>
            <a:off x="185319" y="3964110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5494449C-D6DC-4529-9301-5C2ABF55894F}"/>
              </a:ext>
            </a:extLst>
          </p:cNvPr>
          <p:cNvSpPr/>
          <p:nvPr/>
        </p:nvSpPr>
        <p:spPr bwMode="auto">
          <a:xfrm rot="10800000">
            <a:off x="3177321" y="4148738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9DB4E98-828F-4488-AA57-202C47F5C15C}"/>
              </a:ext>
            </a:extLst>
          </p:cNvPr>
          <p:cNvSpPr txBox="1"/>
          <p:nvPr/>
        </p:nvSpPr>
        <p:spPr>
          <a:xfrm>
            <a:off x="3767829" y="5115549"/>
            <a:ext cx="4796013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fabs(f[</a:t>
            </a:r>
            <a:r>
              <a:rPr lang="en-US" sz="2400" b="1" dirty="0" err="1">
                <a:solidFill>
                  <a:schemeClr val="bg1"/>
                </a:solidFill>
              </a:rPr>
              <a:t>nlens</a:t>
            </a:r>
            <a:r>
              <a:rPr lang="en-US" sz="2400" b="1" dirty="0">
                <a:solidFill>
                  <a:schemeClr val="bg1"/>
                </a:solidFill>
              </a:rPr>
              <a:t>])=0&lt;10</a:t>
            </a:r>
            <a:r>
              <a:rPr lang="en-US" sz="2400" b="1" baseline="30000" dirty="0">
                <a:solidFill>
                  <a:schemeClr val="bg1"/>
                </a:solidFill>
              </a:rPr>
              <a:t>-23 </a:t>
            </a:r>
            <a:r>
              <a:rPr lang="en-US" sz="2400" b="1" dirty="0">
                <a:solidFill>
                  <a:schemeClr val="bg1"/>
                </a:solidFill>
              </a:rPr>
              <a:t>is false</a:t>
            </a:r>
          </a:p>
        </p:txBody>
      </p:sp>
    </p:spTree>
    <p:extLst>
      <p:ext uri="{BB962C8B-B14F-4D97-AF65-F5344CB8AC3E}">
        <p14:creationId xmlns:p14="http://schemas.microsoft.com/office/powerpoint/2010/main" val="15760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8" grpId="0"/>
      <p:bldP spid="9" grpId="0"/>
      <p:bldP spid="9" grpId="1"/>
      <p:bldP spid="12" grpId="0"/>
      <p:bldP spid="13" grpId="0"/>
      <p:bldP spid="13" grpId="1"/>
      <p:bldP spid="24" grpId="0" animBg="1"/>
      <p:bldP spid="24" grpId="1" animBg="1"/>
      <p:bldP spid="25" grpId="0"/>
      <p:bldP spid="25" grpId="1"/>
      <p:bldP spid="26" grpId="0" animBg="1"/>
      <p:bldP spid="26" grpId="1" animBg="1"/>
      <p:bldP spid="27" grpId="0"/>
      <p:bldP spid="29" grpId="0"/>
      <p:bldP spid="30" grpId="0" animBg="1"/>
      <p:bldP spid="30" grpId="1" animBg="1"/>
      <p:bldP spid="33" grpId="0" animBg="1"/>
      <p:bldP spid="33" grpId="1" animBg="1"/>
      <p:bldP spid="34" grpId="0" animBg="1"/>
      <p:bldP spid="34" grpId="1" animBg="1"/>
      <p:bldP spid="36" grpId="0" animBg="1"/>
      <p:bldP spid="36" grpId="1" animBg="1"/>
      <p:bldP spid="37" grpId="0"/>
      <p:bldP spid="38" grpId="0" animBg="1"/>
      <p:bldP spid="38" grpId="1" animBg="1"/>
      <p:bldP spid="39" grpId="0" animBg="1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49499306-8B06-470C-96A4-AEB2857234A8}"/>
              </a:ext>
            </a:extLst>
          </p:cNvPr>
          <p:cNvSpPr txBox="1"/>
          <p:nvPr/>
        </p:nvSpPr>
        <p:spPr>
          <a:xfrm>
            <a:off x="5108122" y="3156347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.50e1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E5DCB4-8226-425E-ADFA-DD24253A1E9B}"/>
              </a:ext>
            </a:extLst>
          </p:cNvPr>
          <p:cNvSpPr txBox="1"/>
          <p:nvPr/>
        </p:nvSpPr>
        <p:spPr>
          <a:xfrm>
            <a:off x="3767829" y="3146819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.10e2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CBE3D5-CAB7-421F-88E9-D6DB54E64B8F}"/>
              </a:ext>
            </a:extLst>
          </p:cNvPr>
          <p:cNvSpPr txBox="1"/>
          <p:nvPr/>
        </p:nvSpPr>
        <p:spPr>
          <a:xfrm>
            <a:off x="5108122" y="1312391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2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C6194D-A1E2-2387-C37C-E173A246A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Array Code Analysis (Calc)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8897CA-8DC5-8EFF-8CAD-FCCF6FFB83D1}"/>
              </a:ext>
            </a:extLst>
          </p:cNvPr>
          <p:cNvSpPr txBox="1"/>
          <p:nvPr/>
        </p:nvSpPr>
        <p:spPr>
          <a:xfrm>
            <a:off x="6388554" y="1310118"/>
            <a:ext cx="1273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166D1C-167C-CCEC-F72C-CEBAD2985D50}"/>
              </a:ext>
            </a:extLst>
          </p:cNvPr>
          <p:cNvSpPr txBox="1"/>
          <p:nvPr/>
        </p:nvSpPr>
        <p:spPr>
          <a:xfrm>
            <a:off x="7711167" y="1310117"/>
            <a:ext cx="1273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A89EE2-D7CE-AC45-8A70-8B271CF04FE7}"/>
              </a:ext>
            </a:extLst>
          </p:cNvPr>
          <p:cNvSpPr txBox="1"/>
          <p:nvPr/>
        </p:nvSpPr>
        <p:spPr>
          <a:xfrm>
            <a:off x="3755166" y="362643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.35e2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E66C8-CB06-39B4-9BD5-B935164CD6F3}"/>
              </a:ext>
            </a:extLst>
          </p:cNvPr>
          <p:cNvSpPr txBox="1"/>
          <p:nvPr/>
        </p:nvSpPr>
        <p:spPr>
          <a:xfrm>
            <a:off x="3755166" y="405642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0C727D-2BE3-ED28-0E65-530E2995E3D1}"/>
              </a:ext>
            </a:extLst>
          </p:cNvPr>
          <p:cNvSpPr txBox="1"/>
          <p:nvPr/>
        </p:nvSpPr>
        <p:spPr>
          <a:xfrm>
            <a:off x="3755166" y="448641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446729-34F3-B58C-527E-332BBFD05C06}"/>
              </a:ext>
            </a:extLst>
          </p:cNvPr>
          <p:cNvSpPr txBox="1"/>
          <p:nvPr/>
        </p:nvSpPr>
        <p:spPr>
          <a:xfrm>
            <a:off x="5095459" y="3635966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.10e2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99A177-E8A6-4112-219D-8A44A5A388A3}"/>
              </a:ext>
            </a:extLst>
          </p:cNvPr>
          <p:cNvSpPr txBox="1"/>
          <p:nvPr/>
        </p:nvSpPr>
        <p:spPr>
          <a:xfrm>
            <a:off x="5095459" y="4065952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FB3033-BC0A-5DEE-F63C-0615F03A6694}"/>
              </a:ext>
            </a:extLst>
          </p:cNvPr>
          <p:cNvSpPr txBox="1"/>
          <p:nvPr/>
        </p:nvSpPr>
        <p:spPr>
          <a:xfrm>
            <a:off x="5095459" y="449593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73B93C-CF2C-87D8-33FA-F11A3B26680A}"/>
              </a:ext>
            </a:extLst>
          </p:cNvPr>
          <p:cNvSpPr txBox="1"/>
          <p:nvPr/>
        </p:nvSpPr>
        <p:spPr>
          <a:xfrm>
            <a:off x="6450518" y="3183829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E914E6-C681-85C7-23EA-A5B76FB1D595}"/>
              </a:ext>
            </a:extLst>
          </p:cNvPr>
          <p:cNvSpPr txBox="1"/>
          <p:nvPr/>
        </p:nvSpPr>
        <p:spPr>
          <a:xfrm>
            <a:off x="6435752" y="36454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9A05A1-39E7-8F48-C02B-9186FBC28028}"/>
              </a:ext>
            </a:extLst>
          </p:cNvPr>
          <p:cNvSpPr txBox="1"/>
          <p:nvPr/>
        </p:nvSpPr>
        <p:spPr>
          <a:xfrm>
            <a:off x="6435752" y="407548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7EDDC3-801E-2856-4CAB-1C9DC459F0EC}"/>
              </a:ext>
            </a:extLst>
          </p:cNvPr>
          <p:cNvSpPr txBox="1"/>
          <p:nvPr/>
        </p:nvSpPr>
        <p:spPr>
          <a:xfrm>
            <a:off x="6435752" y="4505466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BB7397-7661-752C-C7E9-5B2C3CD4C150}"/>
              </a:ext>
            </a:extLst>
          </p:cNvPr>
          <p:cNvSpPr txBox="1"/>
          <p:nvPr/>
        </p:nvSpPr>
        <p:spPr>
          <a:xfrm>
            <a:off x="7790811" y="3193357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.10e1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69B7A6-D42B-916C-631E-75F7540C1DAF}"/>
              </a:ext>
            </a:extLst>
          </p:cNvPr>
          <p:cNvSpPr txBox="1"/>
          <p:nvPr/>
        </p:nvSpPr>
        <p:spPr>
          <a:xfrm>
            <a:off x="7776045" y="3655022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767753-893D-D0F9-FBAB-D3119910F3FA}"/>
              </a:ext>
            </a:extLst>
          </p:cNvPr>
          <p:cNvSpPr txBox="1"/>
          <p:nvPr/>
        </p:nvSpPr>
        <p:spPr>
          <a:xfrm>
            <a:off x="7776045" y="408500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DF7A42-0FB2-1857-1B12-8171F412A50A}"/>
              </a:ext>
            </a:extLst>
          </p:cNvPr>
          <p:cNvSpPr txBox="1"/>
          <p:nvPr/>
        </p:nvSpPr>
        <p:spPr>
          <a:xfrm>
            <a:off x="7776045" y="45149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98028D24-BFC1-4C48-9A32-CAD864CE9DB4}"/>
              </a:ext>
            </a:extLst>
          </p:cNvPr>
          <p:cNvSpPr/>
          <p:nvPr/>
        </p:nvSpPr>
        <p:spPr bwMode="auto">
          <a:xfrm rot="10800000">
            <a:off x="2480390" y="4330366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7B6DE9-2911-40B1-AA1F-C531CE03C04E}"/>
              </a:ext>
            </a:extLst>
          </p:cNvPr>
          <p:cNvSpPr txBox="1"/>
          <p:nvPr/>
        </p:nvSpPr>
        <p:spPr>
          <a:xfrm>
            <a:off x="3785643" y="5158719"/>
            <a:ext cx="2682688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j&lt;nlens is true, enter loop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2E32B78B-5976-43AC-81DF-32240FCFBD13}"/>
              </a:ext>
            </a:extLst>
          </p:cNvPr>
          <p:cNvSpPr/>
          <p:nvPr/>
        </p:nvSpPr>
        <p:spPr bwMode="auto">
          <a:xfrm rot="10800000">
            <a:off x="2570379" y="4532614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534E0AC-3727-42DF-974A-AA86F0B0288E}"/>
              </a:ext>
            </a:extLst>
          </p:cNvPr>
          <p:cNvSpPr txBox="1"/>
          <p:nvPr/>
        </p:nvSpPr>
        <p:spPr>
          <a:xfrm>
            <a:off x="6468331" y="1294531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10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321D0992-ACE2-4F09-B528-E8E0ACFE83FD}"/>
              </a:ext>
            </a:extLst>
          </p:cNvPr>
          <p:cNvSpPr/>
          <p:nvPr/>
        </p:nvSpPr>
        <p:spPr bwMode="auto">
          <a:xfrm rot="10800000">
            <a:off x="2739431" y="4720798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277E95-64BF-40F4-AE30-FD82C1ED7AB2}"/>
              </a:ext>
            </a:extLst>
          </p:cNvPr>
          <p:cNvSpPr txBox="1"/>
          <p:nvPr/>
        </p:nvSpPr>
        <p:spPr>
          <a:xfrm>
            <a:off x="7776045" y="127843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10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30DF0076-7E2B-413A-84D6-8C1F8B43185D}"/>
              </a:ext>
            </a:extLst>
          </p:cNvPr>
          <p:cNvSpPr/>
          <p:nvPr/>
        </p:nvSpPr>
        <p:spPr bwMode="auto">
          <a:xfrm rot="10800000">
            <a:off x="2938280" y="4905720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B4F5C1-DF7A-495E-8F1C-B0A2E6C06B73}"/>
              </a:ext>
            </a:extLst>
          </p:cNvPr>
          <p:cNvSpPr txBox="1"/>
          <p:nvPr/>
        </p:nvSpPr>
        <p:spPr>
          <a:xfrm>
            <a:off x="7697474" y="3645493"/>
            <a:ext cx="1266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-</a:t>
            </a:r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.10e1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21254588-F71F-4C66-8213-8C80BE461CAB}"/>
              </a:ext>
            </a:extLst>
          </p:cNvPr>
          <p:cNvSpPr/>
          <p:nvPr/>
        </p:nvSpPr>
        <p:spPr bwMode="auto">
          <a:xfrm rot="10800000">
            <a:off x="3090680" y="5058120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CFDE2BA-4C8D-4877-B25E-2B365579B797}"/>
              </a:ext>
            </a:extLst>
          </p:cNvPr>
          <p:cNvSpPr txBox="1"/>
          <p:nvPr/>
        </p:nvSpPr>
        <p:spPr>
          <a:xfrm>
            <a:off x="6383477" y="3648491"/>
            <a:ext cx="1266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.20e2</a:t>
            </a: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A33DD371-4789-42E8-9DF6-38C86440E3C1}"/>
              </a:ext>
            </a:extLst>
          </p:cNvPr>
          <p:cNvSpPr/>
          <p:nvPr/>
        </p:nvSpPr>
        <p:spPr bwMode="auto">
          <a:xfrm rot="10800000">
            <a:off x="2685453" y="4320234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3DE69C01-6954-4216-BDDF-FBE4556B189E}"/>
              </a:ext>
            </a:extLst>
          </p:cNvPr>
          <p:cNvSpPr/>
          <p:nvPr/>
        </p:nvSpPr>
        <p:spPr bwMode="auto">
          <a:xfrm rot="10800000">
            <a:off x="2786277" y="4532733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1B31D9B-DB81-40B7-9B5E-A977F13216EE}"/>
              </a:ext>
            </a:extLst>
          </p:cNvPr>
          <p:cNvSpPr txBox="1"/>
          <p:nvPr/>
        </p:nvSpPr>
        <p:spPr>
          <a:xfrm>
            <a:off x="6450518" y="129153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15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9CD6BC99-C84E-404E-81C8-14F991558094}"/>
              </a:ext>
            </a:extLst>
          </p:cNvPr>
          <p:cNvSpPr/>
          <p:nvPr/>
        </p:nvSpPr>
        <p:spPr bwMode="auto">
          <a:xfrm rot="10800000">
            <a:off x="2911181" y="4720798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21F27DB-8623-4BC6-BAED-7718FDC26454}"/>
              </a:ext>
            </a:extLst>
          </p:cNvPr>
          <p:cNvSpPr txBox="1"/>
          <p:nvPr/>
        </p:nvSpPr>
        <p:spPr>
          <a:xfrm>
            <a:off x="7767822" y="1278437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30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A1FEF80A-BA7E-4223-9FDA-C6042B383EB9}"/>
              </a:ext>
            </a:extLst>
          </p:cNvPr>
          <p:cNvSpPr/>
          <p:nvPr/>
        </p:nvSpPr>
        <p:spPr bwMode="auto">
          <a:xfrm rot="10800000">
            <a:off x="3102482" y="4914658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D284CDF-6E65-45CF-BEB1-32DAEE884B0A}"/>
              </a:ext>
            </a:extLst>
          </p:cNvPr>
          <p:cNvSpPr txBox="1"/>
          <p:nvPr/>
        </p:nvSpPr>
        <p:spPr>
          <a:xfrm>
            <a:off x="7723113" y="4065951"/>
            <a:ext cx="1266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.20e1</a:t>
            </a: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2DF43513-3C47-4160-9A29-9A8E8447E133}"/>
              </a:ext>
            </a:extLst>
          </p:cNvPr>
          <p:cNvSpPr/>
          <p:nvPr/>
        </p:nvSpPr>
        <p:spPr bwMode="auto">
          <a:xfrm rot="10800000">
            <a:off x="3254882" y="5067058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4B023B-3CC3-4B03-B2FA-6249DC32CDD6}"/>
              </a:ext>
            </a:extLst>
          </p:cNvPr>
          <p:cNvSpPr txBox="1"/>
          <p:nvPr/>
        </p:nvSpPr>
        <p:spPr>
          <a:xfrm>
            <a:off x="6382820" y="4092818"/>
            <a:ext cx="1266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.65e2</a:t>
            </a:r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EFC2E237-E67F-4177-A896-E52DA5C5983E}"/>
              </a:ext>
            </a:extLst>
          </p:cNvPr>
          <p:cNvSpPr/>
          <p:nvPr/>
        </p:nvSpPr>
        <p:spPr bwMode="auto">
          <a:xfrm rot="10800000">
            <a:off x="2870812" y="4315840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0F93265-1FE4-4671-9C3D-A63E8C664B58}"/>
              </a:ext>
            </a:extLst>
          </p:cNvPr>
          <p:cNvSpPr txBox="1"/>
          <p:nvPr/>
        </p:nvSpPr>
        <p:spPr>
          <a:xfrm>
            <a:off x="3767829" y="5115549"/>
            <a:ext cx="3359481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chemeClr val="bg1"/>
                </a:solidFill>
              </a:rPr>
              <a:t>j&lt;nlens is false, exit loop</a:t>
            </a: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1E30D008-E0B6-4056-BF8A-F60B9B9794F8}"/>
              </a:ext>
            </a:extLst>
          </p:cNvPr>
          <p:cNvSpPr/>
          <p:nvPr/>
        </p:nvSpPr>
        <p:spPr bwMode="auto">
          <a:xfrm>
            <a:off x="0" y="5484900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700BA6B-3CEC-4640-80E1-F6C2FAF0439C}"/>
              </a:ext>
            </a:extLst>
          </p:cNvPr>
          <p:cNvSpPr/>
          <p:nvPr/>
        </p:nvSpPr>
        <p:spPr>
          <a:xfrm>
            <a:off x="3613878" y="5604696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chemeClr val="tx2"/>
                </a:solidFill>
                <a:latin typeface="Consolas" panose="020B0609020204030204" pitchFamily="49" charset="0"/>
              </a:rPr>
              <a:t>x    , h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463C30C-56B0-4916-861F-FE9F7D0DFADB}"/>
              </a:ext>
            </a:extLst>
          </p:cNvPr>
          <p:cNvSpPr txBox="1"/>
          <p:nvPr/>
        </p:nvSpPr>
        <p:spPr>
          <a:xfrm>
            <a:off x="3755166" y="130572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0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13A491A-A366-4B5B-B0B8-63627B1CAE8A}"/>
              </a:ext>
            </a:extLst>
          </p:cNvPr>
          <p:cNvSpPr txBox="1"/>
          <p:nvPr/>
        </p:nvSpPr>
        <p:spPr>
          <a:xfrm>
            <a:off x="3755166" y="1312391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1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0C24439-E72E-4B73-A255-8B7AE88EF680}"/>
              </a:ext>
            </a:extLst>
          </p:cNvPr>
          <p:cNvSpPr txBox="1"/>
          <p:nvPr/>
        </p:nvSpPr>
        <p:spPr>
          <a:xfrm>
            <a:off x="3755166" y="1312391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2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46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000"/>
                            </p:stCondLst>
                            <p:childTnLst>
                              <p:par>
                                <p:cTn id="16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5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500"/>
                            </p:stCondLst>
                            <p:childTnLst>
                              <p:par>
                                <p:cTn id="1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000"/>
                            </p:stCondLst>
                            <p:childTnLst>
                              <p:par>
                                <p:cTn id="1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0" grpId="0"/>
      <p:bldP spid="21" grpId="0"/>
      <p:bldP spid="23" grpId="0" animBg="1"/>
      <p:bldP spid="23" grpId="1" animBg="1"/>
      <p:bldP spid="25" grpId="0" animBg="1"/>
      <p:bldP spid="25" grpId="1" animBg="1"/>
      <p:bldP spid="25" grpId="2" animBg="1"/>
      <p:bldP spid="26" grpId="0" animBg="1"/>
      <p:bldP spid="26" grpId="1" animBg="1"/>
      <p:bldP spid="27" grpId="0"/>
      <p:bldP spid="27" grpId="1"/>
      <p:bldP spid="29" grpId="0" animBg="1"/>
      <p:bldP spid="29" grpId="1" animBg="1"/>
      <p:bldP spid="30" grpId="0"/>
      <p:bldP spid="30" grpId="1"/>
      <p:bldP spid="33" grpId="0" animBg="1"/>
      <p:bldP spid="33" grpId="1" animBg="1"/>
      <p:bldP spid="35" grpId="0"/>
      <p:bldP spid="36" grpId="0" animBg="1"/>
      <p:bldP spid="36" grpId="1" animBg="1"/>
      <p:bldP spid="37" grpId="0"/>
      <p:bldP spid="38" grpId="0" animBg="1"/>
      <p:bldP spid="38" grpId="1" animBg="1"/>
      <p:bldP spid="39" grpId="0" animBg="1"/>
      <p:bldP spid="39" grpId="1" animBg="1"/>
      <p:bldP spid="40" grpId="0"/>
      <p:bldP spid="42" grpId="0" animBg="1"/>
      <p:bldP spid="42" grpId="1" animBg="1"/>
      <p:bldP spid="43" grpId="0"/>
      <p:bldP spid="44" grpId="0" animBg="1"/>
      <p:bldP spid="44" grpId="1" animBg="1"/>
      <p:bldP spid="45" grpId="0"/>
      <p:bldP spid="46" grpId="0" animBg="1"/>
      <p:bldP spid="46" grpId="1" animBg="1"/>
      <p:bldP spid="47" grpId="0"/>
      <p:bldP spid="48" grpId="0" animBg="1"/>
      <p:bldP spid="48" grpId="1" animBg="1"/>
      <p:bldP spid="49" grpId="0" animBg="1"/>
      <p:bldP spid="52" grpId="0" animBg="1"/>
      <p:bldP spid="53" grpId="0"/>
      <p:bldP spid="54" grpId="0"/>
      <p:bldP spid="54" grpId="1"/>
      <p:bldP spid="55" grpId="0"/>
      <p:bldP spid="55" grpId="1"/>
      <p:bldP spid="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49499306-8B06-470C-96A4-AEB2857234A8}"/>
              </a:ext>
            </a:extLst>
          </p:cNvPr>
          <p:cNvSpPr txBox="1"/>
          <p:nvPr/>
        </p:nvSpPr>
        <p:spPr>
          <a:xfrm>
            <a:off x="5108122" y="3156347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.50e1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E5DCB4-8226-425E-ADFA-DD24253A1E9B}"/>
              </a:ext>
            </a:extLst>
          </p:cNvPr>
          <p:cNvSpPr txBox="1"/>
          <p:nvPr/>
        </p:nvSpPr>
        <p:spPr>
          <a:xfrm>
            <a:off x="3767829" y="3146819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.10e2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CBE3D5-CAB7-421F-88E9-D6DB54E64B8F}"/>
              </a:ext>
            </a:extLst>
          </p:cNvPr>
          <p:cNvSpPr txBox="1"/>
          <p:nvPr/>
        </p:nvSpPr>
        <p:spPr>
          <a:xfrm>
            <a:off x="5108122" y="1312391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2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C6194D-A1E2-2387-C37C-E173A246A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Aray Code Analysis (</a:t>
            </a:r>
            <a:r>
              <a:rPr lang="en-CA" dirty="0" err="1"/>
              <a:t>printf</a:t>
            </a:r>
            <a:r>
              <a:rPr lang="en-CA" dirty="0"/>
              <a:t>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8897CA-8DC5-8EFF-8CAD-FCCF6FFB83D1}"/>
              </a:ext>
            </a:extLst>
          </p:cNvPr>
          <p:cNvSpPr txBox="1"/>
          <p:nvPr/>
        </p:nvSpPr>
        <p:spPr>
          <a:xfrm>
            <a:off x="6388554" y="1310118"/>
            <a:ext cx="1273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166D1C-167C-CCEC-F72C-CEBAD2985D50}"/>
              </a:ext>
            </a:extLst>
          </p:cNvPr>
          <p:cNvSpPr txBox="1"/>
          <p:nvPr/>
        </p:nvSpPr>
        <p:spPr>
          <a:xfrm>
            <a:off x="7711167" y="1310117"/>
            <a:ext cx="1273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A89EE2-D7CE-AC45-8A70-8B271CF04FE7}"/>
              </a:ext>
            </a:extLst>
          </p:cNvPr>
          <p:cNvSpPr txBox="1"/>
          <p:nvPr/>
        </p:nvSpPr>
        <p:spPr>
          <a:xfrm>
            <a:off x="3755166" y="362643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.35e2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E66C8-CB06-39B4-9BD5-B935164CD6F3}"/>
              </a:ext>
            </a:extLst>
          </p:cNvPr>
          <p:cNvSpPr txBox="1"/>
          <p:nvPr/>
        </p:nvSpPr>
        <p:spPr>
          <a:xfrm>
            <a:off x="3755166" y="405642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0C727D-2BE3-ED28-0E65-530E2995E3D1}"/>
              </a:ext>
            </a:extLst>
          </p:cNvPr>
          <p:cNvSpPr txBox="1"/>
          <p:nvPr/>
        </p:nvSpPr>
        <p:spPr>
          <a:xfrm>
            <a:off x="3755166" y="448641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446729-34F3-B58C-527E-332BBFD05C06}"/>
              </a:ext>
            </a:extLst>
          </p:cNvPr>
          <p:cNvSpPr txBox="1"/>
          <p:nvPr/>
        </p:nvSpPr>
        <p:spPr>
          <a:xfrm>
            <a:off x="5095459" y="3635966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.10e2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99A177-E8A6-4112-219D-8A44A5A388A3}"/>
              </a:ext>
            </a:extLst>
          </p:cNvPr>
          <p:cNvSpPr txBox="1"/>
          <p:nvPr/>
        </p:nvSpPr>
        <p:spPr>
          <a:xfrm>
            <a:off x="5095459" y="4065952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FB3033-BC0A-5DEE-F63C-0615F03A6694}"/>
              </a:ext>
            </a:extLst>
          </p:cNvPr>
          <p:cNvSpPr txBox="1"/>
          <p:nvPr/>
        </p:nvSpPr>
        <p:spPr>
          <a:xfrm>
            <a:off x="5095459" y="449593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73B93C-CF2C-87D8-33FA-F11A3B26680A}"/>
              </a:ext>
            </a:extLst>
          </p:cNvPr>
          <p:cNvSpPr txBox="1"/>
          <p:nvPr/>
        </p:nvSpPr>
        <p:spPr>
          <a:xfrm>
            <a:off x="6450518" y="3183829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E914E6-C681-85C7-23EA-A5B76FB1D595}"/>
              </a:ext>
            </a:extLst>
          </p:cNvPr>
          <p:cNvSpPr txBox="1"/>
          <p:nvPr/>
        </p:nvSpPr>
        <p:spPr>
          <a:xfrm>
            <a:off x="6435752" y="36454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.20e2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9A05A1-39E7-8F48-C02B-9186FBC28028}"/>
              </a:ext>
            </a:extLst>
          </p:cNvPr>
          <p:cNvSpPr txBox="1"/>
          <p:nvPr/>
        </p:nvSpPr>
        <p:spPr>
          <a:xfrm>
            <a:off x="6435752" y="407548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.65e2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7EDDC3-801E-2856-4CAB-1C9DC459F0EC}"/>
              </a:ext>
            </a:extLst>
          </p:cNvPr>
          <p:cNvSpPr txBox="1"/>
          <p:nvPr/>
        </p:nvSpPr>
        <p:spPr>
          <a:xfrm>
            <a:off x="6435752" y="4505466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BB7397-7661-752C-C7E9-5B2C3CD4C150}"/>
              </a:ext>
            </a:extLst>
          </p:cNvPr>
          <p:cNvSpPr txBox="1"/>
          <p:nvPr/>
        </p:nvSpPr>
        <p:spPr>
          <a:xfrm>
            <a:off x="7790811" y="3193357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.10e1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69B7A6-D42B-916C-631E-75F7540C1DAF}"/>
              </a:ext>
            </a:extLst>
          </p:cNvPr>
          <p:cNvSpPr txBox="1"/>
          <p:nvPr/>
        </p:nvSpPr>
        <p:spPr>
          <a:xfrm>
            <a:off x="7776045" y="3655022"/>
            <a:ext cx="1273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-.10e1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767753-893D-D0F9-FBAB-D3119910F3FA}"/>
              </a:ext>
            </a:extLst>
          </p:cNvPr>
          <p:cNvSpPr txBox="1"/>
          <p:nvPr/>
        </p:nvSpPr>
        <p:spPr>
          <a:xfrm>
            <a:off x="7776045" y="408500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.20e1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DF7A42-0FB2-1857-1B12-8171F412A50A}"/>
              </a:ext>
            </a:extLst>
          </p:cNvPr>
          <p:cNvSpPr txBox="1"/>
          <p:nvPr/>
        </p:nvSpPr>
        <p:spPr>
          <a:xfrm>
            <a:off x="7776045" y="45149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.00e0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B41035-7625-4B00-BFEA-228C25656E5F}"/>
              </a:ext>
            </a:extLst>
          </p:cNvPr>
          <p:cNvSpPr txBox="1"/>
          <p:nvPr/>
        </p:nvSpPr>
        <p:spPr>
          <a:xfrm>
            <a:off x="6450518" y="1294279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15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F16428-4EBB-4EE0-B9D7-84E8E7E3FA2D}"/>
              </a:ext>
            </a:extLst>
          </p:cNvPr>
          <p:cNvSpPr txBox="1"/>
          <p:nvPr/>
        </p:nvSpPr>
        <p:spPr>
          <a:xfrm>
            <a:off x="7792914" y="1276167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  <a:latin typeface="Consolas" panose="020B0609020204030204" pitchFamily="49" charset="0"/>
              </a:rPr>
              <a:t>30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AF4B5B61-CD31-46F7-9DF4-B9B6D6DD7029}"/>
              </a:ext>
            </a:extLst>
          </p:cNvPr>
          <p:cNvSpPr/>
          <p:nvPr/>
        </p:nvSpPr>
        <p:spPr bwMode="auto">
          <a:xfrm>
            <a:off x="60694" y="5634745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36D2210-81ED-479F-95C9-1ACE2C993C1D}"/>
              </a:ext>
            </a:extLst>
          </p:cNvPr>
          <p:cNvSpPr/>
          <p:nvPr/>
        </p:nvSpPr>
        <p:spPr>
          <a:xfrm>
            <a:off x="3613878" y="5604696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chemeClr val="tx2"/>
                </a:solidFill>
                <a:latin typeface="Consolas" panose="020B0609020204030204" pitchFamily="49" charset="0"/>
              </a:rPr>
              <a:t>x    , h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228E6C5-59F7-4DE8-BFAC-4E606BDF19E5}"/>
              </a:ext>
            </a:extLst>
          </p:cNvPr>
          <p:cNvSpPr/>
          <p:nvPr/>
        </p:nvSpPr>
        <p:spPr>
          <a:xfrm>
            <a:off x="3609805" y="5833927"/>
            <a:ext cx="2464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chemeClr val="tx2"/>
                </a:solidFill>
                <a:latin typeface="Consolas" panose="020B0609020204030204" pitchFamily="49" charset="0"/>
              </a:rPr>
              <a:t>0.000000,1.000000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A170820-BA8E-4154-9B32-E6590D296F5F}"/>
              </a:ext>
            </a:extLst>
          </p:cNvPr>
          <p:cNvSpPr txBox="1"/>
          <p:nvPr/>
        </p:nvSpPr>
        <p:spPr>
          <a:xfrm>
            <a:off x="3773253" y="5180772"/>
            <a:ext cx="2677265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j&lt;</a:t>
            </a:r>
            <a:r>
              <a:rPr lang="en-US" b="1" dirty="0" err="1">
                <a:solidFill>
                  <a:schemeClr val="bg1"/>
                </a:solidFill>
              </a:rPr>
              <a:t>nlens</a:t>
            </a:r>
            <a:r>
              <a:rPr lang="en-US" b="1" dirty="0">
                <a:solidFill>
                  <a:schemeClr val="bg1"/>
                </a:solidFill>
              </a:rPr>
              <a:t> is true, enter loop</a:t>
            </a: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6A5EDA14-213A-40C1-9356-6F27C340C156}"/>
              </a:ext>
            </a:extLst>
          </p:cNvPr>
          <p:cNvSpPr/>
          <p:nvPr/>
        </p:nvSpPr>
        <p:spPr bwMode="auto">
          <a:xfrm>
            <a:off x="419690" y="5824399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2CA0D6-FFC2-4D0D-A869-55284187FFFD}"/>
              </a:ext>
            </a:extLst>
          </p:cNvPr>
          <p:cNvSpPr/>
          <p:nvPr/>
        </p:nvSpPr>
        <p:spPr>
          <a:xfrm>
            <a:off x="3609805" y="6041103"/>
            <a:ext cx="2717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chemeClr val="tx2"/>
                </a:solidFill>
                <a:latin typeface="Consolas" panose="020B0609020204030204" pitchFamily="49" charset="0"/>
              </a:rPr>
              <a:t>20.000000,-1.000000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66D4B55-4901-42E0-82F4-7F5A8B7000E3}"/>
              </a:ext>
            </a:extLst>
          </p:cNvPr>
          <p:cNvSpPr/>
          <p:nvPr/>
        </p:nvSpPr>
        <p:spPr>
          <a:xfrm>
            <a:off x="3609805" y="6273441"/>
            <a:ext cx="2590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chemeClr val="tx2"/>
                </a:solidFill>
                <a:latin typeface="Consolas" panose="020B0609020204030204" pitchFamily="49" charset="0"/>
              </a:rPr>
              <a:t>65.000000,2.000000 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924961E6-204C-49AB-AABD-85D63766C779}"/>
              </a:ext>
            </a:extLst>
          </p:cNvPr>
          <p:cNvSpPr/>
          <p:nvPr/>
        </p:nvSpPr>
        <p:spPr bwMode="auto">
          <a:xfrm>
            <a:off x="0" y="5634745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4AEE968A-0C1A-4F2D-AD47-CA97E20D6753}"/>
              </a:ext>
            </a:extLst>
          </p:cNvPr>
          <p:cNvSpPr/>
          <p:nvPr/>
        </p:nvSpPr>
        <p:spPr bwMode="auto">
          <a:xfrm>
            <a:off x="358996" y="5824399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3C4D5B49-2EE8-4E0F-A15F-9F86F1076175}"/>
              </a:ext>
            </a:extLst>
          </p:cNvPr>
          <p:cNvSpPr/>
          <p:nvPr/>
        </p:nvSpPr>
        <p:spPr bwMode="auto">
          <a:xfrm>
            <a:off x="-60694" y="5634745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BC9EF98C-2B33-457E-97F0-FAE66A5EC2DF}"/>
              </a:ext>
            </a:extLst>
          </p:cNvPr>
          <p:cNvSpPr/>
          <p:nvPr/>
        </p:nvSpPr>
        <p:spPr bwMode="auto">
          <a:xfrm>
            <a:off x="298302" y="5824399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808DB522-E130-445C-AF9A-CDF1B4636B81}"/>
              </a:ext>
            </a:extLst>
          </p:cNvPr>
          <p:cNvSpPr/>
          <p:nvPr/>
        </p:nvSpPr>
        <p:spPr bwMode="auto">
          <a:xfrm>
            <a:off x="-135647" y="5634745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521E197-5568-4A06-95A2-48FDBB2405A9}"/>
              </a:ext>
            </a:extLst>
          </p:cNvPr>
          <p:cNvSpPr txBox="1"/>
          <p:nvPr/>
        </p:nvSpPr>
        <p:spPr>
          <a:xfrm>
            <a:off x="3771304" y="5150920"/>
            <a:ext cx="2832354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j&lt;</a:t>
            </a:r>
            <a:r>
              <a:rPr lang="en-US" sz="2000" b="1" dirty="0" err="1">
                <a:solidFill>
                  <a:schemeClr val="bg1"/>
                </a:solidFill>
              </a:rPr>
              <a:t>nlens</a:t>
            </a:r>
            <a:r>
              <a:rPr lang="en-US" sz="2000" b="1" dirty="0">
                <a:solidFill>
                  <a:schemeClr val="bg1"/>
                </a:solidFill>
              </a:rPr>
              <a:t> is false, exit loop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8925C77-C4F5-4C0F-AA00-B193B584B19C}"/>
              </a:ext>
            </a:extLst>
          </p:cNvPr>
          <p:cNvSpPr txBox="1"/>
          <p:nvPr/>
        </p:nvSpPr>
        <p:spPr>
          <a:xfrm>
            <a:off x="3755166" y="130572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0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209260A-0B2D-410C-9034-F001408BAA2F}"/>
              </a:ext>
            </a:extLst>
          </p:cNvPr>
          <p:cNvSpPr txBox="1"/>
          <p:nvPr/>
        </p:nvSpPr>
        <p:spPr>
          <a:xfrm>
            <a:off x="3755166" y="1312391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1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263CA1A-7E52-4636-9CA5-EEDAACF45711}"/>
              </a:ext>
            </a:extLst>
          </p:cNvPr>
          <p:cNvSpPr txBox="1"/>
          <p:nvPr/>
        </p:nvSpPr>
        <p:spPr>
          <a:xfrm>
            <a:off x="3755166" y="1312391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2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998F152-620E-4BDC-80DB-86CFBE4376D4}"/>
              </a:ext>
            </a:extLst>
          </p:cNvPr>
          <p:cNvSpPr txBox="1"/>
          <p:nvPr/>
        </p:nvSpPr>
        <p:spPr>
          <a:xfrm>
            <a:off x="3755166" y="1312391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3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59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7" grpId="0"/>
      <p:bldP spid="29" grpId="0" animBg="1"/>
      <p:bldP spid="29" grpId="1" animBg="1"/>
      <p:bldP spid="29" grpId="2" animBg="1"/>
      <p:bldP spid="29" grpId="3" animBg="1"/>
      <p:bldP spid="29" grpId="4" animBg="1"/>
      <p:bldP spid="29" grpId="5" animBg="1"/>
      <p:bldP spid="30" grpId="0" animBg="1"/>
      <p:bldP spid="30" grpId="1" animBg="1"/>
      <p:bldP spid="33" grpId="0"/>
      <p:bldP spid="34" grpId="0"/>
      <p:bldP spid="35" grpId="0" animBg="1"/>
      <p:bldP spid="35" grpId="1" animBg="1"/>
      <p:bldP spid="36" grpId="0" animBg="1"/>
      <p:bldP spid="36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4" grpId="0" animBg="1"/>
      <p:bldP spid="47" grpId="0"/>
      <p:bldP spid="47" grpId="1"/>
      <p:bldP spid="48" grpId="0"/>
      <p:bldP spid="48" grpId="1"/>
      <p:bldP spid="49" grpId="0"/>
      <p:bldP spid="49" grpId="1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0450D6-C813-494C-84E3-1BA63C8C6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33A02AD-4CD2-42CC-A947-6F0172A5BF76}"/>
              </a:ext>
            </a:extLst>
          </p:cNvPr>
          <p:cNvSpPr/>
          <p:nvPr/>
        </p:nvSpPr>
        <p:spPr bwMode="auto">
          <a:xfrm>
            <a:off x="0" y="6225807"/>
            <a:ext cx="358996" cy="18462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B2803F-30A6-1F3F-B0CD-A1364F4A55A4}"/>
              </a:ext>
            </a:extLst>
          </p:cNvPr>
          <p:cNvSpPr/>
          <p:nvPr/>
        </p:nvSpPr>
        <p:spPr>
          <a:xfrm>
            <a:off x="3613878" y="5604696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chemeClr val="tx2"/>
                </a:solidFill>
                <a:latin typeface="Consolas" panose="020B0609020204030204" pitchFamily="49" charset="0"/>
              </a:rPr>
              <a:t>x    , 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71202B-5723-FCA2-6608-52DF1E5B6B00}"/>
              </a:ext>
            </a:extLst>
          </p:cNvPr>
          <p:cNvSpPr/>
          <p:nvPr/>
        </p:nvSpPr>
        <p:spPr>
          <a:xfrm>
            <a:off x="3609805" y="5833927"/>
            <a:ext cx="2464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chemeClr val="tx2"/>
                </a:solidFill>
                <a:latin typeface="Consolas" panose="020B0609020204030204" pitchFamily="49" charset="0"/>
              </a:rPr>
              <a:t>0.000000,1.000000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88C80D-9BE6-F5F9-D328-79C3E9E96646}"/>
              </a:ext>
            </a:extLst>
          </p:cNvPr>
          <p:cNvSpPr/>
          <p:nvPr/>
        </p:nvSpPr>
        <p:spPr>
          <a:xfrm>
            <a:off x="3609805" y="6041103"/>
            <a:ext cx="2717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chemeClr val="tx2"/>
                </a:solidFill>
                <a:latin typeface="Consolas" panose="020B0609020204030204" pitchFamily="49" charset="0"/>
              </a:rPr>
              <a:t>20.000000,-1.000000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53FEE9-0EB5-7577-A010-319BBFC2F6B6}"/>
              </a:ext>
            </a:extLst>
          </p:cNvPr>
          <p:cNvSpPr/>
          <p:nvPr/>
        </p:nvSpPr>
        <p:spPr>
          <a:xfrm>
            <a:off x="3609805" y="6273441"/>
            <a:ext cx="2590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chemeClr val="tx2"/>
                </a:solidFill>
                <a:latin typeface="Consolas" panose="020B0609020204030204" pitchFamily="49" charset="0"/>
              </a:rPr>
              <a:t>65.000000,2.000000 </a:t>
            </a:r>
          </a:p>
        </p:txBody>
      </p:sp>
    </p:spTree>
    <p:extLst>
      <p:ext uri="{BB962C8B-B14F-4D97-AF65-F5344CB8AC3E}">
        <p14:creationId xmlns:p14="http://schemas.microsoft.com/office/powerpoint/2010/main" val="106986619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17805</TotalTime>
  <Words>792</Words>
  <Application>Microsoft Office PowerPoint</Application>
  <PresentationFormat>On-screen Show (4:3)</PresentationFormat>
  <Paragraphs>270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Aharoni</vt:lpstr>
      <vt:lpstr>Arial</vt:lpstr>
      <vt:lpstr>Calibri</vt:lpstr>
      <vt:lpstr>Consolas</vt:lpstr>
      <vt:lpstr>Times New Roman</vt:lpstr>
      <vt:lpstr>Wingdings</vt:lpstr>
      <vt:lpstr>ecp1026</vt:lpstr>
      <vt:lpstr>Optical Ray Tracing</vt:lpstr>
      <vt:lpstr>Optical Ray Tracing</vt:lpstr>
      <vt:lpstr>Separating Program Phases</vt:lpstr>
      <vt:lpstr>Modify UML to use Arrays</vt:lpstr>
      <vt:lpstr>PowerPoint Presentation</vt:lpstr>
      <vt:lpstr>UML  ANSI-C</vt:lpstr>
      <vt:lpstr>Compile, Link, Run </vt:lpstr>
      <vt:lpstr>Array Code Analysis (Head)</vt:lpstr>
      <vt:lpstr>Array Code Analysis (Declaration) </vt:lpstr>
      <vt:lpstr>Array Code Analysis (Declaration)</vt:lpstr>
      <vt:lpstr>Array Code Analysis (Input)</vt:lpstr>
      <vt:lpstr>Array Code Analysis (Input)</vt:lpstr>
      <vt:lpstr>Array Code Analysis (Calc)</vt:lpstr>
      <vt:lpstr>Aray Code Analysis (printf)</vt:lpstr>
      <vt:lpstr>PowerPoint Presentation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Ray Tracing</dc:title>
  <dc:subject>Template for Lecture Slides for Kejiyingwen</dc:subject>
  <dc:creator>阿里</dc:creator>
  <cp:lastModifiedBy>Jonathon David White</cp:lastModifiedBy>
  <cp:revision>615</cp:revision>
  <dcterms:created xsi:type="dcterms:W3CDTF">2021-11-11T14:49:04Z</dcterms:created>
  <dcterms:modified xsi:type="dcterms:W3CDTF">2025-05-26T04:15:37Z</dcterms:modified>
  <cp:category>www.sdba.info/ansi</cp:category>
</cp:coreProperties>
</file>