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0"/>
  </p:notesMasterIdLst>
  <p:handoutMasterIdLst>
    <p:handoutMasterId r:id="rId11"/>
  </p:handoutMasterIdLst>
  <p:sldIdLst>
    <p:sldId id="313" r:id="rId2"/>
    <p:sldId id="444" r:id="rId3"/>
    <p:sldId id="399" r:id="rId4"/>
    <p:sldId id="400" r:id="rId5"/>
    <p:sldId id="402" r:id="rId6"/>
    <p:sldId id="401" r:id="rId7"/>
    <p:sldId id="403" r:id="rId8"/>
    <p:sldId id="404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2A778841-0806-4C56-B5BE-5840041F16D9}">
          <p14:sldIdLst>
            <p14:sldId id="313"/>
            <p14:sldId id="444"/>
            <p14:sldId id="399"/>
            <p14:sldId id="400"/>
            <p14:sldId id="402"/>
            <p14:sldId id="401"/>
            <p14:sldId id="403"/>
            <p14:sldId id="40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FBFB"/>
    <a:srgbClr val="00B050"/>
    <a:srgbClr val="158D15"/>
    <a:srgbClr val="A8A8A8"/>
    <a:srgbClr val="0033CC"/>
    <a:srgbClr val="F7F7F7"/>
    <a:srgbClr val="F1F1F1"/>
    <a:srgbClr val="FCFCFC"/>
    <a:srgbClr val="FDFDFD"/>
    <a:srgbClr val="F3F3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7837" autoAdjust="0"/>
    <p:restoredTop sz="92419" autoAdjust="0"/>
  </p:normalViewPr>
  <p:slideViewPr>
    <p:cSldViewPr snapToGrid="0">
      <p:cViewPr varScale="1">
        <p:scale>
          <a:sx n="150" d="100"/>
          <a:sy n="150" d="100"/>
        </p:scale>
        <p:origin x="1996" y="-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94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DE5C220-91E4-4A14-9E7E-73067F383D2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20F246-3503-4BBD-9A99-1AAC12FF2DB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7E2957-A024-4B6A-8CFA-FB2162C9192A}" type="datetimeFigureOut">
              <a:rPr lang="en-US" smtClean="0"/>
              <a:t>5/5/2025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FD805B2-EACE-44D0-81F5-B4EA4C8EA69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6B7301-86FB-4EE7-8B70-389AF25A1FC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6DAC97-4A39-4565-A7CE-207B47F618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3177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AF0745-C57D-4E6A-80D3-20B2E29B9989}" type="datetimeFigureOut">
              <a:rPr lang="en-CA" smtClean="0"/>
              <a:t>2025-05-05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882BC7-1040-40C6-9580-738231D1FAC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19783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0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4800" y="1600200"/>
            <a:ext cx="8610600" cy="2616200"/>
          </a:xfrm>
        </p:spPr>
        <p:txBody>
          <a:bodyPr/>
          <a:lstStyle>
            <a:lvl1pPr algn="ctr">
              <a:defRPr sz="5400"/>
            </a:lvl1pPr>
          </a:lstStyle>
          <a:p>
            <a:r>
              <a:rPr lang="en-US" dirty="0"/>
              <a:t>Main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4800" y="4267200"/>
            <a:ext cx="8610600" cy="1447800"/>
          </a:xfrm>
        </p:spPr>
        <p:txBody>
          <a:bodyPr>
            <a:normAutofit/>
          </a:bodyPr>
          <a:lstStyle>
            <a:lvl1pPr marL="0" indent="0" algn="ctr">
              <a:buNone/>
              <a:defRPr sz="40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Section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E8F547-591C-01DE-3B68-8FACE63CEBCB}"/>
              </a:ext>
            </a:extLst>
          </p:cNvPr>
          <p:cNvSpPr txBox="1"/>
          <p:nvPr userDrawn="1"/>
        </p:nvSpPr>
        <p:spPr>
          <a:xfrm>
            <a:off x="933692" y="-34724"/>
            <a:ext cx="322395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5400" baseline="0" dirty="0">
                <a:solidFill>
                  <a:srgbClr val="FF0000"/>
                </a:solidFill>
              </a:rPr>
              <a:t>Simulation</a:t>
            </a:r>
            <a:endParaRPr lang="en-US" sz="5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53471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ML_Left_Repe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DB6A6641-3563-E77B-D289-83A4CAC8091A}"/>
              </a:ext>
            </a:extLst>
          </p:cNvPr>
          <p:cNvGrpSpPr/>
          <p:nvPr userDrawn="1"/>
        </p:nvGrpSpPr>
        <p:grpSpPr>
          <a:xfrm>
            <a:off x="209487" y="994719"/>
            <a:ext cx="3200701" cy="5588893"/>
            <a:chOff x="3116148" y="929583"/>
            <a:chExt cx="3200701" cy="5588893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930038C6-99DE-AE37-54C7-9300B5BD526E}"/>
                </a:ext>
              </a:extLst>
            </p:cNvPr>
            <p:cNvGrpSpPr/>
            <p:nvPr/>
          </p:nvGrpSpPr>
          <p:grpSpPr>
            <a:xfrm>
              <a:off x="3116148" y="929583"/>
              <a:ext cx="3200701" cy="5588893"/>
              <a:chOff x="4514884" y="1031114"/>
              <a:chExt cx="3200701" cy="5588893"/>
            </a:xfrm>
          </p:grpSpPr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9A17E4E0-051F-460E-1A59-BB2BD237F380}"/>
                  </a:ext>
                </a:extLst>
              </p:cNvPr>
              <p:cNvSpPr/>
              <p:nvPr userDrawn="1"/>
            </p:nvSpPr>
            <p:spPr bwMode="auto">
              <a:xfrm>
                <a:off x="4514884" y="1633219"/>
                <a:ext cx="1369670" cy="559443"/>
              </a:xfrm>
              <a:prstGeom prst="roundRect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0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rPr>
                  <a:t>Input Obj.</a:t>
                </a:r>
              </a:p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0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rPr>
                  <a:t>o, h</a:t>
                </a:r>
              </a:p>
            </p:txBody>
          </p:sp>
          <p:cxnSp>
            <p:nvCxnSpPr>
              <p:cNvPr id="14" name="Straight Arrow Connector 13">
                <a:extLst>
                  <a:ext uri="{FF2B5EF4-FFF2-40B4-BE49-F238E27FC236}">
                    <a16:creationId xmlns:a16="http://schemas.microsoft.com/office/drawing/2014/main" id="{2AA40BD4-72A2-608C-22DB-7F3001A805F6}"/>
                  </a:ext>
                </a:extLst>
              </p:cNvPr>
              <p:cNvCxnSpPr>
                <a:stCxn id="16" idx="4"/>
                <a:endCxn id="13" idx="0"/>
              </p:cNvCxnSpPr>
              <p:nvPr userDrawn="1"/>
            </p:nvCxnSpPr>
            <p:spPr bwMode="auto">
              <a:xfrm>
                <a:off x="5199719" y="1343631"/>
                <a:ext cx="0" cy="289588"/>
              </a:xfrm>
              <a:prstGeom prst="straightConnector1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16" name="Flowchart: Connector 15">
                <a:extLst>
                  <a:ext uri="{FF2B5EF4-FFF2-40B4-BE49-F238E27FC236}">
                    <a16:creationId xmlns:a16="http://schemas.microsoft.com/office/drawing/2014/main" id="{AEB81E37-828E-C181-8827-66874F65D8DB}"/>
                  </a:ext>
                </a:extLst>
              </p:cNvPr>
              <p:cNvSpPr/>
              <p:nvPr userDrawn="1"/>
            </p:nvSpPr>
            <p:spPr bwMode="auto">
              <a:xfrm>
                <a:off x="5035744" y="1031114"/>
                <a:ext cx="327949" cy="312517"/>
              </a:xfrm>
              <a:prstGeom prst="flowChartConnector">
                <a:avLst/>
              </a:prstGeom>
              <a:solidFill>
                <a:schemeClr val="tx2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7" name="Rectangle: Rounded Corners 16">
                <a:extLst>
                  <a:ext uri="{FF2B5EF4-FFF2-40B4-BE49-F238E27FC236}">
                    <a16:creationId xmlns:a16="http://schemas.microsoft.com/office/drawing/2014/main" id="{E839FACB-DC6A-65CC-81EA-167CA30B3D25}"/>
                  </a:ext>
                </a:extLst>
              </p:cNvPr>
              <p:cNvSpPr/>
              <p:nvPr userDrawn="1"/>
            </p:nvSpPr>
            <p:spPr bwMode="auto">
              <a:xfrm>
                <a:off x="6322896" y="1626669"/>
                <a:ext cx="1369670" cy="559443"/>
              </a:xfrm>
              <a:prstGeom prst="roundRect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0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rPr>
                  <a:t>Input Lens </a:t>
                </a:r>
              </a:p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2000" dirty="0">
                    <a:solidFill>
                      <a:schemeClr val="tx2"/>
                    </a:solidFill>
                    <a:latin typeface="Times New Roman" panose="02020603050405020304" pitchFamily="18" charset="0"/>
                  </a:rPr>
                  <a:t>f</a:t>
                </a:r>
                <a:endParaRPr kumimoji="0" lang="en-IN" sz="20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cxnSp>
            <p:nvCxnSpPr>
              <p:cNvPr id="18" name="Straight Arrow Connector 17">
                <a:extLst>
                  <a:ext uri="{FF2B5EF4-FFF2-40B4-BE49-F238E27FC236}">
                    <a16:creationId xmlns:a16="http://schemas.microsoft.com/office/drawing/2014/main" id="{2E8A43A5-B0D0-5447-D645-A620004C73FE}"/>
                  </a:ext>
                </a:extLst>
              </p:cNvPr>
              <p:cNvCxnSpPr>
                <a:stCxn id="17" idx="2"/>
                <a:endCxn id="19" idx="0"/>
              </p:cNvCxnSpPr>
              <p:nvPr userDrawn="1"/>
            </p:nvCxnSpPr>
            <p:spPr bwMode="auto">
              <a:xfrm>
                <a:off x="7007731" y="2186112"/>
                <a:ext cx="23019" cy="1750825"/>
              </a:xfrm>
              <a:prstGeom prst="straightConnector1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9" name="Rectangle: Rounded Corners 18">
                    <a:extLst>
                      <a:ext uri="{FF2B5EF4-FFF2-40B4-BE49-F238E27FC236}">
                        <a16:creationId xmlns:a16="http://schemas.microsoft.com/office/drawing/2014/main" id="{00CCC795-6C17-B11D-1E25-5EB73458FD77}"/>
                      </a:ext>
                    </a:extLst>
                  </p:cNvPr>
                  <p:cNvSpPr/>
                  <p:nvPr userDrawn="1"/>
                </p:nvSpPr>
                <p:spPr bwMode="auto">
                  <a:xfrm>
                    <a:off x="6345915" y="3936937"/>
                    <a:ext cx="1369670" cy="559443"/>
                  </a:xfrm>
                  <a:prstGeom prst="roundRect">
                    <a:avLst/>
                  </a:prstGeom>
                  <a:solidFill>
                    <a:schemeClr val="bg1"/>
                  </a:solidFill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 defTabSz="9144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en-US" sz="20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</a:rPr>
                      <a:t>i = </a:t>
                    </a:r>
                    <a14:m>
                      <m:oMath xmlns:m="http://schemas.openxmlformats.org/officeDocument/2006/math">
                        <m:f>
                          <m:fPr>
                            <m:ctrlPr>
                              <a:rPr lang="en-US" sz="20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0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𝑜𝑓</m:t>
                            </m:r>
                            <m:r>
                              <a:rPr lang="en-US" sz="20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num>
                          <m:den>
                            <m:r>
                              <a:rPr lang="en-US" sz="20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0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𝑜</m:t>
                            </m:r>
                            <m:r>
                              <a:rPr lang="en-US" sz="20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0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𝑓</m:t>
                            </m:r>
                            <m:r>
                              <a:rPr lang="en-US" sz="20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den>
                        </m:f>
                      </m:oMath>
                    </a14:m>
                    <a:r>
                      <a:rPr lang="en-US" sz="20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</a:rPr>
                      <a:t> </a:t>
                    </a:r>
                  </a:p>
                </p:txBody>
              </p:sp>
            </mc:Choice>
            <mc:Fallback xmlns="">
              <p:sp>
                <p:nvSpPr>
                  <p:cNvPr id="19" name="Rectangle: Rounded Corners 18">
                    <a:extLst>
                      <a:ext uri="{FF2B5EF4-FFF2-40B4-BE49-F238E27FC236}">
                        <a16:creationId xmlns:a16="http://schemas.microsoft.com/office/drawing/2014/main" id="{00CCC795-6C17-B11D-1E25-5EB73458FD77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 userDrawn="1"/>
                </p:nvSpPr>
                <p:spPr bwMode="auto">
                  <a:xfrm>
                    <a:off x="6345915" y="3936937"/>
                    <a:ext cx="1369670" cy="559443"/>
                  </a:xfrm>
                  <a:prstGeom prst="roundRect">
                    <a:avLst/>
                  </a:prstGeom>
                  <a:blipFill>
                    <a:blip r:embed="rId2"/>
                    <a:stretch>
                      <a:fillRect/>
                    </a:stretch>
                  </a:blipFill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88FEB95C-8A1B-A1E4-2BD6-526CBB7B7098}"/>
                  </a:ext>
                </a:extLst>
              </p:cNvPr>
              <p:cNvCxnSpPr>
                <a:stCxn id="19" idx="2"/>
                <a:endCxn id="21" idx="0"/>
              </p:cNvCxnSpPr>
              <p:nvPr userDrawn="1"/>
            </p:nvCxnSpPr>
            <p:spPr bwMode="auto">
              <a:xfrm flipH="1">
                <a:off x="7029472" y="4496380"/>
                <a:ext cx="1278" cy="453961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21" name="Rectangle: Rounded Corners 20">
                <a:extLst>
                  <a:ext uri="{FF2B5EF4-FFF2-40B4-BE49-F238E27FC236}">
                    <a16:creationId xmlns:a16="http://schemas.microsoft.com/office/drawing/2014/main" id="{C455A7B5-28FA-8F4A-4C5A-7C9D39EB7420}"/>
                  </a:ext>
                </a:extLst>
              </p:cNvPr>
              <p:cNvSpPr/>
              <p:nvPr userDrawn="1"/>
            </p:nvSpPr>
            <p:spPr bwMode="auto">
              <a:xfrm>
                <a:off x="6344637" y="4950341"/>
                <a:ext cx="1369670" cy="559443"/>
              </a:xfrm>
              <a:prstGeom prst="roundRect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rPr>
                  <a:t>h=-(i/o)h</a:t>
                </a:r>
                <a:endParaRPr kumimoji="0" lang="en-IN" sz="28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8A1C72FB-3E30-8CCA-A6E2-9274428A6F52}"/>
                  </a:ext>
                </a:extLst>
              </p:cNvPr>
              <p:cNvCxnSpPr>
                <a:stCxn id="21" idx="2"/>
                <a:endCxn id="23" idx="0"/>
              </p:cNvCxnSpPr>
              <p:nvPr userDrawn="1"/>
            </p:nvCxnSpPr>
            <p:spPr bwMode="auto">
              <a:xfrm flipH="1">
                <a:off x="7028511" y="5509784"/>
                <a:ext cx="961" cy="550780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23" name="Rectangle: Rounded Corners 22">
                <a:extLst>
                  <a:ext uri="{FF2B5EF4-FFF2-40B4-BE49-F238E27FC236}">
                    <a16:creationId xmlns:a16="http://schemas.microsoft.com/office/drawing/2014/main" id="{D2D540B9-B4EB-E190-71EE-8C892C635895}"/>
                  </a:ext>
                </a:extLst>
              </p:cNvPr>
              <p:cNvSpPr/>
              <p:nvPr userDrawn="1"/>
            </p:nvSpPr>
            <p:spPr bwMode="auto">
              <a:xfrm>
                <a:off x="6343676" y="6060564"/>
                <a:ext cx="1369670" cy="559443"/>
              </a:xfrm>
              <a:prstGeom prst="roundRect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0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rPr>
                  <a:t>Output</a:t>
                </a:r>
              </a:p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2000" dirty="0">
                    <a:solidFill>
                      <a:schemeClr val="tx2"/>
                    </a:solidFill>
                    <a:latin typeface="Times New Roman" panose="02020603050405020304" pitchFamily="18" charset="0"/>
                  </a:rPr>
                  <a:t>xi, h</a:t>
                </a:r>
                <a:endParaRPr kumimoji="0" lang="en-IN" sz="20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cxnSp>
            <p:nvCxnSpPr>
              <p:cNvPr id="24" name="Straight Arrow Connector 23">
                <a:extLst>
                  <a:ext uri="{FF2B5EF4-FFF2-40B4-BE49-F238E27FC236}">
                    <a16:creationId xmlns:a16="http://schemas.microsoft.com/office/drawing/2014/main" id="{1401E803-1357-A0D4-E6CB-55F4108F1991}"/>
                  </a:ext>
                </a:extLst>
              </p:cNvPr>
              <p:cNvCxnSpPr/>
              <p:nvPr userDrawn="1"/>
            </p:nvCxnSpPr>
            <p:spPr bwMode="auto">
              <a:xfrm flipH="1">
                <a:off x="6083202" y="6340285"/>
                <a:ext cx="260474" cy="0"/>
              </a:xfrm>
              <a:prstGeom prst="straightConnector1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5" name="Straight Arrow Connector 24">
                <a:extLst>
                  <a:ext uri="{FF2B5EF4-FFF2-40B4-BE49-F238E27FC236}">
                    <a16:creationId xmlns:a16="http://schemas.microsoft.com/office/drawing/2014/main" id="{2394A89C-8F74-BA4F-1672-01E3C0466605}"/>
                  </a:ext>
                </a:extLst>
              </p:cNvPr>
              <p:cNvCxnSpPr>
                <a:stCxn id="13" idx="3"/>
                <a:endCxn id="17" idx="1"/>
              </p:cNvCxnSpPr>
              <p:nvPr userDrawn="1"/>
            </p:nvCxnSpPr>
            <p:spPr bwMode="auto">
              <a:xfrm flipV="1">
                <a:off x="5884554" y="1906391"/>
                <a:ext cx="438342" cy="6550"/>
              </a:xfrm>
              <a:prstGeom prst="straightConnector1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488DCACC-EB94-B2FA-6A0C-0BC2D297F639}"/>
                </a:ext>
              </a:extLst>
            </p:cNvPr>
            <p:cNvGrpSpPr/>
            <p:nvPr/>
          </p:nvGrpSpPr>
          <p:grpSpPr>
            <a:xfrm>
              <a:off x="4177116" y="6028864"/>
              <a:ext cx="507350" cy="464917"/>
              <a:chOff x="1198328" y="4746501"/>
              <a:chExt cx="507350" cy="464917"/>
            </a:xfrm>
          </p:grpSpPr>
          <p:sp>
            <p:nvSpPr>
              <p:cNvPr id="11" name="Flowchart: Connector 10">
                <a:extLst>
                  <a:ext uri="{FF2B5EF4-FFF2-40B4-BE49-F238E27FC236}">
                    <a16:creationId xmlns:a16="http://schemas.microsoft.com/office/drawing/2014/main" id="{F2EEFDA0-33DD-FF65-8A5D-B7308EBC678E}"/>
                  </a:ext>
                </a:extLst>
              </p:cNvPr>
              <p:cNvSpPr/>
              <p:nvPr/>
            </p:nvSpPr>
            <p:spPr bwMode="auto">
              <a:xfrm>
                <a:off x="1287059" y="4819805"/>
                <a:ext cx="327949" cy="312517"/>
              </a:xfrm>
              <a:prstGeom prst="flowChartConnector">
                <a:avLst/>
              </a:prstGeom>
              <a:solidFill>
                <a:schemeClr val="tx2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2" name="Flowchart: Connector 11">
                <a:extLst>
                  <a:ext uri="{FF2B5EF4-FFF2-40B4-BE49-F238E27FC236}">
                    <a16:creationId xmlns:a16="http://schemas.microsoft.com/office/drawing/2014/main" id="{09A40C33-6184-B16C-CA59-29A69EC34A98}"/>
                  </a:ext>
                </a:extLst>
              </p:cNvPr>
              <p:cNvSpPr/>
              <p:nvPr/>
            </p:nvSpPr>
            <p:spPr bwMode="auto">
              <a:xfrm>
                <a:off x="1198328" y="4746501"/>
                <a:ext cx="507350" cy="464917"/>
              </a:xfrm>
              <a:prstGeom prst="flowChartConnector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p:grpSp>
      </p:grp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D435BE53-1AB9-7FC9-3C9B-047A7590102D}"/>
              </a:ext>
            </a:extLst>
          </p:cNvPr>
          <p:cNvSpPr>
            <a:spLocks/>
          </p:cNvSpPr>
          <p:nvPr userDrawn="1"/>
        </p:nvSpPr>
        <p:spPr bwMode="auto">
          <a:xfrm>
            <a:off x="203686" y="1591744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Input Obj.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xo, h</a:t>
            </a:r>
            <a:endParaRPr kumimoji="0" lang="en-IN" sz="20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E032AFCC-EE9F-A07B-6C61-A6F2138720CD}"/>
              </a:ext>
            </a:extLst>
          </p:cNvPr>
          <p:cNvSpPr>
            <a:spLocks/>
          </p:cNvSpPr>
          <p:nvPr userDrawn="1"/>
        </p:nvSpPr>
        <p:spPr bwMode="auto">
          <a:xfrm>
            <a:off x="2014988" y="1593174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Input Lens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x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l, f</a:t>
            </a:r>
            <a:endParaRPr kumimoji="0" lang="en-IN" sz="20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F5329B84-F89C-5986-E830-19389866D179}"/>
              </a:ext>
            </a:extLst>
          </p:cNvPr>
          <p:cNvSpPr/>
          <p:nvPr userDrawn="1"/>
        </p:nvSpPr>
        <p:spPr bwMode="auto">
          <a:xfrm>
            <a:off x="2038279" y="2969789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</a:rPr>
              <a:t>o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 =xl-xo</a:t>
            </a: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2E830A20-CDAD-6059-3DBB-3F4F381244C0}"/>
              </a:ext>
            </a:extLst>
          </p:cNvPr>
          <p:cNvGrpSpPr/>
          <p:nvPr userDrawn="1"/>
        </p:nvGrpSpPr>
        <p:grpSpPr>
          <a:xfrm>
            <a:off x="507462" y="4651071"/>
            <a:ext cx="2540686" cy="1083333"/>
            <a:chOff x="5868820" y="4669353"/>
            <a:chExt cx="2540686" cy="1083333"/>
          </a:xfrm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5788E680-13D0-7CC9-B88B-3D11A7D2FA5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341496" y="5752686"/>
              <a:ext cx="2068010" cy="0"/>
            </a:xfrm>
            <a:prstGeom prst="line">
              <a:avLst/>
            </a:prstGeom>
            <a:solidFill>
              <a:schemeClr val="accent1"/>
            </a:solidFill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02C782DA-B18F-2B91-9EAC-282360AB7C6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261177" y="4669353"/>
              <a:ext cx="2068010" cy="0"/>
            </a:xfrm>
            <a:prstGeom prst="line">
              <a:avLst/>
            </a:prstGeom>
            <a:solidFill>
              <a:schemeClr val="accent1"/>
            </a:solidFill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6961349E-6425-9AE8-4082-7CB825D8A2F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620389" y="4669353"/>
              <a:ext cx="16255" cy="1061138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3" name="Rectangle: Rounded Corners 32">
              <a:extLst>
                <a:ext uri="{FF2B5EF4-FFF2-40B4-BE49-F238E27FC236}">
                  <a16:creationId xmlns:a16="http://schemas.microsoft.com/office/drawing/2014/main" id="{830B2C11-3A2A-50C6-3207-F75449807391}"/>
                </a:ext>
              </a:extLst>
            </p:cNvPr>
            <p:cNvSpPr/>
            <p:nvPr/>
          </p:nvSpPr>
          <p:spPr bwMode="auto">
            <a:xfrm>
              <a:off x="5868820" y="4938217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xi=</a:t>
              </a:r>
              <a:r>
                <a:rPr kumimoji="0" lang="en-US" sz="2400" b="0" i="0" u="none" strike="noStrike" cap="none" normalizeH="0" baseline="0" dirty="0" err="1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xl+i</a:t>
              </a: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687559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_if_code_comple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D73BB7-FC87-4B04-AF14-B2EDD2B1EA68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-93785" y="6044987"/>
            <a:ext cx="9237785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75C9B053-1AE5-8675-5601-3CDF87BD258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49568"/>
            <a:ext cx="2117969" cy="5758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2118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87602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8loop.c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0274E7B-F767-40EA-A99B-7EE2C47FFB7C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-269631" y="6072342"/>
            <a:ext cx="9503508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05999C14-A014-4053-8B6F-A75579853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25ABCBF-308F-4FBE-8E3E-146B701AEE0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45976"/>
            <a:ext cx="4477996" cy="5126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8029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o8loop.c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E60E860-6684-4415-AA36-5D64B0943B00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-4878" y="5575973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05999C14-A014-4053-8B6F-A75579853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CF865C17-3BDD-4036-9CE7-9B5A519E6D1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45976"/>
            <a:ext cx="4477996" cy="5126366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D50A8DA4-6025-4AF3-AA98-006E38B448EC}"/>
              </a:ext>
            </a:extLst>
          </p:cNvPr>
          <p:cNvGrpSpPr/>
          <p:nvPr userDrawn="1"/>
        </p:nvGrpSpPr>
        <p:grpSpPr>
          <a:xfrm>
            <a:off x="4666006" y="912716"/>
            <a:ext cx="2625779" cy="3551737"/>
            <a:chOff x="5891877" y="3335462"/>
            <a:chExt cx="1257904" cy="2856735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415D98F4-5609-421E-AAB8-41527297AF4B}"/>
                </a:ext>
              </a:extLst>
            </p:cNvPr>
            <p:cNvSpPr/>
            <p:nvPr/>
          </p:nvSpPr>
          <p:spPr bwMode="auto">
            <a:xfrm>
              <a:off x="5891877" y="3401752"/>
              <a:ext cx="1257904" cy="2790445"/>
            </a:xfrm>
            <a:prstGeom prst="rect">
              <a:avLst/>
            </a:prstGeom>
            <a:noFill/>
            <a:ln w="19050" cap="flat" cmpd="sng" algn="ctr">
              <a:solidFill>
                <a:srgbClr val="0033CC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BC5823C-669E-4ED1-A71A-693D93945E82}"/>
                </a:ext>
              </a:extLst>
            </p:cNvPr>
            <p:cNvSpPr txBox="1"/>
            <p:nvPr/>
          </p:nvSpPr>
          <p:spPr>
            <a:xfrm>
              <a:off x="5891877" y="3335462"/>
              <a:ext cx="1257904" cy="835798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u="sng" dirty="0">
                  <a:solidFill>
                    <a:srgbClr val="0033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main()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829898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8loop.c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4F12BB82-10ED-4B88-9803-975148E754A0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-4969" y="5576442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05999C14-A014-4053-8B6F-A75579853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EE44098-2DD1-45F4-8BC5-9F153AE0DF5F}"/>
              </a:ext>
            </a:extLst>
          </p:cNvPr>
          <p:cNvGrpSpPr/>
          <p:nvPr userDrawn="1"/>
        </p:nvGrpSpPr>
        <p:grpSpPr>
          <a:xfrm>
            <a:off x="4741745" y="1250950"/>
            <a:ext cx="1167307" cy="841500"/>
            <a:chOff x="6877748" y="1750241"/>
            <a:chExt cx="1167307" cy="841500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136A032F-671C-4B9D-8D77-4D0CC17C8F83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D7C333A-F978-4352-81A8-F05F5C510744}"/>
                </a:ext>
              </a:extLst>
            </p:cNvPr>
            <p:cNvSpPr/>
            <p:nvPr/>
          </p:nvSpPr>
          <p:spPr>
            <a:xfrm>
              <a:off x="6877749" y="1750241"/>
              <a:ext cx="116730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sz="2400" dirty="0">
                  <a:solidFill>
                    <a:schemeClr val="tx2"/>
                  </a:solidFill>
                </a:rPr>
                <a:t>o</a:t>
              </a:r>
              <a:endParaRPr lang="en-US" sz="24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9B39207-DD1C-4C28-A2CE-394C398043C1}"/>
              </a:ext>
            </a:extLst>
          </p:cNvPr>
          <p:cNvGrpSpPr/>
          <p:nvPr userDrawn="1"/>
        </p:nvGrpSpPr>
        <p:grpSpPr>
          <a:xfrm>
            <a:off x="4666006" y="912716"/>
            <a:ext cx="2625779" cy="3551737"/>
            <a:chOff x="5891877" y="3335462"/>
            <a:chExt cx="1257904" cy="2856735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278A7BF7-AD65-48CB-97CB-91E4649C9D80}"/>
                </a:ext>
              </a:extLst>
            </p:cNvPr>
            <p:cNvSpPr/>
            <p:nvPr/>
          </p:nvSpPr>
          <p:spPr bwMode="auto">
            <a:xfrm>
              <a:off x="5891877" y="3401752"/>
              <a:ext cx="1257904" cy="2790445"/>
            </a:xfrm>
            <a:prstGeom prst="rect">
              <a:avLst/>
            </a:prstGeom>
            <a:noFill/>
            <a:ln w="19050" cap="flat" cmpd="sng" algn="ctr">
              <a:solidFill>
                <a:srgbClr val="0033CC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DB13C1B-9062-417B-A10D-AEA93D4E3FF3}"/>
                </a:ext>
              </a:extLst>
            </p:cNvPr>
            <p:cNvSpPr txBox="1"/>
            <p:nvPr/>
          </p:nvSpPr>
          <p:spPr>
            <a:xfrm>
              <a:off x="5891877" y="3335462"/>
              <a:ext cx="1257904" cy="835798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u="sng" dirty="0">
                  <a:solidFill>
                    <a:srgbClr val="0033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main()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A3BDC2DB-7129-4604-B9E1-4064BF83DB60}"/>
              </a:ext>
            </a:extLst>
          </p:cNvPr>
          <p:cNvGrpSpPr/>
          <p:nvPr userDrawn="1"/>
        </p:nvGrpSpPr>
        <p:grpSpPr>
          <a:xfrm>
            <a:off x="6029215" y="1250950"/>
            <a:ext cx="1167307" cy="841500"/>
            <a:chOff x="6877748" y="1750241"/>
            <a:chExt cx="1167307" cy="841500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E85F93FF-96C1-44F6-8556-75AEEF46E3F1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0A7FD7B4-952A-4F49-B67F-DBC5AC7248B3}"/>
                </a:ext>
              </a:extLst>
            </p:cNvPr>
            <p:cNvSpPr/>
            <p:nvPr/>
          </p:nvSpPr>
          <p:spPr>
            <a:xfrm>
              <a:off x="6877749" y="1750241"/>
              <a:ext cx="116730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sz="2400" dirty="0" err="1">
                  <a:solidFill>
                    <a:schemeClr val="tx2"/>
                  </a:solidFill>
                </a:rPr>
                <a:t>i</a:t>
              </a:r>
              <a:endParaRPr lang="en-US" sz="2400" dirty="0">
                <a:solidFill>
                  <a:schemeClr val="tx2"/>
                </a:solidFill>
              </a:endParaRPr>
            </a:p>
          </p:txBody>
        </p:sp>
      </p:grpSp>
      <p:pic>
        <p:nvPicPr>
          <p:cNvPr id="30" name="Picture 29">
            <a:extLst>
              <a:ext uri="{FF2B5EF4-FFF2-40B4-BE49-F238E27FC236}">
                <a16:creationId xmlns:a16="http://schemas.microsoft.com/office/drawing/2014/main" id="{594CBB15-3940-4815-98BB-CE613B4F122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45976"/>
            <a:ext cx="4477996" cy="5126366"/>
          </a:xfrm>
          <a:prstGeom prst="rect">
            <a:avLst/>
          </a:prstGeom>
        </p:spPr>
      </p:pic>
      <p:grpSp>
        <p:nvGrpSpPr>
          <p:cNvPr id="31" name="Group 30">
            <a:extLst>
              <a:ext uri="{FF2B5EF4-FFF2-40B4-BE49-F238E27FC236}">
                <a16:creationId xmlns:a16="http://schemas.microsoft.com/office/drawing/2014/main" id="{1D1FE6C6-8C69-45FC-91BE-B99DE014BB36}"/>
              </a:ext>
            </a:extLst>
          </p:cNvPr>
          <p:cNvGrpSpPr/>
          <p:nvPr userDrawn="1"/>
        </p:nvGrpSpPr>
        <p:grpSpPr>
          <a:xfrm>
            <a:off x="4741744" y="2024329"/>
            <a:ext cx="1167307" cy="841500"/>
            <a:chOff x="6877748" y="1750241"/>
            <a:chExt cx="1167307" cy="841500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9F46F45E-7960-47C3-ADE5-793463BEF4D0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2DAA474F-8864-46C3-86EA-AD88AC377D68}"/>
                </a:ext>
              </a:extLst>
            </p:cNvPr>
            <p:cNvSpPr/>
            <p:nvPr/>
          </p:nvSpPr>
          <p:spPr>
            <a:xfrm>
              <a:off x="6877749" y="1750241"/>
              <a:ext cx="116730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sz="2400" dirty="0">
                  <a:solidFill>
                    <a:schemeClr val="tx2"/>
                  </a:solidFill>
                </a:rPr>
                <a:t>xl</a:t>
              </a:r>
              <a:endParaRPr lang="en-US" sz="24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7A1343D0-0499-47DD-8E27-794A9DAE1033}"/>
              </a:ext>
            </a:extLst>
          </p:cNvPr>
          <p:cNvGrpSpPr/>
          <p:nvPr userDrawn="1"/>
        </p:nvGrpSpPr>
        <p:grpSpPr>
          <a:xfrm>
            <a:off x="6029215" y="2024329"/>
            <a:ext cx="1167307" cy="841500"/>
            <a:chOff x="6877748" y="1750241"/>
            <a:chExt cx="1167307" cy="841500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0C7E88A7-1B22-4B80-A75D-D2FE4DACEE10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370EDABC-7E5E-48B8-AD7E-01D76B23FA9C}"/>
                </a:ext>
              </a:extLst>
            </p:cNvPr>
            <p:cNvSpPr/>
            <p:nvPr/>
          </p:nvSpPr>
          <p:spPr>
            <a:xfrm>
              <a:off x="6877749" y="1750241"/>
              <a:ext cx="116730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sz="2400" dirty="0">
                  <a:solidFill>
                    <a:schemeClr val="tx2"/>
                  </a:solidFill>
                </a:rPr>
                <a:t>f</a:t>
              </a:r>
              <a:endParaRPr lang="en-US" sz="24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031516BB-9993-46CC-B9FB-6EF59C2A54BF}"/>
              </a:ext>
            </a:extLst>
          </p:cNvPr>
          <p:cNvGrpSpPr/>
          <p:nvPr userDrawn="1"/>
        </p:nvGrpSpPr>
        <p:grpSpPr>
          <a:xfrm>
            <a:off x="4745863" y="2789162"/>
            <a:ext cx="1167307" cy="841500"/>
            <a:chOff x="6877748" y="1750241"/>
            <a:chExt cx="1167307" cy="841500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FC674B26-AA6F-40D4-B05E-83B0FF5A3F8A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FACC1156-1C07-4344-A729-9AB9C7D0915C}"/>
                </a:ext>
              </a:extLst>
            </p:cNvPr>
            <p:cNvSpPr/>
            <p:nvPr/>
          </p:nvSpPr>
          <p:spPr>
            <a:xfrm>
              <a:off x="6877749" y="1750241"/>
              <a:ext cx="116730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sz="2400" dirty="0">
                  <a:solidFill>
                    <a:schemeClr val="tx2"/>
                  </a:solidFill>
                </a:rPr>
                <a:t>xi</a:t>
              </a:r>
              <a:endParaRPr lang="en-US" sz="24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D92EA93A-8825-4687-B3D7-06C9C6E090A3}"/>
              </a:ext>
            </a:extLst>
          </p:cNvPr>
          <p:cNvGrpSpPr/>
          <p:nvPr userDrawn="1"/>
        </p:nvGrpSpPr>
        <p:grpSpPr>
          <a:xfrm>
            <a:off x="6033333" y="2789162"/>
            <a:ext cx="1167307" cy="841500"/>
            <a:chOff x="6877748" y="1750241"/>
            <a:chExt cx="1167307" cy="841500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01F75834-4A79-47CF-B4EE-7D4A7C1EAB00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5B1C1AF2-267D-4DCC-9F14-6C6FBB299425}"/>
                </a:ext>
              </a:extLst>
            </p:cNvPr>
            <p:cNvSpPr/>
            <p:nvPr/>
          </p:nvSpPr>
          <p:spPr>
            <a:xfrm>
              <a:off x="6877749" y="1750241"/>
              <a:ext cx="116730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sz="2400" dirty="0">
                  <a:solidFill>
                    <a:schemeClr val="tx2"/>
                  </a:solidFill>
                </a:rPr>
                <a:t>h</a:t>
              </a:r>
              <a:endParaRPr lang="en-US" sz="24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2A90AB4B-4373-4FE4-AD59-4824035685A9}"/>
              </a:ext>
            </a:extLst>
          </p:cNvPr>
          <p:cNvGrpSpPr/>
          <p:nvPr userDrawn="1"/>
        </p:nvGrpSpPr>
        <p:grpSpPr>
          <a:xfrm>
            <a:off x="4750290" y="3510340"/>
            <a:ext cx="1167307" cy="841500"/>
            <a:chOff x="6877748" y="1750241"/>
            <a:chExt cx="1167307" cy="841500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514E524D-17F7-4F10-AFD5-30C4FE3BC385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C4F768E8-C165-45B5-B41C-A6D47947547A}"/>
                </a:ext>
              </a:extLst>
            </p:cNvPr>
            <p:cNvSpPr/>
            <p:nvPr/>
          </p:nvSpPr>
          <p:spPr>
            <a:xfrm>
              <a:off x="6877749" y="1750241"/>
              <a:ext cx="116730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sz="2400" dirty="0">
                  <a:solidFill>
                    <a:schemeClr val="tx2"/>
                  </a:solidFill>
                </a:rPr>
                <a:t>xo</a:t>
              </a:r>
              <a:endParaRPr lang="en-US" sz="2400" dirty="0">
                <a:solidFill>
                  <a:schemeClr val="tx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270297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8loop.c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CD06F65-D87E-4503-B026-3EBB48416FFD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0" y="5567481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30" name="Group 29">
            <a:extLst>
              <a:ext uri="{FF2B5EF4-FFF2-40B4-BE49-F238E27FC236}">
                <a16:creationId xmlns:a16="http://schemas.microsoft.com/office/drawing/2014/main" id="{6BC9666A-0252-49A9-9FFE-1DD562802AE4}"/>
              </a:ext>
            </a:extLst>
          </p:cNvPr>
          <p:cNvGrpSpPr/>
          <p:nvPr userDrawn="1"/>
        </p:nvGrpSpPr>
        <p:grpSpPr>
          <a:xfrm>
            <a:off x="4741745" y="1250950"/>
            <a:ext cx="1167307" cy="841500"/>
            <a:chOff x="6877748" y="1750241"/>
            <a:chExt cx="1167307" cy="841500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14D9CA9A-D9E6-4897-AC72-525E458DEA0F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6893CA8C-FC24-45B3-92E7-3FF26A81BB2B}"/>
                </a:ext>
              </a:extLst>
            </p:cNvPr>
            <p:cNvSpPr/>
            <p:nvPr/>
          </p:nvSpPr>
          <p:spPr>
            <a:xfrm>
              <a:off x="6877749" y="1750241"/>
              <a:ext cx="116730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sz="2400" dirty="0">
                  <a:solidFill>
                    <a:schemeClr val="tx2"/>
                  </a:solidFill>
                </a:rPr>
                <a:t>o</a:t>
              </a:r>
              <a:endParaRPr lang="en-US" sz="24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2C2B2B74-B70F-4383-AE13-572833DF55B5}"/>
              </a:ext>
            </a:extLst>
          </p:cNvPr>
          <p:cNvGrpSpPr/>
          <p:nvPr userDrawn="1"/>
        </p:nvGrpSpPr>
        <p:grpSpPr>
          <a:xfrm>
            <a:off x="6029215" y="1250950"/>
            <a:ext cx="1167307" cy="841500"/>
            <a:chOff x="6877748" y="1750241"/>
            <a:chExt cx="1167307" cy="841500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AB05621D-3591-405E-84AD-CA23E5D8E82A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DE27D29B-9D97-43F5-ABF5-3B22FAD6B22D}"/>
                </a:ext>
              </a:extLst>
            </p:cNvPr>
            <p:cNvSpPr/>
            <p:nvPr/>
          </p:nvSpPr>
          <p:spPr>
            <a:xfrm>
              <a:off x="6877749" y="1750241"/>
              <a:ext cx="116730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sz="2400" dirty="0" err="1">
                  <a:solidFill>
                    <a:schemeClr val="tx2"/>
                  </a:solidFill>
                </a:rPr>
                <a:t>i</a:t>
              </a:r>
              <a:endParaRPr lang="en-US" sz="24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3F2BBF51-0F28-446C-A540-9EA9329ACB91}"/>
              </a:ext>
            </a:extLst>
          </p:cNvPr>
          <p:cNvGrpSpPr/>
          <p:nvPr userDrawn="1"/>
        </p:nvGrpSpPr>
        <p:grpSpPr>
          <a:xfrm>
            <a:off x="4741744" y="2024329"/>
            <a:ext cx="1167307" cy="841500"/>
            <a:chOff x="6877748" y="1750241"/>
            <a:chExt cx="1167307" cy="841500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7A3D7239-CFCA-41A1-B864-1B7D60AA7723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C75AD73D-6292-4844-9F21-FD3028D8A449}"/>
                </a:ext>
              </a:extLst>
            </p:cNvPr>
            <p:cNvSpPr/>
            <p:nvPr/>
          </p:nvSpPr>
          <p:spPr>
            <a:xfrm>
              <a:off x="6877749" y="1750241"/>
              <a:ext cx="116730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sz="2400" dirty="0">
                  <a:solidFill>
                    <a:schemeClr val="tx2"/>
                  </a:solidFill>
                </a:rPr>
                <a:t>xl</a:t>
              </a:r>
              <a:endParaRPr lang="en-US" sz="24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B05D6850-D336-4F8C-A205-EA1AB021AB1A}"/>
              </a:ext>
            </a:extLst>
          </p:cNvPr>
          <p:cNvGrpSpPr/>
          <p:nvPr userDrawn="1"/>
        </p:nvGrpSpPr>
        <p:grpSpPr>
          <a:xfrm>
            <a:off x="6029215" y="2024329"/>
            <a:ext cx="1167307" cy="841500"/>
            <a:chOff x="6877748" y="1750241"/>
            <a:chExt cx="1167307" cy="841500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BAF394C7-F7CC-485E-ACBD-26F89B8640FA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4A06F1B4-C95D-416A-821F-77724241988F}"/>
                </a:ext>
              </a:extLst>
            </p:cNvPr>
            <p:cNvSpPr/>
            <p:nvPr/>
          </p:nvSpPr>
          <p:spPr>
            <a:xfrm>
              <a:off x="6877749" y="1750241"/>
              <a:ext cx="116730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sz="2400" dirty="0">
                  <a:solidFill>
                    <a:schemeClr val="tx2"/>
                  </a:solidFill>
                </a:rPr>
                <a:t>f</a:t>
              </a:r>
              <a:endParaRPr lang="en-US" sz="24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10FE8BC1-6090-4C02-8282-E404BD59568C}"/>
              </a:ext>
            </a:extLst>
          </p:cNvPr>
          <p:cNvGrpSpPr/>
          <p:nvPr userDrawn="1"/>
        </p:nvGrpSpPr>
        <p:grpSpPr>
          <a:xfrm>
            <a:off x="4745863" y="2789162"/>
            <a:ext cx="1167307" cy="841500"/>
            <a:chOff x="6877748" y="1750241"/>
            <a:chExt cx="1167307" cy="841500"/>
          </a:xfrm>
        </p:grpSpPr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816FFF70-507D-4C37-AE92-E8BB94D4ED15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B62E5578-08F1-42B7-BC74-9634A05FFD4E}"/>
                </a:ext>
              </a:extLst>
            </p:cNvPr>
            <p:cNvSpPr/>
            <p:nvPr/>
          </p:nvSpPr>
          <p:spPr>
            <a:xfrm>
              <a:off x="6877749" y="1750241"/>
              <a:ext cx="116730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sz="2400" dirty="0">
                  <a:solidFill>
                    <a:schemeClr val="tx2"/>
                  </a:solidFill>
                </a:rPr>
                <a:t>xi</a:t>
              </a:r>
              <a:endParaRPr lang="en-US" sz="24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58098FB9-7DFB-444C-84AC-D7576B708994}"/>
              </a:ext>
            </a:extLst>
          </p:cNvPr>
          <p:cNvGrpSpPr/>
          <p:nvPr userDrawn="1"/>
        </p:nvGrpSpPr>
        <p:grpSpPr>
          <a:xfrm>
            <a:off x="6033333" y="2789162"/>
            <a:ext cx="1167307" cy="841500"/>
            <a:chOff x="6877748" y="1750241"/>
            <a:chExt cx="1167307" cy="841500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AFD8B111-40C3-4870-9F2A-DFC62AB22F98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29687700-8C47-465F-834F-385EA6E8E114}"/>
                </a:ext>
              </a:extLst>
            </p:cNvPr>
            <p:cNvSpPr/>
            <p:nvPr/>
          </p:nvSpPr>
          <p:spPr>
            <a:xfrm>
              <a:off x="6877749" y="1750241"/>
              <a:ext cx="116730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sz="2400" dirty="0">
                  <a:solidFill>
                    <a:schemeClr val="tx2"/>
                  </a:solidFill>
                </a:rPr>
                <a:t>h</a:t>
              </a:r>
              <a:endParaRPr lang="en-US" sz="24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1E1721C1-B56D-4D0F-A482-FCCD948EB456}"/>
              </a:ext>
            </a:extLst>
          </p:cNvPr>
          <p:cNvGrpSpPr/>
          <p:nvPr userDrawn="1"/>
        </p:nvGrpSpPr>
        <p:grpSpPr>
          <a:xfrm>
            <a:off x="4750290" y="3510340"/>
            <a:ext cx="1167307" cy="841500"/>
            <a:chOff x="6877748" y="1750241"/>
            <a:chExt cx="1167307" cy="841500"/>
          </a:xfrm>
        </p:grpSpPr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4D452BED-3332-40D1-B5D8-22673DAE416F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46823C5E-E2EB-4B1D-81EA-D90865BEAD39}"/>
                </a:ext>
              </a:extLst>
            </p:cNvPr>
            <p:cNvSpPr/>
            <p:nvPr/>
          </p:nvSpPr>
          <p:spPr>
            <a:xfrm>
              <a:off x="6877749" y="1750241"/>
              <a:ext cx="116730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sz="2400" dirty="0">
                  <a:solidFill>
                    <a:schemeClr val="tx2"/>
                  </a:solidFill>
                </a:rPr>
                <a:t>xo</a:t>
              </a:r>
              <a:endParaRPr lang="en-US" sz="2400" dirty="0">
                <a:solidFill>
                  <a:schemeClr val="tx2"/>
                </a:solidFill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5999C14-A014-4053-8B6F-A75579853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DB317B0-F3DA-4E97-BF25-1736837B875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45976"/>
            <a:ext cx="4477996" cy="5126366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0B0472D8-4FB8-4729-A984-9612E835662E}"/>
              </a:ext>
            </a:extLst>
          </p:cNvPr>
          <p:cNvSpPr txBox="1"/>
          <p:nvPr userDrawn="1"/>
        </p:nvSpPr>
        <p:spPr>
          <a:xfrm>
            <a:off x="4751930" y="3914743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0.00e1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6AB2E1A-B94E-4121-8943-2D998442157D}"/>
              </a:ext>
            </a:extLst>
          </p:cNvPr>
          <p:cNvSpPr txBox="1"/>
          <p:nvPr userDrawn="1"/>
        </p:nvSpPr>
        <p:spPr>
          <a:xfrm>
            <a:off x="6024288" y="3186993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0.10e1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AF9747C-E104-4BD5-BADA-B69FBD557D63}"/>
              </a:ext>
            </a:extLst>
          </p:cNvPr>
          <p:cNvSpPr txBox="1"/>
          <p:nvPr userDrawn="1"/>
        </p:nvSpPr>
        <p:spPr>
          <a:xfrm>
            <a:off x="4745722" y="2393601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0.10e2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A96187A-3F9E-42C5-89A3-AD4BC997BD4F}"/>
              </a:ext>
            </a:extLst>
          </p:cNvPr>
          <p:cNvSpPr txBox="1"/>
          <p:nvPr userDrawn="1"/>
        </p:nvSpPr>
        <p:spPr>
          <a:xfrm>
            <a:off x="6024288" y="2393610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0.50e1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524CC3F-8AD3-442F-8588-A7379B5F03A3}"/>
              </a:ext>
            </a:extLst>
          </p:cNvPr>
          <p:cNvSpPr txBox="1"/>
          <p:nvPr userDrawn="1"/>
        </p:nvSpPr>
        <p:spPr>
          <a:xfrm>
            <a:off x="4745722" y="1647794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0.10e2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7C5768F-D81E-42D1-ADDF-EEB95FDF0867}"/>
              </a:ext>
            </a:extLst>
          </p:cNvPr>
          <p:cNvSpPr txBox="1"/>
          <p:nvPr userDrawn="1"/>
        </p:nvSpPr>
        <p:spPr>
          <a:xfrm>
            <a:off x="6024288" y="1656918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0.10e2</a:t>
            </a:r>
            <a:endParaRPr lang="en-IN" sz="2400" dirty="0">
              <a:solidFill>
                <a:srgbClr val="0033CC"/>
              </a:solidFill>
            </a:endParaRP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E04DCBC2-22E1-45FF-B549-2F7E1A1614DE}"/>
              </a:ext>
            </a:extLst>
          </p:cNvPr>
          <p:cNvGrpSpPr/>
          <p:nvPr userDrawn="1"/>
        </p:nvGrpSpPr>
        <p:grpSpPr>
          <a:xfrm>
            <a:off x="4666006" y="912716"/>
            <a:ext cx="2625779" cy="3551737"/>
            <a:chOff x="5891877" y="3335462"/>
            <a:chExt cx="1257904" cy="2856735"/>
          </a:xfrm>
        </p:grpSpPr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C66FD543-10CC-49B8-9549-74512769DE2B}"/>
                </a:ext>
              </a:extLst>
            </p:cNvPr>
            <p:cNvSpPr/>
            <p:nvPr/>
          </p:nvSpPr>
          <p:spPr bwMode="auto">
            <a:xfrm>
              <a:off x="5891877" y="3401752"/>
              <a:ext cx="1257904" cy="2790445"/>
            </a:xfrm>
            <a:prstGeom prst="rect">
              <a:avLst/>
            </a:prstGeom>
            <a:noFill/>
            <a:ln w="19050" cap="flat" cmpd="sng" algn="ctr">
              <a:solidFill>
                <a:srgbClr val="0033CC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C3D5A41C-0EAA-4C2C-924F-3E6AD141185B}"/>
                </a:ext>
              </a:extLst>
            </p:cNvPr>
            <p:cNvSpPr txBox="1"/>
            <p:nvPr/>
          </p:nvSpPr>
          <p:spPr>
            <a:xfrm>
              <a:off x="5891877" y="3335462"/>
              <a:ext cx="1257904" cy="835798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u="sng" dirty="0">
                  <a:solidFill>
                    <a:srgbClr val="0033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main()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243612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o8loop.c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CD06F65-D87E-4503-B026-3EBB48416FFD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0" y="5567481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30" name="Group 29">
            <a:extLst>
              <a:ext uri="{FF2B5EF4-FFF2-40B4-BE49-F238E27FC236}">
                <a16:creationId xmlns:a16="http://schemas.microsoft.com/office/drawing/2014/main" id="{6BC9666A-0252-49A9-9FFE-1DD562802AE4}"/>
              </a:ext>
            </a:extLst>
          </p:cNvPr>
          <p:cNvGrpSpPr/>
          <p:nvPr userDrawn="1"/>
        </p:nvGrpSpPr>
        <p:grpSpPr>
          <a:xfrm>
            <a:off x="4741745" y="1250950"/>
            <a:ext cx="1167307" cy="841500"/>
            <a:chOff x="6877748" y="1750241"/>
            <a:chExt cx="1167307" cy="841500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14D9CA9A-D9E6-4897-AC72-525E458DEA0F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6893CA8C-FC24-45B3-92E7-3FF26A81BB2B}"/>
                </a:ext>
              </a:extLst>
            </p:cNvPr>
            <p:cNvSpPr/>
            <p:nvPr/>
          </p:nvSpPr>
          <p:spPr>
            <a:xfrm>
              <a:off x="6877749" y="1750241"/>
              <a:ext cx="116730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sz="2400" dirty="0">
                  <a:solidFill>
                    <a:schemeClr val="tx2"/>
                  </a:solidFill>
                </a:rPr>
                <a:t>o</a:t>
              </a:r>
              <a:endParaRPr lang="en-US" sz="24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2C2B2B74-B70F-4383-AE13-572833DF55B5}"/>
              </a:ext>
            </a:extLst>
          </p:cNvPr>
          <p:cNvGrpSpPr/>
          <p:nvPr userDrawn="1"/>
        </p:nvGrpSpPr>
        <p:grpSpPr>
          <a:xfrm>
            <a:off x="6029215" y="1250950"/>
            <a:ext cx="1167307" cy="841500"/>
            <a:chOff x="6877748" y="1750241"/>
            <a:chExt cx="1167307" cy="841500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AB05621D-3591-405E-84AD-CA23E5D8E82A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DE27D29B-9D97-43F5-ABF5-3B22FAD6B22D}"/>
                </a:ext>
              </a:extLst>
            </p:cNvPr>
            <p:cNvSpPr/>
            <p:nvPr/>
          </p:nvSpPr>
          <p:spPr>
            <a:xfrm>
              <a:off x="6877749" y="1750241"/>
              <a:ext cx="116730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sz="2400" dirty="0" err="1">
                  <a:solidFill>
                    <a:schemeClr val="tx2"/>
                  </a:solidFill>
                </a:rPr>
                <a:t>i</a:t>
              </a:r>
              <a:endParaRPr lang="en-US" sz="24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3F2BBF51-0F28-446C-A540-9EA9329ACB91}"/>
              </a:ext>
            </a:extLst>
          </p:cNvPr>
          <p:cNvGrpSpPr/>
          <p:nvPr userDrawn="1"/>
        </p:nvGrpSpPr>
        <p:grpSpPr>
          <a:xfrm>
            <a:off x="4741744" y="2024329"/>
            <a:ext cx="1167307" cy="841500"/>
            <a:chOff x="6877748" y="1750241"/>
            <a:chExt cx="1167307" cy="841500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7A3D7239-CFCA-41A1-B864-1B7D60AA7723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C75AD73D-6292-4844-9F21-FD3028D8A449}"/>
                </a:ext>
              </a:extLst>
            </p:cNvPr>
            <p:cNvSpPr/>
            <p:nvPr/>
          </p:nvSpPr>
          <p:spPr>
            <a:xfrm>
              <a:off x="6877749" y="1750241"/>
              <a:ext cx="116730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sz="2400" dirty="0">
                  <a:solidFill>
                    <a:schemeClr val="tx2"/>
                  </a:solidFill>
                </a:rPr>
                <a:t>xl</a:t>
              </a:r>
              <a:endParaRPr lang="en-US" sz="24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B05D6850-D336-4F8C-A205-EA1AB021AB1A}"/>
              </a:ext>
            </a:extLst>
          </p:cNvPr>
          <p:cNvGrpSpPr/>
          <p:nvPr userDrawn="1"/>
        </p:nvGrpSpPr>
        <p:grpSpPr>
          <a:xfrm>
            <a:off x="6029215" y="2024329"/>
            <a:ext cx="1167307" cy="841500"/>
            <a:chOff x="6877748" y="1750241"/>
            <a:chExt cx="1167307" cy="841500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BAF394C7-F7CC-485E-ACBD-26F89B8640FA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4A06F1B4-C95D-416A-821F-77724241988F}"/>
                </a:ext>
              </a:extLst>
            </p:cNvPr>
            <p:cNvSpPr/>
            <p:nvPr/>
          </p:nvSpPr>
          <p:spPr>
            <a:xfrm>
              <a:off x="6877749" y="1750241"/>
              <a:ext cx="116730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sz="2400" dirty="0">
                  <a:solidFill>
                    <a:schemeClr val="tx2"/>
                  </a:solidFill>
                </a:rPr>
                <a:t>f</a:t>
              </a:r>
              <a:endParaRPr lang="en-US" sz="24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10FE8BC1-6090-4C02-8282-E404BD59568C}"/>
              </a:ext>
            </a:extLst>
          </p:cNvPr>
          <p:cNvGrpSpPr/>
          <p:nvPr userDrawn="1"/>
        </p:nvGrpSpPr>
        <p:grpSpPr>
          <a:xfrm>
            <a:off x="4745863" y="2789162"/>
            <a:ext cx="1167307" cy="841500"/>
            <a:chOff x="6877748" y="1750241"/>
            <a:chExt cx="1167307" cy="841500"/>
          </a:xfrm>
        </p:grpSpPr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816FFF70-507D-4C37-AE92-E8BB94D4ED15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B62E5578-08F1-42B7-BC74-9634A05FFD4E}"/>
                </a:ext>
              </a:extLst>
            </p:cNvPr>
            <p:cNvSpPr/>
            <p:nvPr/>
          </p:nvSpPr>
          <p:spPr>
            <a:xfrm>
              <a:off x="6877749" y="1750241"/>
              <a:ext cx="116730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sz="2400" dirty="0">
                  <a:solidFill>
                    <a:schemeClr val="tx2"/>
                  </a:solidFill>
                </a:rPr>
                <a:t>xi</a:t>
              </a:r>
              <a:endParaRPr lang="en-US" sz="24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58098FB9-7DFB-444C-84AC-D7576B708994}"/>
              </a:ext>
            </a:extLst>
          </p:cNvPr>
          <p:cNvGrpSpPr/>
          <p:nvPr userDrawn="1"/>
        </p:nvGrpSpPr>
        <p:grpSpPr>
          <a:xfrm>
            <a:off x="6033333" y="2789162"/>
            <a:ext cx="1167307" cy="841500"/>
            <a:chOff x="6877748" y="1750241"/>
            <a:chExt cx="1167307" cy="841500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AFD8B111-40C3-4870-9F2A-DFC62AB22F98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29687700-8C47-465F-834F-385EA6E8E114}"/>
                </a:ext>
              </a:extLst>
            </p:cNvPr>
            <p:cNvSpPr/>
            <p:nvPr/>
          </p:nvSpPr>
          <p:spPr>
            <a:xfrm>
              <a:off x="6877749" y="1750241"/>
              <a:ext cx="116730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sz="2400" dirty="0">
                  <a:solidFill>
                    <a:schemeClr val="tx2"/>
                  </a:solidFill>
                </a:rPr>
                <a:t>h</a:t>
              </a:r>
              <a:endParaRPr lang="en-US" sz="24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1E1721C1-B56D-4D0F-A482-FCCD948EB456}"/>
              </a:ext>
            </a:extLst>
          </p:cNvPr>
          <p:cNvGrpSpPr/>
          <p:nvPr userDrawn="1"/>
        </p:nvGrpSpPr>
        <p:grpSpPr>
          <a:xfrm>
            <a:off x="4750290" y="3510340"/>
            <a:ext cx="1167307" cy="841500"/>
            <a:chOff x="6877748" y="1750241"/>
            <a:chExt cx="1167307" cy="841500"/>
          </a:xfrm>
        </p:grpSpPr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4D452BED-3332-40D1-B5D8-22673DAE416F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46823C5E-E2EB-4B1D-81EA-D90865BEAD39}"/>
                </a:ext>
              </a:extLst>
            </p:cNvPr>
            <p:cNvSpPr/>
            <p:nvPr/>
          </p:nvSpPr>
          <p:spPr>
            <a:xfrm>
              <a:off x="6877749" y="1750241"/>
              <a:ext cx="116730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sz="2400" dirty="0">
                  <a:solidFill>
                    <a:schemeClr val="tx2"/>
                  </a:solidFill>
                </a:rPr>
                <a:t>xo</a:t>
              </a:r>
              <a:endParaRPr lang="en-US" sz="2400" dirty="0">
                <a:solidFill>
                  <a:schemeClr val="tx2"/>
                </a:solidFill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5999C14-A014-4053-8B6F-A75579853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DB317B0-F3DA-4E97-BF25-1736837B875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45976"/>
            <a:ext cx="4477996" cy="5126366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A524CC3F-8AD3-442F-8588-A7379B5F03A3}"/>
              </a:ext>
            </a:extLst>
          </p:cNvPr>
          <p:cNvSpPr txBox="1"/>
          <p:nvPr userDrawn="1"/>
        </p:nvSpPr>
        <p:spPr>
          <a:xfrm>
            <a:off x="4745722" y="1647794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0.10e2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7C5768F-D81E-42D1-ADDF-EEB95FDF0867}"/>
              </a:ext>
            </a:extLst>
          </p:cNvPr>
          <p:cNvSpPr txBox="1"/>
          <p:nvPr userDrawn="1"/>
        </p:nvSpPr>
        <p:spPr>
          <a:xfrm>
            <a:off x="6024288" y="1656918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0.10e2</a:t>
            </a:r>
            <a:endParaRPr lang="en-IN" sz="2400" dirty="0">
              <a:solidFill>
                <a:srgbClr val="0033CC"/>
              </a:solidFill>
            </a:endParaRP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E04DCBC2-22E1-45FF-B549-2F7E1A1614DE}"/>
              </a:ext>
            </a:extLst>
          </p:cNvPr>
          <p:cNvGrpSpPr/>
          <p:nvPr userDrawn="1"/>
        </p:nvGrpSpPr>
        <p:grpSpPr>
          <a:xfrm>
            <a:off x="4666006" y="912716"/>
            <a:ext cx="2625779" cy="3551737"/>
            <a:chOff x="5891877" y="3335462"/>
            <a:chExt cx="1257904" cy="2856735"/>
          </a:xfrm>
        </p:grpSpPr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C66FD543-10CC-49B8-9549-74512769DE2B}"/>
                </a:ext>
              </a:extLst>
            </p:cNvPr>
            <p:cNvSpPr/>
            <p:nvPr/>
          </p:nvSpPr>
          <p:spPr bwMode="auto">
            <a:xfrm>
              <a:off x="5891877" y="3401752"/>
              <a:ext cx="1257904" cy="2790445"/>
            </a:xfrm>
            <a:prstGeom prst="rect">
              <a:avLst/>
            </a:prstGeom>
            <a:noFill/>
            <a:ln w="19050" cap="flat" cmpd="sng" algn="ctr">
              <a:solidFill>
                <a:srgbClr val="0033CC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C3D5A41C-0EAA-4C2C-924F-3E6AD141185B}"/>
                </a:ext>
              </a:extLst>
            </p:cNvPr>
            <p:cNvSpPr txBox="1"/>
            <p:nvPr/>
          </p:nvSpPr>
          <p:spPr>
            <a:xfrm>
              <a:off x="5891877" y="3335462"/>
              <a:ext cx="1257904" cy="835798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u="sng" dirty="0">
                  <a:solidFill>
                    <a:srgbClr val="0033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main()</a:t>
              </a:r>
            </a:p>
          </p:txBody>
        </p:sp>
      </p:grpSp>
      <p:sp>
        <p:nvSpPr>
          <p:cNvPr id="64" name="TextBox 63">
            <a:extLst>
              <a:ext uri="{FF2B5EF4-FFF2-40B4-BE49-F238E27FC236}">
                <a16:creationId xmlns:a16="http://schemas.microsoft.com/office/drawing/2014/main" id="{A5E30A57-FD22-44CA-8345-78C40A85F602}"/>
              </a:ext>
            </a:extLst>
          </p:cNvPr>
          <p:cNvSpPr txBox="1"/>
          <p:nvPr userDrawn="1"/>
        </p:nvSpPr>
        <p:spPr>
          <a:xfrm>
            <a:off x="5977414" y="3188740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-</a:t>
            </a:r>
            <a:r>
              <a:rPr lang="en-US" sz="2400" dirty="0">
                <a:solidFill>
                  <a:srgbClr val="0033CC"/>
                </a:solidFill>
              </a:rPr>
              <a:t>0.10e1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C53F88F5-C4A9-4289-AA52-D875E14EDB9A}"/>
              </a:ext>
            </a:extLst>
          </p:cNvPr>
          <p:cNvSpPr txBox="1"/>
          <p:nvPr userDrawn="1"/>
        </p:nvSpPr>
        <p:spPr>
          <a:xfrm>
            <a:off x="4751110" y="3188739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0.20e2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CDAE1730-4876-4586-98E3-02BA23E1D64F}"/>
              </a:ext>
            </a:extLst>
          </p:cNvPr>
          <p:cNvSpPr txBox="1"/>
          <p:nvPr userDrawn="1"/>
        </p:nvSpPr>
        <p:spPr>
          <a:xfrm>
            <a:off x="4751110" y="3914368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  <a:highlight>
                  <a:srgbClr val="FBFBFB"/>
                </a:highlight>
              </a:rPr>
              <a:t>0.20e2</a:t>
            </a:r>
            <a:endParaRPr lang="en-IN" sz="2400" dirty="0">
              <a:solidFill>
                <a:srgbClr val="0033CC"/>
              </a:solidFill>
              <a:highlight>
                <a:srgbClr val="FBFBFB"/>
              </a:highlight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ED18DDD4-AD37-4DF3-9E9C-F460B011C5C8}"/>
              </a:ext>
            </a:extLst>
          </p:cNvPr>
          <p:cNvSpPr txBox="1"/>
          <p:nvPr userDrawn="1"/>
        </p:nvSpPr>
        <p:spPr>
          <a:xfrm>
            <a:off x="4741683" y="2393378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  <a:highlight>
                  <a:srgbClr val="FBFBFB"/>
                </a:highlight>
              </a:rPr>
              <a:t>0.35e2</a:t>
            </a:r>
            <a:endParaRPr lang="en-IN" sz="2400" dirty="0">
              <a:solidFill>
                <a:srgbClr val="0033CC"/>
              </a:solidFill>
              <a:highlight>
                <a:srgbClr val="FBFBFB"/>
              </a:highlight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C7315558-2B02-48DD-B64E-A6F71164E19F}"/>
              </a:ext>
            </a:extLst>
          </p:cNvPr>
          <p:cNvSpPr txBox="1"/>
          <p:nvPr userDrawn="1"/>
        </p:nvSpPr>
        <p:spPr>
          <a:xfrm>
            <a:off x="6026118" y="2394006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  <a:highlight>
                  <a:srgbClr val="FBFBFB"/>
                </a:highlight>
              </a:rPr>
              <a:t>0.10e2</a:t>
            </a:r>
            <a:endParaRPr lang="en-IN" sz="2400" dirty="0">
              <a:solidFill>
                <a:srgbClr val="0033CC"/>
              </a:solidFill>
              <a:highlight>
                <a:srgbClr val="FBFBFB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8647235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mo8loop.c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CD06F65-D87E-4503-B026-3EBB48416FFD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0" y="5567481"/>
            <a:ext cx="9144000" cy="306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05999C14-A014-4053-8B6F-A75579853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DB317B0-F3DA-4E97-BF25-1736837B875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45976"/>
            <a:ext cx="4477996" cy="5126366"/>
          </a:xfrm>
          <a:prstGeom prst="rect">
            <a:avLst/>
          </a:prstGeom>
        </p:spPr>
      </p:pic>
      <p:grpSp>
        <p:nvGrpSpPr>
          <p:cNvPr id="54" name="Group 53">
            <a:extLst>
              <a:ext uri="{FF2B5EF4-FFF2-40B4-BE49-F238E27FC236}">
                <a16:creationId xmlns:a16="http://schemas.microsoft.com/office/drawing/2014/main" id="{EB347D5B-5C05-41E3-8CE3-41CD8659106F}"/>
              </a:ext>
            </a:extLst>
          </p:cNvPr>
          <p:cNvGrpSpPr/>
          <p:nvPr userDrawn="1"/>
        </p:nvGrpSpPr>
        <p:grpSpPr>
          <a:xfrm>
            <a:off x="4741745" y="1250950"/>
            <a:ext cx="1167307" cy="841500"/>
            <a:chOff x="6877748" y="1750241"/>
            <a:chExt cx="1167307" cy="841500"/>
          </a:xfrm>
        </p:grpSpPr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56EC8B15-90A0-46D9-820B-DF3401C84E2C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DCCC9C82-F8B8-4980-AD30-79D217DCC76B}"/>
                </a:ext>
              </a:extLst>
            </p:cNvPr>
            <p:cNvSpPr/>
            <p:nvPr/>
          </p:nvSpPr>
          <p:spPr>
            <a:xfrm>
              <a:off x="6877749" y="1750241"/>
              <a:ext cx="116730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sz="2400" dirty="0">
                  <a:solidFill>
                    <a:schemeClr val="tx2"/>
                  </a:solidFill>
                </a:rPr>
                <a:t>o</a:t>
              </a:r>
              <a:endParaRPr lang="en-US" sz="24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D9C45873-7FFE-4C01-94A0-B0341FFC6D59}"/>
              </a:ext>
            </a:extLst>
          </p:cNvPr>
          <p:cNvGrpSpPr/>
          <p:nvPr userDrawn="1"/>
        </p:nvGrpSpPr>
        <p:grpSpPr>
          <a:xfrm>
            <a:off x="6029215" y="1250950"/>
            <a:ext cx="1167307" cy="841500"/>
            <a:chOff x="6877748" y="1750241"/>
            <a:chExt cx="1167307" cy="841500"/>
          </a:xfrm>
        </p:grpSpPr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8BDC23C5-3076-4AF8-B6F8-01A9F39AF4B0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BBFFF3F7-31BC-4166-BCD2-6D0525B65A6A}"/>
                </a:ext>
              </a:extLst>
            </p:cNvPr>
            <p:cNvSpPr/>
            <p:nvPr/>
          </p:nvSpPr>
          <p:spPr>
            <a:xfrm>
              <a:off x="6877749" y="1750241"/>
              <a:ext cx="116730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sz="2400" dirty="0" err="1">
                  <a:solidFill>
                    <a:schemeClr val="tx2"/>
                  </a:solidFill>
                </a:rPr>
                <a:t>i</a:t>
              </a:r>
              <a:endParaRPr lang="en-US" sz="24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BA1B2508-8318-45A4-A9BC-20683E5137F8}"/>
              </a:ext>
            </a:extLst>
          </p:cNvPr>
          <p:cNvGrpSpPr/>
          <p:nvPr userDrawn="1"/>
        </p:nvGrpSpPr>
        <p:grpSpPr>
          <a:xfrm>
            <a:off x="4741744" y="2024329"/>
            <a:ext cx="1167307" cy="841500"/>
            <a:chOff x="6877748" y="1750241"/>
            <a:chExt cx="1167307" cy="841500"/>
          </a:xfrm>
        </p:grpSpPr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C0E0BF08-3FB9-43DD-BE08-781DAC483190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89F94394-9D38-48FC-939D-BBB70405A90A}"/>
                </a:ext>
              </a:extLst>
            </p:cNvPr>
            <p:cNvSpPr/>
            <p:nvPr/>
          </p:nvSpPr>
          <p:spPr>
            <a:xfrm>
              <a:off x="6877749" y="1750241"/>
              <a:ext cx="116730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sz="2400" dirty="0">
                  <a:solidFill>
                    <a:schemeClr val="tx2"/>
                  </a:solidFill>
                </a:rPr>
                <a:t>xl</a:t>
              </a:r>
              <a:endParaRPr lang="en-US" sz="24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1136DEC7-F7B5-4068-9F50-668610A2DD00}"/>
              </a:ext>
            </a:extLst>
          </p:cNvPr>
          <p:cNvGrpSpPr/>
          <p:nvPr userDrawn="1"/>
        </p:nvGrpSpPr>
        <p:grpSpPr>
          <a:xfrm>
            <a:off x="6029215" y="2024329"/>
            <a:ext cx="1167307" cy="841500"/>
            <a:chOff x="6877748" y="1750241"/>
            <a:chExt cx="1167307" cy="841500"/>
          </a:xfrm>
        </p:grpSpPr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A050CA6D-B09B-413F-8767-CCA366E3F360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DBC66440-0DAC-48C5-957A-CC48BCA33C11}"/>
                </a:ext>
              </a:extLst>
            </p:cNvPr>
            <p:cNvSpPr/>
            <p:nvPr/>
          </p:nvSpPr>
          <p:spPr>
            <a:xfrm>
              <a:off x="6877749" y="1750241"/>
              <a:ext cx="116730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sz="2400" dirty="0">
                  <a:solidFill>
                    <a:schemeClr val="tx2"/>
                  </a:solidFill>
                </a:rPr>
                <a:t>f</a:t>
              </a:r>
              <a:endParaRPr lang="en-US" sz="24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CB98B7A3-AC52-4156-87CB-303809530490}"/>
              </a:ext>
            </a:extLst>
          </p:cNvPr>
          <p:cNvGrpSpPr/>
          <p:nvPr userDrawn="1"/>
        </p:nvGrpSpPr>
        <p:grpSpPr>
          <a:xfrm>
            <a:off x="4745863" y="2789162"/>
            <a:ext cx="1167307" cy="841500"/>
            <a:chOff x="6877748" y="1750241"/>
            <a:chExt cx="1167307" cy="841500"/>
          </a:xfrm>
        </p:grpSpPr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D48122F9-6DBA-4C24-9EDF-119098E49D72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06D42D12-10E2-4CE5-B454-65F4A7CCC97D}"/>
                </a:ext>
              </a:extLst>
            </p:cNvPr>
            <p:cNvSpPr/>
            <p:nvPr/>
          </p:nvSpPr>
          <p:spPr>
            <a:xfrm>
              <a:off x="6877749" y="1750241"/>
              <a:ext cx="116730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sz="2400" dirty="0">
                  <a:solidFill>
                    <a:schemeClr val="tx2"/>
                  </a:solidFill>
                </a:rPr>
                <a:t>xi</a:t>
              </a:r>
              <a:endParaRPr lang="en-US" sz="24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47509AD6-1D61-4C42-B84B-5D895295BD97}"/>
              </a:ext>
            </a:extLst>
          </p:cNvPr>
          <p:cNvGrpSpPr/>
          <p:nvPr userDrawn="1"/>
        </p:nvGrpSpPr>
        <p:grpSpPr>
          <a:xfrm>
            <a:off x="6033333" y="2789162"/>
            <a:ext cx="1167307" cy="841500"/>
            <a:chOff x="6877748" y="1750241"/>
            <a:chExt cx="1167307" cy="841500"/>
          </a:xfrm>
        </p:grpSpPr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441671B7-14AC-43BB-8371-44F43E293DFF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D20FA092-247D-4CAC-9028-FCCE2D08AE53}"/>
                </a:ext>
              </a:extLst>
            </p:cNvPr>
            <p:cNvSpPr/>
            <p:nvPr/>
          </p:nvSpPr>
          <p:spPr>
            <a:xfrm>
              <a:off x="6877749" y="1750241"/>
              <a:ext cx="116730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sz="2400" dirty="0">
                  <a:solidFill>
                    <a:schemeClr val="tx2"/>
                  </a:solidFill>
                </a:rPr>
                <a:t>h</a:t>
              </a:r>
              <a:endParaRPr lang="en-US" sz="24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557D7C33-5D99-439E-A763-C92562DEBE5C}"/>
              </a:ext>
            </a:extLst>
          </p:cNvPr>
          <p:cNvGrpSpPr/>
          <p:nvPr userDrawn="1"/>
        </p:nvGrpSpPr>
        <p:grpSpPr>
          <a:xfrm>
            <a:off x="4750290" y="3510340"/>
            <a:ext cx="1167307" cy="841500"/>
            <a:chOff x="6877748" y="1750241"/>
            <a:chExt cx="1167307" cy="841500"/>
          </a:xfrm>
        </p:grpSpPr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10334BAA-54F2-4BE2-BDD6-AC6816A40DB4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24E475F3-E347-411C-AFED-9A078912C593}"/>
                </a:ext>
              </a:extLst>
            </p:cNvPr>
            <p:cNvSpPr/>
            <p:nvPr/>
          </p:nvSpPr>
          <p:spPr>
            <a:xfrm>
              <a:off x="6877749" y="1750241"/>
              <a:ext cx="116730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sz="2400" dirty="0">
                  <a:solidFill>
                    <a:schemeClr val="tx2"/>
                  </a:solidFill>
                </a:rPr>
                <a:t>xo</a:t>
              </a:r>
              <a:endParaRPr lang="en-US" sz="2400" dirty="0">
                <a:solidFill>
                  <a:schemeClr val="tx2"/>
                </a:solidFill>
              </a:endParaRPr>
            </a:p>
          </p:txBody>
        </p:sp>
      </p:grpSp>
      <p:sp>
        <p:nvSpPr>
          <p:cNvPr id="75" name="TextBox 74">
            <a:extLst>
              <a:ext uri="{FF2B5EF4-FFF2-40B4-BE49-F238E27FC236}">
                <a16:creationId xmlns:a16="http://schemas.microsoft.com/office/drawing/2014/main" id="{BF2D8AA6-1A2F-43C3-9B9B-339323A299E0}"/>
              </a:ext>
            </a:extLst>
          </p:cNvPr>
          <p:cNvSpPr txBox="1"/>
          <p:nvPr userDrawn="1"/>
        </p:nvSpPr>
        <p:spPr>
          <a:xfrm>
            <a:off x="4745722" y="1647794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0.15e2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ADC0F453-E91C-458F-8CFC-15C71BB43463}"/>
              </a:ext>
            </a:extLst>
          </p:cNvPr>
          <p:cNvSpPr txBox="1"/>
          <p:nvPr userDrawn="1"/>
        </p:nvSpPr>
        <p:spPr>
          <a:xfrm>
            <a:off x="6024288" y="1656918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0.30e2</a:t>
            </a:r>
            <a:endParaRPr lang="en-IN" sz="2400" dirty="0">
              <a:solidFill>
                <a:srgbClr val="0033CC"/>
              </a:solidFill>
            </a:endParaRPr>
          </a:p>
        </p:txBody>
      </p:sp>
      <p:grpSp>
        <p:nvGrpSpPr>
          <p:cNvPr id="77" name="Group 76">
            <a:extLst>
              <a:ext uri="{FF2B5EF4-FFF2-40B4-BE49-F238E27FC236}">
                <a16:creationId xmlns:a16="http://schemas.microsoft.com/office/drawing/2014/main" id="{168246F7-EFB0-4063-8CD8-A87F6665DC01}"/>
              </a:ext>
            </a:extLst>
          </p:cNvPr>
          <p:cNvGrpSpPr/>
          <p:nvPr userDrawn="1"/>
        </p:nvGrpSpPr>
        <p:grpSpPr>
          <a:xfrm>
            <a:off x="4666006" y="912716"/>
            <a:ext cx="2625779" cy="3551737"/>
            <a:chOff x="5891877" y="3335462"/>
            <a:chExt cx="1257904" cy="2856735"/>
          </a:xfrm>
        </p:grpSpPr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47F801D4-AD30-4EE1-8968-AB87ED935A12}"/>
                </a:ext>
              </a:extLst>
            </p:cNvPr>
            <p:cNvSpPr/>
            <p:nvPr/>
          </p:nvSpPr>
          <p:spPr bwMode="auto">
            <a:xfrm>
              <a:off x="5891877" y="3401752"/>
              <a:ext cx="1257904" cy="2790445"/>
            </a:xfrm>
            <a:prstGeom prst="rect">
              <a:avLst/>
            </a:prstGeom>
            <a:noFill/>
            <a:ln w="19050" cap="flat" cmpd="sng" algn="ctr">
              <a:solidFill>
                <a:srgbClr val="0033CC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F21BFB70-02AB-48F8-ABAB-D5B98557990E}"/>
                </a:ext>
              </a:extLst>
            </p:cNvPr>
            <p:cNvSpPr txBox="1"/>
            <p:nvPr/>
          </p:nvSpPr>
          <p:spPr>
            <a:xfrm>
              <a:off x="5891877" y="3335462"/>
              <a:ext cx="1257904" cy="835798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u="sng" dirty="0">
                  <a:solidFill>
                    <a:srgbClr val="0033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main()</a:t>
              </a:r>
            </a:p>
          </p:txBody>
        </p:sp>
      </p:grpSp>
      <p:sp>
        <p:nvSpPr>
          <p:cNvPr id="80" name="TextBox 79">
            <a:extLst>
              <a:ext uri="{FF2B5EF4-FFF2-40B4-BE49-F238E27FC236}">
                <a16:creationId xmlns:a16="http://schemas.microsoft.com/office/drawing/2014/main" id="{09E6EE90-20FE-4CCF-97BF-2A909B4E74AA}"/>
              </a:ext>
            </a:extLst>
          </p:cNvPr>
          <p:cNvSpPr txBox="1"/>
          <p:nvPr userDrawn="1"/>
        </p:nvSpPr>
        <p:spPr>
          <a:xfrm>
            <a:off x="5977414" y="3188740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-</a:t>
            </a:r>
            <a:r>
              <a:rPr lang="en-US" sz="2400" dirty="0">
                <a:solidFill>
                  <a:srgbClr val="0033CC"/>
                </a:solidFill>
              </a:rPr>
              <a:t>0.10e1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F5E7B685-7BFB-4B01-BC83-B5E74B238796}"/>
              </a:ext>
            </a:extLst>
          </p:cNvPr>
          <p:cNvSpPr txBox="1"/>
          <p:nvPr userDrawn="1"/>
        </p:nvSpPr>
        <p:spPr>
          <a:xfrm>
            <a:off x="4751110" y="3188739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0.20e2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1375F991-3985-431B-9B4C-A87A8A51866D}"/>
              </a:ext>
            </a:extLst>
          </p:cNvPr>
          <p:cNvSpPr txBox="1"/>
          <p:nvPr userDrawn="1"/>
        </p:nvSpPr>
        <p:spPr>
          <a:xfrm>
            <a:off x="4751110" y="3914368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  <a:highlight>
                  <a:srgbClr val="FBFBFB"/>
                </a:highlight>
              </a:rPr>
              <a:t>0.20e2</a:t>
            </a:r>
            <a:endParaRPr lang="en-IN" sz="2400" dirty="0">
              <a:solidFill>
                <a:srgbClr val="0033CC"/>
              </a:solidFill>
              <a:highlight>
                <a:srgbClr val="FBFBFB"/>
              </a:highlight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96C1E053-2545-4882-B16E-E33516E9FDB2}"/>
              </a:ext>
            </a:extLst>
          </p:cNvPr>
          <p:cNvSpPr txBox="1"/>
          <p:nvPr userDrawn="1"/>
        </p:nvSpPr>
        <p:spPr>
          <a:xfrm>
            <a:off x="4741683" y="2393378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  <a:highlight>
                  <a:srgbClr val="FBFBFB"/>
                </a:highlight>
              </a:rPr>
              <a:t>0.35e2</a:t>
            </a:r>
            <a:endParaRPr lang="en-IN" sz="2400" dirty="0">
              <a:solidFill>
                <a:srgbClr val="0033CC"/>
              </a:solidFill>
              <a:highlight>
                <a:srgbClr val="FBFBFB"/>
              </a:highlight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8D239D0B-9B4C-4215-A9D6-BEDB6A185580}"/>
              </a:ext>
            </a:extLst>
          </p:cNvPr>
          <p:cNvSpPr txBox="1"/>
          <p:nvPr userDrawn="1"/>
        </p:nvSpPr>
        <p:spPr>
          <a:xfrm>
            <a:off x="6026118" y="2394006"/>
            <a:ext cx="116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  <a:highlight>
                  <a:srgbClr val="FBFBFB"/>
                </a:highlight>
              </a:rPr>
              <a:t>0.10e2</a:t>
            </a:r>
            <a:endParaRPr lang="en-IN" sz="2400" dirty="0">
              <a:solidFill>
                <a:srgbClr val="0033CC"/>
              </a:solidFill>
              <a:highlight>
                <a:srgbClr val="FBFBFB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1555222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hyperlink" Target="https://www.bits2c.com/" TargetMode="Externa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hyperlink" Target="https://www.sdba.info/" TargetMode="Externa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rgbClr val="FFFFFF"/>
            </a:gs>
            <a:gs pos="50000">
              <a:srgbClr val="FBFBFB"/>
            </a:gs>
            <a:gs pos="100000">
              <a:srgbClr val="D0D0D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D523EDB-3677-4F8C-97C3-AAAB38D7B0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304800"/>
            <a:ext cx="815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B012EC0-90B2-4FC1-BD65-C92DAD9A5B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14400"/>
            <a:ext cx="8686800" cy="571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TW" dirty="0"/>
              <a:t>Edit Master text styles</a:t>
            </a:r>
          </a:p>
          <a:p>
            <a:pPr lvl="1"/>
            <a:r>
              <a:rPr lang="en-US" altLang="zh-TW" dirty="0"/>
              <a:t>Second level</a:t>
            </a:r>
          </a:p>
          <a:p>
            <a:pPr lvl="2"/>
            <a:r>
              <a:rPr lang="en-US" altLang="zh-TW" dirty="0"/>
              <a:t>Third level</a:t>
            </a:r>
          </a:p>
          <a:p>
            <a:pPr lvl="3"/>
            <a:r>
              <a:rPr lang="en-US" altLang="zh-TW" dirty="0"/>
              <a:t>Fourth level</a:t>
            </a:r>
          </a:p>
          <a:p>
            <a:pPr lvl="4"/>
            <a:r>
              <a:rPr lang="en-US" altLang="zh-TW" dirty="0"/>
              <a:t>Fifth level</a:t>
            </a:r>
          </a:p>
        </p:txBody>
      </p:sp>
      <p:sp>
        <p:nvSpPr>
          <p:cNvPr id="1028" name="Text Box 9">
            <a:extLst>
              <a:ext uri="{FF2B5EF4-FFF2-40B4-BE49-F238E27FC236}">
                <a16:creationId xmlns:a16="http://schemas.microsoft.com/office/drawing/2014/main" id="{C1431C5F-1059-4DEA-85BB-F9E2A2EE8C1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781800" y="6400800"/>
            <a:ext cx="23622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50000"/>
              </a:spcBef>
              <a:defRPr/>
            </a:pPr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(</a:t>
            </a:r>
            <a:fld id="{B31A1189-E713-4D81-944B-AB536684CD8F}" type="slidenum"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pPr algn="r">
                <a:spcBef>
                  <a:spcPct val="50000"/>
                </a:spcBef>
                <a:defRPr/>
              </a:pPr>
              <a:t>‹#›</a:t>
            </a:fld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)</a:t>
            </a:r>
          </a:p>
        </p:txBody>
      </p:sp>
      <p:sp>
        <p:nvSpPr>
          <p:cNvPr id="1029" name="Text Box 10">
            <a:extLst>
              <a:ext uri="{FF2B5EF4-FFF2-40B4-BE49-F238E27FC236}">
                <a16:creationId xmlns:a16="http://schemas.microsoft.com/office/drawing/2014/main" id="{BDE00BED-2BEA-44A2-9C54-5C463D74DDA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6627813"/>
            <a:ext cx="8305800" cy="2301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900" dirty="0">
                <a:solidFill>
                  <a:schemeClr val="tx2"/>
                </a:solidFill>
                <a:ea typeface="新細明體" panose="02020500000000000000" pitchFamily="18" charset="-120"/>
              </a:rPr>
              <a:t>©2024 J. D. White. From Problem Definition to Solution using UML and ANSI-C, 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  <a:hlinkClick r:id="rId12"/>
              </a:rPr>
              <a:t>https://www.sdba.info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</a:rPr>
              <a:t> </a:t>
            </a:r>
            <a:r>
              <a:rPr lang="en-US" altLang="zh-TW" sz="900" dirty="0">
                <a:solidFill>
                  <a:schemeClr val="tx2"/>
                </a:solidFill>
                <a:ea typeface="新細明體" panose="02020500000000000000" pitchFamily="18" charset="-120"/>
              </a:rPr>
              <a:t>and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</a:rPr>
              <a:t> 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  <a:hlinkClick r:id="rId13"/>
              </a:rPr>
              <a:t>https://www.bits2c.com</a:t>
            </a:r>
            <a:endParaRPr lang="en-US" altLang="zh-TW" sz="900" dirty="0">
              <a:solidFill>
                <a:srgbClr val="FF0000"/>
              </a:solidFill>
              <a:ea typeface="新細明體" panose="02020500000000000000" pitchFamily="18" charset="-120"/>
            </a:endParaRPr>
          </a:p>
        </p:txBody>
      </p:sp>
      <p:cxnSp>
        <p:nvCxnSpPr>
          <p:cNvPr id="1031" name="Straight Connector 2">
            <a:extLst>
              <a:ext uri="{FF2B5EF4-FFF2-40B4-BE49-F238E27FC236}">
                <a16:creationId xmlns:a16="http://schemas.microsoft.com/office/drawing/2014/main" id="{8AC085AF-D21D-418B-BA91-4648D26D9D16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0" y="914400"/>
            <a:ext cx="9144000" cy="0"/>
          </a:xfrm>
          <a:prstGeom prst="line">
            <a:avLst/>
          </a:prstGeom>
          <a:noFill/>
          <a:ln w="28575" algn="ctr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32" name="TextBox 11">
            <a:extLst>
              <a:ext uri="{FF2B5EF4-FFF2-40B4-BE49-F238E27FC236}">
                <a16:creationId xmlns:a16="http://schemas.microsoft.com/office/drawing/2014/main" id="{C502DFA6-D0F0-4E73-A02E-593F33B004E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525963" y="0"/>
            <a:ext cx="4618037" cy="40011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defRPr/>
            </a:pPr>
            <a:r>
              <a:rPr lang="en-US" altLang="zh-TW" sz="2000" dirty="0">
                <a:solidFill>
                  <a:schemeClr val="tx2"/>
                </a:solidFill>
                <a:ea typeface="新細明體" panose="02020500000000000000" pitchFamily="18" charset="-120"/>
              </a:rPr>
              <a:t>Application: Optics</a:t>
            </a:r>
            <a:endParaRPr lang="en-CA" altLang="en-US" sz="2000" dirty="0">
              <a:solidFill>
                <a:schemeClr val="tx2"/>
              </a:solidFill>
            </a:endParaRPr>
          </a:p>
        </p:txBody>
      </p:sp>
      <p:pic>
        <p:nvPicPr>
          <p:cNvPr id="5" name="Picture 4" descr="A circular black and white circular object with text&#10;&#10;Description automatically generated">
            <a:extLst>
              <a:ext uri="{FF2B5EF4-FFF2-40B4-BE49-F238E27FC236}">
                <a16:creationId xmlns:a16="http://schemas.microsoft.com/office/drawing/2014/main" id="{889C64C7-D5D2-F109-D2C5-F49E0971F84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13" y="57910"/>
            <a:ext cx="780290" cy="78029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10E3872-B852-9190-1B3B-619625494B3D}"/>
              </a:ext>
            </a:extLst>
          </p:cNvPr>
          <p:cNvSpPr txBox="1"/>
          <p:nvPr userDrawn="1"/>
        </p:nvSpPr>
        <p:spPr>
          <a:xfrm>
            <a:off x="284869" y="262328"/>
            <a:ext cx="320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</a:t>
            </a:r>
            <a:endParaRPr lang="en-US" b="1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200454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818" r:id="rId2"/>
    <p:sldLayoutId id="2147483790" r:id="rId3"/>
    <p:sldLayoutId id="2147483789" r:id="rId4"/>
    <p:sldLayoutId id="2147483793" r:id="rId5"/>
    <p:sldLayoutId id="2147483815" r:id="rId6"/>
    <p:sldLayoutId id="2147483794" r:id="rId7"/>
    <p:sldLayoutId id="2147483795" r:id="rId8"/>
    <p:sldLayoutId id="2147483816" r:id="rId9"/>
    <p:sldLayoutId id="2147483817" r:id="rId10"/>
  </p:sldLayoutIdLst>
  <p:hf sldNum="0"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Optical Ray Tracing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4294967295"/>
          </p:nvPr>
        </p:nvSpPr>
        <p:spPr>
          <a:xfrm>
            <a:off x="0" y="1006475"/>
            <a:ext cx="4471988" cy="5294313"/>
          </a:xfrm>
        </p:spPr>
        <p:txBody>
          <a:bodyPr/>
          <a:lstStyle/>
          <a:p>
            <a:pPr marL="0" indent="0" algn="ctr">
              <a:buNone/>
            </a:pPr>
            <a:endParaRPr lang="en-US" dirty="0"/>
          </a:p>
          <a:p>
            <a:endParaRPr lang="en-US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9936180"/>
              </p:ext>
            </p:extLst>
          </p:nvPr>
        </p:nvGraphicFramePr>
        <p:xfrm>
          <a:off x="1562100" y="4267200"/>
          <a:ext cx="6096000" cy="1483360"/>
        </p:xfrm>
        <a:graphic>
          <a:graphicData uri="http://schemas.openxmlformats.org/drawingml/2006/table">
            <a:tbl>
              <a:tblPr firstRow="1" bandRow="1">
                <a:noFill/>
                <a:tableStyleId>{073A0DAA-6AF3-43AB-8588-CEC1D06C72B9}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27007998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4851275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Motivation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Repetition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0112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Single Lens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Arrays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7761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Pointers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Records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5434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Conditional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Files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94177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95862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A2E631-E0C7-699E-7A81-7C1B404071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3B51A-FB2F-B259-0958-1665DEAEE1F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/>
              <a:t>Optical Ray Tracing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90C92B-4B42-F8B8-9AAC-F6FCDF75544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/>
              <a:t>Large Project Maintenance</a:t>
            </a:r>
          </a:p>
          <a:p>
            <a:r>
              <a:rPr lang="en-CA" dirty="0"/>
              <a:t>Splitting into Multiple Files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45843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F2F66FD-EB02-44BC-BB47-361327275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Split Program Motivation</a:t>
            </a:r>
            <a:endParaRPr lang="en-IN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9D542AB-D960-47A2-AC97-B1C9B2A2415F}"/>
              </a:ext>
            </a:extLst>
          </p:cNvPr>
          <p:cNvSpPr txBox="1"/>
          <p:nvPr/>
        </p:nvSpPr>
        <p:spPr>
          <a:xfrm>
            <a:off x="2180168" y="998806"/>
            <a:ext cx="68606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</a:rPr>
              <a:t>⸪ code is long &amp; called functions static </a:t>
            </a:r>
          </a:p>
          <a:p>
            <a:r>
              <a:rPr lang="en-US" sz="2400" dirty="0">
                <a:solidFill>
                  <a:schemeClr val="tx2"/>
                </a:solidFill>
              </a:rPr>
              <a:t>       (they run correctly, we will not change) </a:t>
            </a:r>
          </a:p>
          <a:p>
            <a:r>
              <a:rPr lang="en-US" sz="2400" dirty="0">
                <a:solidFill>
                  <a:schemeClr val="tx2"/>
                </a:solidFill>
              </a:rPr>
              <a:t>⸫ split into 3 files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89290FE-98DF-4BA7-BFF7-EF4C9C10E5F8}"/>
              </a:ext>
            </a:extLst>
          </p:cNvPr>
          <p:cNvGrpSpPr/>
          <p:nvPr/>
        </p:nvGrpSpPr>
        <p:grpSpPr>
          <a:xfrm>
            <a:off x="4403558" y="3032734"/>
            <a:ext cx="4215664" cy="2769017"/>
            <a:chOff x="5346984" y="1480901"/>
            <a:chExt cx="2940138" cy="2982516"/>
          </a:xfrm>
        </p:grpSpPr>
        <p:sp>
          <p:nvSpPr>
            <p:cNvPr id="18" name="Pentagon 2">
              <a:extLst>
                <a:ext uri="{FF2B5EF4-FFF2-40B4-BE49-F238E27FC236}">
                  <a16:creationId xmlns:a16="http://schemas.microsoft.com/office/drawing/2014/main" id="{6BA7FBE6-E08C-4311-8F09-CD5C6EF7392D}"/>
                </a:ext>
              </a:extLst>
            </p:cNvPr>
            <p:cNvSpPr/>
            <p:nvPr/>
          </p:nvSpPr>
          <p:spPr bwMode="auto">
            <a:xfrm>
              <a:off x="5346984" y="2773509"/>
              <a:ext cx="983011" cy="351392"/>
            </a:xfrm>
            <a:prstGeom prst="homePlat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2400" b="1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OS</a:t>
              </a:r>
              <a:endParaRPr kumimoji="0" lang="en-ZA" sz="24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F5E54356-795F-4539-958F-FABB24BF8F82}"/>
                </a:ext>
              </a:extLst>
            </p:cNvPr>
            <p:cNvSpPr/>
            <p:nvPr/>
          </p:nvSpPr>
          <p:spPr bwMode="auto">
            <a:xfrm>
              <a:off x="6329995" y="2737204"/>
              <a:ext cx="1035804" cy="424005"/>
            </a:xfrm>
            <a:prstGeom prst="rect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GB" sz="24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m</a:t>
              </a:r>
              <a:r>
                <a:rPr kumimoji="0" lang="en-GB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ain()</a:t>
              </a:r>
              <a:endParaRPr kumimoji="0" lang="en-ZA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0C106E9C-FCB6-4661-A6E9-3C9D9BE55548}"/>
                </a:ext>
              </a:extLst>
            </p:cNvPr>
            <p:cNvSpPr/>
            <p:nvPr/>
          </p:nvSpPr>
          <p:spPr bwMode="auto">
            <a:xfrm>
              <a:off x="6351246" y="1480901"/>
              <a:ext cx="1069787" cy="772755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GB" sz="24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Input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GB" sz="24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(3</a:t>
              </a:r>
              <a:r>
                <a:rPr lang="en-GB" sz="2400" baseline="30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rd</a:t>
              </a:r>
              <a:r>
                <a:rPr lang="en-GB" sz="24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 party)</a:t>
              </a:r>
              <a:endParaRPr kumimoji="0" lang="en-ZA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DCC79069-9184-479A-9E79-6C161A569B12}"/>
                </a:ext>
              </a:extLst>
            </p:cNvPr>
            <p:cNvSpPr/>
            <p:nvPr/>
          </p:nvSpPr>
          <p:spPr bwMode="auto">
            <a:xfrm>
              <a:off x="6125812" y="3644757"/>
              <a:ext cx="1005980" cy="811010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GB" sz="24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Output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GB" sz="24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(standard)</a:t>
              </a:r>
              <a:endParaRPr kumimoji="0" lang="en-ZA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55377208-B4CF-4D5A-BD3B-0667164534E1}"/>
                </a:ext>
              </a:extLst>
            </p:cNvPr>
            <p:cNvSpPr/>
            <p:nvPr/>
          </p:nvSpPr>
          <p:spPr bwMode="auto">
            <a:xfrm>
              <a:off x="7590751" y="1480901"/>
              <a:ext cx="696371" cy="782869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2400" b="0" i="0" u="none" strike="noStrike" cap="none" normalizeH="0" baseline="0" dirty="0" err="1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calcI</a:t>
              </a:r>
              <a:endParaRPr kumimoji="0" lang="en-GB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(own)</a:t>
              </a:r>
              <a:endParaRPr kumimoji="0" lang="en-ZA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A0F2E2EE-0F98-4C1B-AE50-53585E65511F}"/>
                </a:ext>
              </a:extLst>
            </p:cNvPr>
            <p:cNvSpPr/>
            <p:nvPr/>
          </p:nvSpPr>
          <p:spPr bwMode="auto">
            <a:xfrm>
              <a:off x="7365799" y="3593739"/>
              <a:ext cx="921323" cy="869678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2400" b="0" i="0" u="none" strike="noStrike" cap="none" normalizeH="0" baseline="0" dirty="0" err="1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calcH</a:t>
              </a:r>
              <a:endParaRPr kumimoji="0" lang="en-GB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(own)</a:t>
              </a:r>
              <a:endParaRPr kumimoji="0" lang="en-ZA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0460F2F0-6CF1-4783-809A-A2A57978BC43}"/>
                </a:ext>
              </a:extLst>
            </p:cNvPr>
            <p:cNvCxnSpPr>
              <a:cxnSpLocks/>
              <a:stCxn id="25" idx="2"/>
              <a:endCxn id="24" idx="0"/>
            </p:cNvCxnSpPr>
            <p:nvPr/>
          </p:nvCxnSpPr>
          <p:spPr bwMode="auto">
            <a:xfrm flipH="1">
              <a:off x="6847898" y="2253655"/>
              <a:ext cx="38242" cy="483548"/>
            </a:xfrm>
            <a:prstGeom prst="straightConnector1">
              <a:avLst/>
            </a:prstGeom>
            <a:solidFill>
              <a:schemeClr val="accent1"/>
            </a:solidFill>
            <a:ln w="57150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arrow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91C4AEEC-A9D4-4149-801E-F0341887C81B}"/>
                </a:ext>
              </a:extLst>
            </p:cNvPr>
            <p:cNvCxnSpPr>
              <a:cxnSpLocks/>
              <a:stCxn id="27" idx="2"/>
              <a:endCxn id="24" idx="3"/>
            </p:cNvCxnSpPr>
            <p:nvPr/>
          </p:nvCxnSpPr>
          <p:spPr bwMode="auto">
            <a:xfrm flipH="1">
              <a:off x="7365799" y="2263769"/>
              <a:ext cx="573138" cy="685437"/>
            </a:xfrm>
            <a:prstGeom prst="straightConnector1">
              <a:avLst/>
            </a:prstGeom>
            <a:solidFill>
              <a:schemeClr val="accent1"/>
            </a:solidFill>
            <a:ln w="57150" cap="flat" cmpd="sng" algn="ctr">
              <a:solidFill>
                <a:srgbClr val="0070C0"/>
              </a:solidFill>
              <a:prstDash val="solid"/>
              <a:round/>
              <a:headEnd type="triangle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EEF3D98E-4707-4B2C-9551-84106F542B39}"/>
                </a:ext>
              </a:extLst>
            </p:cNvPr>
            <p:cNvCxnSpPr>
              <a:cxnSpLocks/>
              <a:stCxn id="28" idx="0"/>
              <a:endCxn id="24" idx="3"/>
            </p:cNvCxnSpPr>
            <p:nvPr/>
          </p:nvCxnSpPr>
          <p:spPr bwMode="auto">
            <a:xfrm flipH="1" flipV="1">
              <a:off x="7365799" y="2949206"/>
              <a:ext cx="460661" cy="644533"/>
            </a:xfrm>
            <a:prstGeom prst="straightConnector1">
              <a:avLst/>
            </a:prstGeom>
            <a:solidFill>
              <a:schemeClr val="accent1"/>
            </a:solidFill>
            <a:ln w="57150" cap="flat" cmpd="sng" algn="ctr">
              <a:solidFill>
                <a:srgbClr val="0070C0"/>
              </a:solidFill>
              <a:prstDash val="solid"/>
              <a:round/>
              <a:headEnd type="triangle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5B345073-4070-4B9D-9EBB-8E34FF9FFB0A}"/>
                </a:ext>
              </a:extLst>
            </p:cNvPr>
            <p:cNvCxnSpPr>
              <a:cxnSpLocks/>
              <a:stCxn id="24" idx="2"/>
              <a:endCxn id="26" idx="0"/>
            </p:cNvCxnSpPr>
            <p:nvPr/>
          </p:nvCxnSpPr>
          <p:spPr bwMode="auto">
            <a:xfrm flipH="1">
              <a:off x="6628802" y="3161208"/>
              <a:ext cx="219096" cy="483549"/>
            </a:xfrm>
            <a:prstGeom prst="straightConnector1">
              <a:avLst/>
            </a:prstGeom>
            <a:solidFill>
              <a:schemeClr val="accent1"/>
            </a:solidFill>
            <a:ln w="57150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arrow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672B6BE1-1428-6B9E-1DF3-08676C1323DF}"/>
              </a:ext>
            </a:extLst>
          </p:cNvPr>
          <p:cNvSpPr txBox="1"/>
          <p:nvPr/>
        </p:nvSpPr>
        <p:spPr>
          <a:xfrm>
            <a:off x="2307166" y="2146816"/>
            <a:ext cx="361349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400" dirty="0">
                <a:solidFill>
                  <a:schemeClr val="tx2"/>
                </a:solidFill>
              </a:rPr>
              <a:t>Header (</a:t>
            </a:r>
            <a:r>
              <a:rPr lang="en-US" sz="2400" dirty="0" err="1">
                <a:solidFill>
                  <a:schemeClr val="tx2"/>
                </a:solidFill>
              </a:rPr>
              <a:t>olib.h</a:t>
            </a:r>
            <a:r>
              <a:rPr lang="en-US" sz="2400" dirty="0">
                <a:solidFill>
                  <a:schemeClr val="tx2"/>
                </a:solidFill>
              </a:rPr>
              <a:t>)</a:t>
            </a:r>
          </a:p>
          <a:p>
            <a:pPr marL="342900" indent="-342900">
              <a:buAutoNum type="arabicPeriod"/>
            </a:pPr>
            <a:r>
              <a:rPr lang="en-US" sz="2400" dirty="0">
                <a:solidFill>
                  <a:schemeClr val="tx2"/>
                </a:solidFill>
              </a:rPr>
              <a:t>Main function (</a:t>
            </a:r>
            <a:r>
              <a:rPr lang="en-US" sz="2400" dirty="0" err="1">
                <a:solidFill>
                  <a:schemeClr val="tx2"/>
                </a:solidFill>
              </a:rPr>
              <a:t>o_split.c</a:t>
            </a:r>
            <a:r>
              <a:rPr lang="en-US" sz="2400" dirty="0">
                <a:solidFill>
                  <a:schemeClr val="tx2"/>
                </a:solidFill>
              </a:rPr>
              <a:t>)</a:t>
            </a:r>
          </a:p>
          <a:p>
            <a:pPr marL="342900" indent="-342900">
              <a:buAutoNum type="arabicPeriod"/>
            </a:pPr>
            <a:r>
              <a:rPr lang="en-US" sz="2400" dirty="0">
                <a:solidFill>
                  <a:schemeClr val="tx2"/>
                </a:solidFill>
              </a:rPr>
              <a:t>Static functions (</a:t>
            </a:r>
            <a:r>
              <a:rPr lang="en-US" sz="2400" dirty="0" err="1">
                <a:solidFill>
                  <a:schemeClr val="tx2"/>
                </a:solidFill>
              </a:rPr>
              <a:t>olib.c</a:t>
            </a:r>
            <a:r>
              <a:rPr lang="en-US" sz="2400" dirty="0">
                <a:solidFill>
                  <a:schemeClr val="tx2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6484202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F2F66FD-EB02-44BC-BB47-361327275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A</a:t>
            </a:r>
            <a:r>
              <a:rPr lang="en-US" dirty="0" err="1"/>
              <a:t>rchitecture</a:t>
            </a:r>
            <a:endParaRPr lang="en-IN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46DFE2D-474A-168C-05BD-54676FE5F81C}"/>
              </a:ext>
            </a:extLst>
          </p:cNvPr>
          <p:cNvGrpSpPr/>
          <p:nvPr/>
        </p:nvGrpSpPr>
        <p:grpSpPr>
          <a:xfrm>
            <a:off x="1951567" y="1367883"/>
            <a:ext cx="2397818" cy="461665"/>
            <a:chOff x="1951567" y="1367883"/>
            <a:chExt cx="2397818" cy="461665"/>
          </a:xfrm>
        </p:grpSpPr>
        <p:sp>
          <p:nvSpPr>
            <p:cNvPr id="6" name="Right Brace 5">
              <a:extLst>
                <a:ext uri="{FF2B5EF4-FFF2-40B4-BE49-F238E27FC236}">
                  <a16:creationId xmlns:a16="http://schemas.microsoft.com/office/drawing/2014/main" id="{908C96FA-71BB-6A84-9502-EEADF0A37CC4}"/>
                </a:ext>
              </a:extLst>
            </p:cNvPr>
            <p:cNvSpPr/>
            <p:nvPr/>
          </p:nvSpPr>
          <p:spPr bwMode="auto">
            <a:xfrm>
              <a:off x="1951567" y="1409700"/>
              <a:ext cx="334433" cy="410633"/>
            </a:xfrm>
            <a:prstGeom prst="rightBrace">
              <a:avLst/>
            </a:prstGeom>
            <a:noFill/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F8949DF-2F7C-FDDE-8541-7199E25CD35E}"/>
                </a:ext>
              </a:extLst>
            </p:cNvPr>
            <p:cNvSpPr txBox="1"/>
            <p:nvPr/>
          </p:nvSpPr>
          <p:spPr>
            <a:xfrm>
              <a:off x="2286000" y="1367883"/>
              <a:ext cx="206338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chemeClr val="tx2"/>
                  </a:solidFill>
                </a:rPr>
                <a:t>Header (</a:t>
              </a:r>
              <a:r>
                <a:rPr lang="en-US" sz="2400" dirty="0" err="1">
                  <a:solidFill>
                    <a:schemeClr val="tx2"/>
                  </a:solidFill>
                </a:rPr>
                <a:t>olib.h</a:t>
              </a:r>
              <a:r>
                <a:rPr lang="en-US" sz="2400" dirty="0">
                  <a:solidFill>
                    <a:schemeClr val="tx2"/>
                  </a:solidFill>
                </a:rPr>
                <a:t>)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B21579C-1939-4FAC-D08A-A1F752EE3FE2}"/>
              </a:ext>
            </a:extLst>
          </p:cNvPr>
          <p:cNvGrpSpPr/>
          <p:nvPr/>
        </p:nvGrpSpPr>
        <p:grpSpPr>
          <a:xfrm>
            <a:off x="1960034" y="1820333"/>
            <a:ext cx="3839633" cy="2036234"/>
            <a:chOff x="1960034" y="1820333"/>
            <a:chExt cx="3839633" cy="2036234"/>
          </a:xfrm>
        </p:grpSpPr>
        <p:sp>
          <p:nvSpPr>
            <p:cNvPr id="7" name="Right Brace 6">
              <a:extLst>
                <a:ext uri="{FF2B5EF4-FFF2-40B4-BE49-F238E27FC236}">
                  <a16:creationId xmlns:a16="http://schemas.microsoft.com/office/drawing/2014/main" id="{36549048-5DD9-8146-0E77-36023D3597FF}"/>
                </a:ext>
              </a:extLst>
            </p:cNvPr>
            <p:cNvSpPr/>
            <p:nvPr/>
          </p:nvSpPr>
          <p:spPr bwMode="auto">
            <a:xfrm>
              <a:off x="1960034" y="1820333"/>
              <a:ext cx="334433" cy="2036234"/>
            </a:xfrm>
            <a:prstGeom prst="rightBrace">
              <a:avLst/>
            </a:prstGeom>
            <a:noFill/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7962D2B-1C8E-2AA4-71AD-A9D93D861223}"/>
                </a:ext>
              </a:extLst>
            </p:cNvPr>
            <p:cNvSpPr txBox="1"/>
            <p:nvPr/>
          </p:nvSpPr>
          <p:spPr>
            <a:xfrm>
              <a:off x="2286000" y="2662999"/>
              <a:ext cx="351366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400" dirty="0">
                  <a:solidFill>
                    <a:schemeClr val="tx2"/>
                  </a:solidFill>
                </a:rPr>
                <a:t>Main function (</a:t>
              </a:r>
              <a:r>
                <a:rPr lang="en-US" sz="2400" dirty="0" err="1">
                  <a:solidFill>
                    <a:schemeClr val="tx2"/>
                  </a:solidFill>
                </a:rPr>
                <a:t>o_split.c</a:t>
              </a:r>
              <a:r>
                <a:rPr lang="en-US" sz="2400" dirty="0">
                  <a:solidFill>
                    <a:schemeClr val="tx2"/>
                  </a:solidFill>
                </a:rPr>
                <a:t>)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7BDD927-6C75-43F8-10B7-D570F78DD660}"/>
              </a:ext>
            </a:extLst>
          </p:cNvPr>
          <p:cNvGrpSpPr/>
          <p:nvPr/>
        </p:nvGrpSpPr>
        <p:grpSpPr>
          <a:xfrm>
            <a:off x="1960034" y="3966632"/>
            <a:ext cx="3798357" cy="2586568"/>
            <a:chOff x="1960034" y="3966632"/>
            <a:chExt cx="3798357" cy="2586568"/>
          </a:xfrm>
        </p:grpSpPr>
        <p:sp>
          <p:nvSpPr>
            <p:cNvPr id="8" name="Right Brace 7">
              <a:extLst>
                <a:ext uri="{FF2B5EF4-FFF2-40B4-BE49-F238E27FC236}">
                  <a16:creationId xmlns:a16="http://schemas.microsoft.com/office/drawing/2014/main" id="{7966634E-75CB-D905-3D16-0CB454D3673A}"/>
                </a:ext>
              </a:extLst>
            </p:cNvPr>
            <p:cNvSpPr/>
            <p:nvPr/>
          </p:nvSpPr>
          <p:spPr bwMode="auto">
            <a:xfrm>
              <a:off x="1960034" y="3966632"/>
              <a:ext cx="334433" cy="2586568"/>
            </a:xfrm>
            <a:prstGeom prst="rightBrace">
              <a:avLst/>
            </a:prstGeom>
            <a:noFill/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93F33B5-CF79-30FF-E4FC-DD83211B0412}"/>
                </a:ext>
              </a:extLst>
            </p:cNvPr>
            <p:cNvSpPr txBox="1"/>
            <p:nvPr/>
          </p:nvSpPr>
          <p:spPr>
            <a:xfrm>
              <a:off x="2327274" y="5025663"/>
              <a:ext cx="343111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400" dirty="0">
                  <a:solidFill>
                    <a:schemeClr val="tx2"/>
                  </a:solidFill>
                </a:rPr>
                <a:t>Static functions (</a:t>
              </a:r>
              <a:r>
                <a:rPr lang="en-US" sz="2400" dirty="0" err="1">
                  <a:solidFill>
                    <a:schemeClr val="tx2"/>
                  </a:solidFill>
                </a:rPr>
                <a:t>olib.c</a:t>
              </a:r>
              <a:r>
                <a:rPr lang="en-US" sz="2400" dirty="0">
                  <a:solidFill>
                    <a:schemeClr val="tx2"/>
                  </a:solidFill>
                </a:rPr>
                <a:t>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814604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F2F66FD-EB02-44BC-BB47-361327275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Header File (</a:t>
            </a:r>
            <a:r>
              <a:rPr lang="en-US" dirty="0" err="1"/>
              <a:t>olib.h</a:t>
            </a:r>
            <a:r>
              <a:rPr lang="en-US" dirty="0"/>
              <a:t>)</a:t>
            </a:r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58E0D2D-22E7-B160-18E0-CAB21970A0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30662"/>
            <a:ext cx="4508500" cy="1536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8867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F2F66FD-EB02-44BC-BB47-361327275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Main Program</a:t>
            </a:r>
            <a:endParaRPr lang="en-IN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29EF512-FB3B-4944-BE28-F66DB649B5F1}"/>
              </a:ext>
            </a:extLst>
          </p:cNvPr>
          <p:cNvSpPr txBox="1"/>
          <p:nvPr/>
        </p:nvSpPr>
        <p:spPr>
          <a:xfrm>
            <a:off x="4455747" y="2551837"/>
            <a:ext cx="4688253" cy="221599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2"/>
                </a:solidFill>
              </a:rPr>
              <a:t>main() function has its own file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chemeClr val="tx2"/>
                </a:solidFill>
              </a:rPr>
              <a:t>getOpt</a:t>
            </a:r>
            <a:r>
              <a:rPr lang="en-US" sz="2400" dirty="0">
                <a:solidFill>
                  <a:schemeClr val="tx2"/>
                </a:solidFill>
              </a:rPr>
              <a:t>() with main()  because we will modify for records)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2"/>
                </a:solidFill>
              </a:rPr>
              <a:t>Note #include “</a:t>
            </a:r>
            <a:r>
              <a:rPr lang="en-US" sz="2400" dirty="0" err="1">
                <a:solidFill>
                  <a:schemeClr val="tx2"/>
                </a:solidFill>
              </a:rPr>
              <a:t>olib.h</a:t>
            </a:r>
            <a:r>
              <a:rPr lang="en-US" sz="2400" dirty="0">
                <a:solidFill>
                  <a:schemeClr val="tx2"/>
                </a:solidFill>
              </a:rPr>
              <a:t>”</a:t>
            </a:r>
          </a:p>
          <a:p>
            <a:pPr lvl="1"/>
            <a:r>
              <a:rPr lang="en-US" sz="2400" dirty="0">
                <a:solidFill>
                  <a:schemeClr val="tx2"/>
                </a:solidFill>
              </a:rPr>
              <a:t>(quotation marks)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170A1D3-5121-85C8-47AE-B16EC24E85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29628"/>
            <a:ext cx="4325215" cy="5708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5897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F2F66FD-EB02-44BC-BB47-361327275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‘Library’ Functions (</a:t>
            </a:r>
            <a:r>
              <a:rPr lang="en-US" dirty="0" err="1"/>
              <a:t>olib.c</a:t>
            </a:r>
            <a:r>
              <a:rPr lang="en-US" dirty="0"/>
              <a:t>)</a:t>
            </a:r>
            <a:endParaRPr lang="en-IN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29EF512-FB3B-4944-BE28-F66DB649B5F1}"/>
              </a:ext>
            </a:extLst>
          </p:cNvPr>
          <p:cNvSpPr txBox="1"/>
          <p:nvPr/>
        </p:nvSpPr>
        <p:spPr>
          <a:xfrm>
            <a:off x="4382087" y="2161474"/>
            <a:ext cx="4257821" cy="310854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2"/>
                </a:solidFill>
              </a:rPr>
              <a:t>These functions are all working properly.</a:t>
            </a:r>
          </a:p>
          <a:p>
            <a:endParaRPr lang="en-US" sz="2800" dirty="0">
              <a:solidFill>
                <a:schemeClr val="tx2"/>
              </a:solidFill>
            </a:endParaRPr>
          </a:p>
          <a:p>
            <a:r>
              <a:rPr lang="en-US" sz="2800" dirty="0">
                <a:solidFill>
                  <a:schemeClr val="tx2"/>
                </a:solidFill>
              </a:rPr>
              <a:t>We will not change again so we can forget them!</a:t>
            </a:r>
          </a:p>
          <a:p>
            <a:endParaRPr lang="en-US" sz="2800" dirty="0">
              <a:solidFill>
                <a:schemeClr val="tx2"/>
              </a:solidFill>
            </a:endParaRPr>
          </a:p>
          <a:p>
            <a:r>
              <a:rPr lang="en-US" sz="2800" dirty="0">
                <a:solidFill>
                  <a:schemeClr val="tx2"/>
                </a:solidFill>
              </a:rPr>
              <a:t>So, they are in separate file.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EB456D9-F950-E6EF-61D7-36444445FE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44033"/>
            <a:ext cx="4006982" cy="5710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7683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F2F66FD-EB02-44BC-BB47-361327275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Compile, Link, Run</a:t>
            </a:r>
            <a:endParaRPr lang="en-IN" dirty="0"/>
          </a:p>
        </p:txBody>
      </p:sp>
      <p:sp>
        <p:nvSpPr>
          <p:cNvPr id="4" name="Right Brace 3">
            <a:extLst>
              <a:ext uri="{FF2B5EF4-FFF2-40B4-BE49-F238E27FC236}">
                <a16:creationId xmlns:a16="http://schemas.microsoft.com/office/drawing/2014/main" id="{2C0566AA-A20A-8436-1A42-9E2BD9F5622A}"/>
              </a:ext>
            </a:extLst>
          </p:cNvPr>
          <p:cNvSpPr/>
          <p:nvPr/>
        </p:nvSpPr>
        <p:spPr bwMode="auto">
          <a:xfrm>
            <a:off x="1951567" y="1409700"/>
            <a:ext cx="334433" cy="410633"/>
          </a:xfrm>
          <a:prstGeom prst="rightBrace">
            <a:avLst/>
          </a:prstGeom>
          <a:noFill/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8" name="Right Brace 7">
            <a:extLst>
              <a:ext uri="{FF2B5EF4-FFF2-40B4-BE49-F238E27FC236}">
                <a16:creationId xmlns:a16="http://schemas.microsoft.com/office/drawing/2014/main" id="{2EAAFDB8-AD5E-97E0-F055-28375C701C96}"/>
              </a:ext>
            </a:extLst>
          </p:cNvPr>
          <p:cNvSpPr/>
          <p:nvPr/>
        </p:nvSpPr>
        <p:spPr bwMode="auto">
          <a:xfrm>
            <a:off x="1960034" y="1820333"/>
            <a:ext cx="334433" cy="2036234"/>
          </a:xfrm>
          <a:prstGeom prst="rightBrace">
            <a:avLst/>
          </a:prstGeom>
          <a:noFill/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1" name="Right Brace 10">
            <a:extLst>
              <a:ext uri="{FF2B5EF4-FFF2-40B4-BE49-F238E27FC236}">
                <a16:creationId xmlns:a16="http://schemas.microsoft.com/office/drawing/2014/main" id="{79338E96-B72C-25BB-7464-8CE6595EB7CD}"/>
              </a:ext>
            </a:extLst>
          </p:cNvPr>
          <p:cNvSpPr/>
          <p:nvPr/>
        </p:nvSpPr>
        <p:spPr bwMode="auto">
          <a:xfrm>
            <a:off x="1960034" y="3966632"/>
            <a:ext cx="334433" cy="2586568"/>
          </a:xfrm>
          <a:prstGeom prst="rightBrace">
            <a:avLst/>
          </a:prstGeom>
          <a:noFill/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32C4AB5-5A89-EF58-B3BE-FFF4EAC6BB96}"/>
              </a:ext>
            </a:extLst>
          </p:cNvPr>
          <p:cNvSpPr txBox="1"/>
          <p:nvPr/>
        </p:nvSpPr>
        <p:spPr>
          <a:xfrm>
            <a:off x="3557367" y="2521059"/>
            <a:ext cx="4541628" cy="1815882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800" b="1" dirty="0" err="1">
                <a:solidFill>
                  <a:schemeClr val="tx2"/>
                </a:solidFill>
              </a:rPr>
              <a:t>gcc</a:t>
            </a:r>
            <a:r>
              <a:rPr lang="en-US" sz="2800" b="1" dirty="0">
                <a:solidFill>
                  <a:schemeClr val="tx2"/>
                </a:solidFill>
              </a:rPr>
              <a:t> –c –Wall </a:t>
            </a:r>
            <a:r>
              <a:rPr lang="en-US" sz="2800" b="1" dirty="0">
                <a:solidFill>
                  <a:srgbClr val="FF0000"/>
                </a:solidFill>
              </a:rPr>
              <a:t>o7main</a:t>
            </a:r>
            <a:r>
              <a:rPr lang="en-US" sz="2800" b="1" dirty="0">
                <a:solidFill>
                  <a:schemeClr val="tx2"/>
                </a:solidFill>
              </a:rPr>
              <a:t>.c</a:t>
            </a:r>
          </a:p>
          <a:p>
            <a:r>
              <a:rPr lang="en-US" sz="2800" b="1" dirty="0" err="1">
                <a:solidFill>
                  <a:schemeClr val="tx2"/>
                </a:solidFill>
              </a:rPr>
              <a:t>gcc</a:t>
            </a:r>
            <a:r>
              <a:rPr lang="en-US" sz="2800" b="1" dirty="0">
                <a:solidFill>
                  <a:schemeClr val="tx2"/>
                </a:solidFill>
              </a:rPr>
              <a:t> –c –Wall </a:t>
            </a:r>
            <a:r>
              <a:rPr lang="en-US" sz="2800" b="1" dirty="0" err="1">
                <a:solidFill>
                  <a:schemeClr val="tx2"/>
                </a:solidFill>
              </a:rPr>
              <a:t>olib.c</a:t>
            </a:r>
            <a:endParaRPr lang="en-US" sz="2800" b="1" dirty="0">
              <a:solidFill>
                <a:schemeClr val="tx2"/>
              </a:solidFill>
            </a:endParaRPr>
          </a:p>
          <a:p>
            <a:r>
              <a:rPr lang="en-US" sz="2800" b="1" dirty="0" err="1">
                <a:solidFill>
                  <a:schemeClr val="tx2"/>
                </a:solidFill>
              </a:rPr>
              <a:t>gcc</a:t>
            </a:r>
            <a:r>
              <a:rPr lang="en-US" sz="2800" b="1" dirty="0">
                <a:solidFill>
                  <a:schemeClr val="tx2"/>
                </a:solidFill>
              </a:rPr>
              <a:t> –o </a:t>
            </a:r>
            <a:r>
              <a:rPr lang="en-US" sz="2800" b="1" dirty="0">
                <a:solidFill>
                  <a:srgbClr val="FF0000"/>
                </a:solidFill>
              </a:rPr>
              <a:t>m.exe o7main</a:t>
            </a:r>
            <a:r>
              <a:rPr lang="en-US" sz="2800" b="1" dirty="0">
                <a:solidFill>
                  <a:schemeClr val="tx2"/>
                </a:solidFill>
              </a:rPr>
              <a:t>.o </a:t>
            </a:r>
            <a:r>
              <a:rPr lang="en-US" sz="2800" b="1" dirty="0" err="1">
                <a:solidFill>
                  <a:srgbClr val="FF0000"/>
                </a:solidFill>
              </a:rPr>
              <a:t>olib.</a:t>
            </a:r>
            <a:r>
              <a:rPr lang="en-US" sz="2800" b="1" dirty="0" err="1">
                <a:solidFill>
                  <a:schemeClr val="tx2"/>
                </a:solidFill>
              </a:rPr>
              <a:t>o</a:t>
            </a:r>
            <a:endParaRPr lang="en-US" sz="2800" b="1" dirty="0">
              <a:solidFill>
                <a:schemeClr val="tx2"/>
              </a:solidFill>
            </a:endParaRPr>
          </a:p>
          <a:p>
            <a:r>
              <a:rPr lang="en-US" sz="2800" dirty="0">
                <a:solidFill>
                  <a:srgbClr val="FF0000"/>
                </a:solidFill>
              </a:rPr>
              <a:t>m</a:t>
            </a:r>
            <a:r>
              <a:rPr lang="en-US" sz="2800" dirty="0">
                <a:solidFill>
                  <a:schemeClr val="tx2"/>
                </a:solidFill>
              </a:rPr>
              <a:t>.exe</a:t>
            </a:r>
            <a:endParaRPr lang="en-IN" sz="28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9837181"/>
      </p:ext>
    </p:extLst>
  </p:cSld>
  <p:clrMapOvr>
    <a:masterClrMapping/>
  </p:clrMapOvr>
</p:sld>
</file>

<file path=ppt/theme/theme1.xml><?xml version="1.0" encoding="utf-8"?>
<a:theme xmlns:a="http://schemas.openxmlformats.org/drawingml/2006/main" name="ecp1026">
  <a:themeElements>
    <a:clrScheme name="Custom 2">
      <a:dk1>
        <a:srgbClr val="969696"/>
      </a:dk1>
      <a:lt1>
        <a:srgbClr val="FFFFFF"/>
      </a:lt1>
      <a:dk2>
        <a:srgbClr val="000000"/>
      </a:dk2>
      <a:lt2>
        <a:srgbClr val="FFFF00"/>
      </a:lt2>
      <a:accent1>
        <a:srgbClr val="00CC99"/>
      </a:accent1>
      <a:accent2>
        <a:srgbClr val="66FF66"/>
      </a:accent2>
      <a:accent3>
        <a:srgbClr val="AAAAAA"/>
      </a:accent3>
      <a:accent4>
        <a:srgbClr val="DADADA"/>
      </a:accent4>
      <a:accent5>
        <a:srgbClr val="AAE2CA"/>
      </a:accent5>
      <a:accent6>
        <a:srgbClr val="5CE75C"/>
      </a:accent6>
      <a:hlink>
        <a:srgbClr val="FF0000"/>
      </a:hlink>
      <a:folHlink>
        <a:srgbClr val="B2B2B2"/>
      </a:folHlink>
    </a:clrScheme>
    <a:fontScheme name="ecp1026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ecp1026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p1026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C110FC45-D127-442D-A522-6648AA26FEF0}" vid="{7A308FB7-59D1-4068-83B7-F76DA017988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18382</TotalTime>
  <Words>226</Words>
  <Application>Microsoft Office PowerPoint</Application>
  <PresentationFormat>On-screen Show (4:3)</PresentationFormat>
  <Paragraphs>50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Aharoni</vt:lpstr>
      <vt:lpstr>Arial</vt:lpstr>
      <vt:lpstr>Calibri</vt:lpstr>
      <vt:lpstr>Cambria Math</vt:lpstr>
      <vt:lpstr>Times New Roman</vt:lpstr>
      <vt:lpstr>ecp1026</vt:lpstr>
      <vt:lpstr>Optical Ray Tracing</vt:lpstr>
      <vt:lpstr>Optical Ray Tracing</vt:lpstr>
      <vt:lpstr>Split Program Motivation</vt:lpstr>
      <vt:lpstr>Architecture</vt:lpstr>
      <vt:lpstr>Header File (olib.h)</vt:lpstr>
      <vt:lpstr>Main Program</vt:lpstr>
      <vt:lpstr>‘Library’ Functions (olib.c)</vt:lpstr>
      <vt:lpstr>Compile, Link, Run</vt:lpstr>
    </vt:vector>
  </TitlesOfParts>
  <Company>Research Communication: EFL for Science and Engineering Students</Company>
  <LinksUpToDate>false</LinksUpToDate>
  <SharedDoc>false</SharedDoc>
  <HyperlinkBase>http://www.kejiyingwen.com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Optical Ray Tracing</dc:title>
  <dc:subject>Template for Lecture Slides for Kejiyingwen</dc:subject>
  <dc:creator>阿里</dc:creator>
  <cp:lastModifiedBy>Jonathon David White</cp:lastModifiedBy>
  <cp:revision>615</cp:revision>
  <dcterms:created xsi:type="dcterms:W3CDTF">2021-11-11T14:49:04Z</dcterms:created>
  <dcterms:modified xsi:type="dcterms:W3CDTF">2025-05-05T10:50:40Z</dcterms:modified>
  <cp:category>www.sdba.info/ansi</cp:category>
</cp:coreProperties>
</file>