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313" r:id="rId2"/>
    <p:sldId id="443" r:id="rId3"/>
    <p:sldId id="375" r:id="rId4"/>
    <p:sldId id="454" r:id="rId5"/>
    <p:sldId id="455" r:id="rId6"/>
    <p:sldId id="456" r:id="rId7"/>
    <p:sldId id="406" r:id="rId8"/>
    <p:sldId id="409" r:id="rId9"/>
    <p:sldId id="408" r:id="rId10"/>
    <p:sldId id="410" r:id="rId11"/>
    <p:sldId id="445" r:id="rId12"/>
    <p:sldId id="447" r:id="rId13"/>
    <p:sldId id="45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13"/>
            <p14:sldId id="443"/>
            <p14:sldId id="375"/>
            <p14:sldId id="454"/>
            <p14:sldId id="455"/>
            <p14:sldId id="456"/>
            <p14:sldId id="406"/>
            <p14:sldId id="409"/>
            <p14:sldId id="408"/>
            <p14:sldId id="410"/>
            <p14:sldId id="445"/>
            <p14:sldId id="447"/>
            <p14:sldId id="4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BFBFB"/>
    <a:srgbClr val="00B050"/>
    <a:srgbClr val="158D15"/>
    <a:srgbClr val="A8A8A8"/>
    <a:srgbClr val="F7F7F7"/>
    <a:srgbClr val="F1F1F1"/>
    <a:srgbClr val="FCFCFC"/>
    <a:srgbClr val="FDFDFD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37" autoAdjust="0"/>
    <p:restoredTop sz="81048" autoAdjust="0"/>
  </p:normalViewPr>
  <p:slideViewPr>
    <p:cSldViewPr snapToGrid="0">
      <p:cViewPr varScale="1">
        <p:scale>
          <a:sx n="131" d="100"/>
          <a:sy n="131" d="100"/>
        </p:scale>
        <p:origin x="194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4272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CAAA6-5C30-264C-36DA-263C308A1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C75F3B-BBC3-521D-C028-ADD72A47D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FB062-8606-9DAC-8BCB-251861B67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8DCC6-D361-5D2D-66C4-930DE3426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0549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209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5048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7333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6A6641-3563-E77B-D289-83A4CAC8091A}"/>
              </a:ext>
            </a:extLst>
          </p:cNvPr>
          <p:cNvGrpSpPr/>
          <p:nvPr userDrawn="1"/>
        </p:nvGrpSpPr>
        <p:grpSpPr>
          <a:xfrm>
            <a:off x="209487" y="994719"/>
            <a:ext cx="3200701" cy="5588893"/>
            <a:chOff x="3116148" y="929583"/>
            <a:chExt cx="3200701" cy="558889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30038C6-99DE-AE37-54C7-9300B5BD526E}"/>
                </a:ext>
              </a:extLst>
            </p:cNvPr>
            <p:cNvGrpSpPr/>
            <p:nvPr/>
          </p:nvGrpSpPr>
          <p:grpSpPr>
            <a:xfrm>
              <a:off x="3116148" y="929583"/>
              <a:ext cx="3200701" cy="5588893"/>
              <a:chOff x="4514884" y="1031114"/>
              <a:chExt cx="3200701" cy="5588893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9A17E4E0-051F-460E-1A59-BB2BD237F380}"/>
                  </a:ext>
                </a:extLst>
              </p:cNvPr>
              <p:cNvSpPr/>
              <p:nvPr userDrawn="1"/>
            </p:nvSpPr>
            <p:spPr bwMode="auto">
              <a:xfrm>
                <a:off x="4514884" y="163321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Obj.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o, h</a:t>
                </a: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AA40BD4-72A2-608C-22DB-7F3001A805F6}"/>
                  </a:ext>
                </a:extLst>
              </p:cNvPr>
              <p:cNvCxnSpPr>
                <a:stCxn id="16" idx="4"/>
                <a:endCxn id="13" idx="0"/>
              </p:cNvCxnSpPr>
              <p:nvPr userDrawn="1"/>
            </p:nvCxnSpPr>
            <p:spPr bwMode="auto">
              <a:xfrm>
                <a:off x="5199719" y="1343631"/>
                <a:ext cx="0" cy="28958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AEB81E37-828E-C181-8827-66874F65D8DB}"/>
                  </a:ext>
                </a:extLst>
              </p:cNvPr>
              <p:cNvSpPr/>
              <p:nvPr userDrawn="1"/>
            </p:nvSpPr>
            <p:spPr bwMode="auto">
              <a:xfrm>
                <a:off x="5035744" y="1031114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E839FACB-DC6A-65CC-81EA-167CA30B3D25}"/>
                  </a:ext>
                </a:extLst>
              </p:cNvPr>
              <p:cNvSpPr/>
              <p:nvPr userDrawn="1"/>
            </p:nvSpPr>
            <p:spPr bwMode="auto">
              <a:xfrm>
                <a:off x="6322896" y="162666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Lens 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f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E8A43A5-B0D0-5447-D645-A620004C73FE}"/>
                  </a:ext>
                </a:extLst>
              </p:cNvPr>
              <p:cNvCxnSpPr>
                <a:stCxn id="17" idx="2"/>
                <a:endCxn id="19" idx="0"/>
              </p:cNvCxnSpPr>
              <p:nvPr userDrawn="1"/>
            </p:nvCxnSpPr>
            <p:spPr bwMode="auto">
              <a:xfrm>
                <a:off x="7007731" y="2186112"/>
                <a:ext cx="23019" cy="1750825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00CCC795-6C17-B11D-1E25-5EB73458FD77}"/>
                      </a:ext>
                    </a:extLst>
                  </p:cNvPr>
                  <p:cNvSpPr/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i 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a14:m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00CCC795-6C17-B11D-1E25-5EB73458FD7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8FEB95C-8A1B-A1E4-2BD6-526CBB7B7098}"/>
                  </a:ext>
                </a:extLst>
              </p:cNvPr>
              <p:cNvCxnSpPr>
                <a:stCxn id="19" idx="2"/>
                <a:endCxn id="21" idx="0"/>
              </p:cNvCxnSpPr>
              <p:nvPr userDrawn="1"/>
            </p:nvCxnSpPr>
            <p:spPr bwMode="auto">
              <a:xfrm flipH="1">
                <a:off x="7029472" y="4496380"/>
                <a:ext cx="1278" cy="45396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C455A7B5-28FA-8F4A-4C5A-7C9D39EB7420}"/>
                  </a:ext>
                </a:extLst>
              </p:cNvPr>
              <p:cNvSpPr/>
              <p:nvPr userDrawn="1"/>
            </p:nvSpPr>
            <p:spPr bwMode="auto">
              <a:xfrm>
                <a:off x="6344637" y="4950341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h=-(i/o)h</a:t>
                </a:r>
                <a:endParaRPr kumimoji="0" lang="en-IN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8A1C72FB-3E30-8CCA-A6E2-9274428A6F52}"/>
                  </a:ext>
                </a:extLst>
              </p:cNvPr>
              <p:cNvCxnSpPr>
                <a:stCxn id="21" idx="2"/>
                <a:endCxn id="23" idx="0"/>
              </p:cNvCxnSpPr>
              <p:nvPr userDrawn="1"/>
            </p:nvCxnSpPr>
            <p:spPr bwMode="auto">
              <a:xfrm flipH="1">
                <a:off x="7028511" y="5509784"/>
                <a:ext cx="961" cy="55078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D2D540B9-B4EB-E190-71EE-8C892C635895}"/>
                  </a:ext>
                </a:extLst>
              </p:cNvPr>
              <p:cNvSpPr/>
              <p:nvPr userDrawn="1"/>
            </p:nvSpPr>
            <p:spPr bwMode="auto">
              <a:xfrm>
                <a:off x="6343676" y="6060564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Output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xi, h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1401E803-1357-A0D4-E6CB-55F4108F1991}"/>
                  </a:ext>
                </a:extLst>
              </p:cNvPr>
              <p:cNvCxnSpPr/>
              <p:nvPr userDrawn="1"/>
            </p:nvCxnSpPr>
            <p:spPr bwMode="auto">
              <a:xfrm flipH="1">
                <a:off x="6083202" y="6340285"/>
                <a:ext cx="260474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2394A89C-8F74-BA4F-1672-01E3C0466605}"/>
                  </a:ext>
                </a:extLst>
              </p:cNvPr>
              <p:cNvCxnSpPr>
                <a:stCxn id="13" idx="3"/>
                <a:endCxn id="17" idx="1"/>
              </p:cNvCxnSpPr>
              <p:nvPr userDrawn="1"/>
            </p:nvCxnSpPr>
            <p:spPr bwMode="auto">
              <a:xfrm flipV="1">
                <a:off x="5884554" y="1906391"/>
                <a:ext cx="438342" cy="655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88DCACC-EB94-B2FA-6A0C-0BC2D297F639}"/>
                </a:ext>
              </a:extLst>
            </p:cNvPr>
            <p:cNvGrpSpPr/>
            <p:nvPr/>
          </p:nvGrpSpPr>
          <p:grpSpPr>
            <a:xfrm>
              <a:off x="4177116" y="6028864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F2EEFDA0-33DD-FF65-8A5D-B7308EBC678E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09A40C33-6184-B16C-CA59-29A69EC34A98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435BE53-1AB9-7FC9-3C9B-047A7590102D}"/>
              </a:ext>
            </a:extLst>
          </p:cNvPr>
          <p:cNvSpPr>
            <a:spLocks/>
          </p:cNvSpPr>
          <p:nvPr userDrawn="1"/>
        </p:nvSpPr>
        <p:spPr bwMode="auto">
          <a:xfrm>
            <a:off x="203686" y="159174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Obj.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xo, 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032AFCC-EE9F-A07B-6C61-A6F2138720CD}"/>
              </a:ext>
            </a:extLst>
          </p:cNvPr>
          <p:cNvSpPr>
            <a:spLocks/>
          </p:cNvSpPr>
          <p:nvPr userDrawn="1"/>
        </p:nvSpPr>
        <p:spPr bwMode="auto">
          <a:xfrm>
            <a:off x="2014988" y="159317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l, 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5329B84-F89C-5986-E830-19389866D179}"/>
              </a:ext>
            </a:extLst>
          </p:cNvPr>
          <p:cNvSpPr/>
          <p:nvPr userDrawn="1"/>
        </p:nvSpPr>
        <p:spPr bwMode="auto">
          <a:xfrm>
            <a:off x="2038279" y="2969789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=xl-xo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E830A20-CDAD-6059-3DBB-3F4F381244C0}"/>
              </a:ext>
            </a:extLst>
          </p:cNvPr>
          <p:cNvGrpSpPr/>
          <p:nvPr userDrawn="1"/>
        </p:nvGrpSpPr>
        <p:grpSpPr>
          <a:xfrm>
            <a:off x="507462" y="4651071"/>
            <a:ext cx="2540686" cy="1083333"/>
            <a:chOff x="5868820" y="4669353"/>
            <a:chExt cx="2540686" cy="1083333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788E680-13D0-7CC9-B88B-3D11A7D2FA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41496" y="5752686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2C782DA-B18F-2B91-9EAC-282360AB7C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61177" y="4669353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961349E-6425-9AE8-4082-7CB825D8A2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0389" y="4669353"/>
              <a:ext cx="16255" cy="106113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830B2C11-3A2A-50C6-3207-F75449807391}"/>
                </a:ext>
              </a:extLst>
            </p:cNvPr>
            <p:cNvSpPr/>
            <p:nvPr/>
          </p:nvSpPr>
          <p:spPr bwMode="auto">
            <a:xfrm>
              <a:off x="5868820" y="493821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xi=</a:t>
              </a: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xl+i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755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_if_code_comp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93785" y="6044987"/>
            <a:ext cx="92377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5C9B053-1AE5-8675-5601-3CDF87BD25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568"/>
            <a:ext cx="2117969" cy="575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8loop.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B6CD1-4391-8663-84F1-C6A1ACB5DD39}"/>
              </a:ext>
            </a:extLst>
          </p:cNvPr>
          <p:cNvCxnSpPr/>
          <p:nvPr userDrawn="1"/>
        </p:nvCxnSpPr>
        <p:spPr bwMode="auto">
          <a:xfrm flipV="1">
            <a:off x="-131233" y="5016500"/>
            <a:ext cx="9381066" cy="550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9D12C2-319A-BE7E-61A0-858B2A6310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095"/>
            <a:ext cx="4235939" cy="513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8loop.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50A8DA4-6025-4AF3-AA98-006E38B448EC}"/>
              </a:ext>
            </a:extLst>
          </p:cNvPr>
          <p:cNvGrpSpPr/>
          <p:nvPr userDrawn="1"/>
        </p:nvGrpSpPr>
        <p:grpSpPr>
          <a:xfrm>
            <a:off x="4666006" y="912716"/>
            <a:ext cx="2625779" cy="3551737"/>
            <a:chOff x="5891877" y="3335462"/>
            <a:chExt cx="1257904" cy="285673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15D98F4-5609-421E-AAB8-41527297AF4B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BC5823C-669E-4ED1-A71A-693D93945E8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33D305-3C55-0D9E-F538-4593D994D928}"/>
              </a:ext>
            </a:extLst>
          </p:cNvPr>
          <p:cNvCxnSpPr/>
          <p:nvPr userDrawn="1"/>
        </p:nvCxnSpPr>
        <p:spPr bwMode="auto">
          <a:xfrm flipV="1">
            <a:off x="-131233" y="5016500"/>
            <a:ext cx="9381066" cy="550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C4E4A1B-EBFC-EE81-5B06-A79A3D5DAA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095"/>
            <a:ext cx="4235939" cy="513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89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E44098-2DD1-45F4-8BC5-9F153AE0DF5F}"/>
              </a:ext>
            </a:extLst>
          </p:cNvPr>
          <p:cNvGrpSpPr/>
          <p:nvPr userDrawn="1"/>
        </p:nvGrpSpPr>
        <p:grpSpPr>
          <a:xfrm>
            <a:off x="4741745" y="1250950"/>
            <a:ext cx="1167307" cy="841500"/>
            <a:chOff x="6877748" y="1750241"/>
            <a:chExt cx="1167307" cy="8415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36A032F-671C-4B9D-8D77-4D0CC17C8F8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D7C333A-F978-4352-81A8-F05F5C510744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9B39207-DD1C-4C28-A2CE-394C398043C1}"/>
              </a:ext>
            </a:extLst>
          </p:cNvPr>
          <p:cNvGrpSpPr/>
          <p:nvPr userDrawn="1"/>
        </p:nvGrpSpPr>
        <p:grpSpPr>
          <a:xfrm>
            <a:off x="4666006" y="912716"/>
            <a:ext cx="2625779" cy="3551737"/>
            <a:chOff x="5891877" y="3335462"/>
            <a:chExt cx="1257904" cy="285673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8A7BF7-AD65-48CB-97CB-91E4649C9D8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B13C1B-9062-417B-A10D-AEA93D4E3FF3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BDC2DB-7129-4604-B9E1-4064BF83DB60}"/>
              </a:ext>
            </a:extLst>
          </p:cNvPr>
          <p:cNvGrpSpPr/>
          <p:nvPr userDrawn="1"/>
        </p:nvGrpSpPr>
        <p:grpSpPr>
          <a:xfrm>
            <a:off x="6029215" y="1250950"/>
            <a:ext cx="1167307" cy="841500"/>
            <a:chOff x="6877748" y="1750241"/>
            <a:chExt cx="1167307" cy="8415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85F93FF-96C1-44F6-8556-75AEEF46E3F1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A7FD7B4-952A-4F49-B67F-DBC5AC7248B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D1FE6C6-8C69-45FC-91BE-B99DE014BB36}"/>
              </a:ext>
            </a:extLst>
          </p:cNvPr>
          <p:cNvGrpSpPr/>
          <p:nvPr userDrawn="1"/>
        </p:nvGrpSpPr>
        <p:grpSpPr>
          <a:xfrm>
            <a:off x="4741744" y="2024329"/>
            <a:ext cx="1167307" cy="841500"/>
            <a:chOff x="6877748" y="1750241"/>
            <a:chExt cx="1167307" cy="84150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F46F45E-7960-47C3-ADE5-793463BEF4D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DAA474F-8864-46C3-86EA-AD88AC377D68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xl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1343D0-0499-47DD-8E27-794A9DAE1033}"/>
              </a:ext>
            </a:extLst>
          </p:cNvPr>
          <p:cNvGrpSpPr/>
          <p:nvPr userDrawn="1"/>
        </p:nvGrpSpPr>
        <p:grpSpPr>
          <a:xfrm>
            <a:off x="6029215" y="2024329"/>
            <a:ext cx="1167307" cy="841500"/>
            <a:chOff x="6877748" y="1750241"/>
            <a:chExt cx="1167307" cy="8415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C7E88A7-1B22-4B80-A75D-D2FE4DACEE1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70EDABC-7E5E-48B8-AD7E-01D76B23FA9C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f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31516BB-9993-46CC-B9FB-6EF59C2A54BF}"/>
              </a:ext>
            </a:extLst>
          </p:cNvPr>
          <p:cNvGrpSpPr/>
          <p:nvPr userDrawn="1"/>
        </p:nvGrpSpPr>
        <p:grpSpPr>
          <a:xfrm>
            <a:off x="4745863" y="2789162"/>
            <a:ext cx="1167307" cy="841500"/>
            <a:chOff x="6877748" y="1750241"/>
            <a:chExt cx="1167307" cy="8415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C674B26-AA6F-40D4-B05E-83B0FF5A3F8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ACC1156-1C07-4344-A729-9AB9C7D0915C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92EA93A-8825-4687-B3D7-06C9C6E090A3}"/>
              </a:ext>
            </a:extLst>
          </p:cNvPr>
          <p:cNvGrpSpPr/>
          <p:nvPr userDrawn="1"/>
        </p:nvGrpSpPr>
        <p:grpSpPr>
          <a:xfrm>
            <a:off x="6033333" y="2789162"/>
            <a:ext cx="1167307" cy="841500"/>
            <a:chOff x="6877748" y="1750241"/>
            <a:chExt cx="1167307" cy="8415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1F75834-4A79-47CF-B4EE-7D4A7C1EAB0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B1C1AF2-267D-4DCC-9F14-6C6FBB299425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h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90AB4B-4373-4FE4-AD59-4824035685A9}"/>
              </a:ext>
            </a:extLst>
          </p:cNvPr>
          <p:cNvGrpSpPr/>
          <p:nvPr userDrawn="1"/>
        </p:nvGrpSpPr>
        <p:grpSpPr>
          <a:xfrm>
            <a:off x="4750290" y="3510340"/>
            <a:ext cx="1167307" cy="841500"/>
            <a:chOff x="6877748" y="1750241"/>
            <a:chExt cx="1167307" cy="8415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14E524D-17F7-4F10-AFD5-30C4FE3BC385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4F768E8-C165-45B5-B41C-A6D47947547A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157B48-ED71-5739-421F-56FBE8D78A61}"/>
              </a:ext>
            </a:extLst>
          </p:cNvPr>
          <p:cNvCxnSpPr/>
          <p:nvPr userDrawn="1"/>
        </p:nvCxnSpPr>
        <p:spPr bwMode="auto">
          <a:xfrm flipV="1">
            <a:off x="-131233" y="5016500"/>
            <a:ext cx="9381066" cy="550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839BB5A-E2D3-93B7-3D91-664838FBD7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095"/>
            <a:ext cx="4235939" cy="513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2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6BC9666A-0252-49A9-9FFE-1DD562802AE4}"/>
              </a:ext>
            </a:extLst>
          </p:cNvPr>
          <p:cNvGrpSpPr/>
          <p:nvPr userDrawn="1"/>
        </p:nvGrpSpPr>
        <p:grpSpPr>
          <a:xfrm>
            <a:off x="4741745" y="1250950"/>
            <a:ext cx="1167307" cy="841500"/>
            <a:chOff x="6877748" y="1750241"/>
            <a:chExt cx="1167307" cy="8415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4D9CA9A-D9E6-4897-AC72-525E458DEA0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893CA8C-FC24-45B3-92E7-3FF26A81BB2B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C2B2B74-B70F-4383-AE13-572833DF55B5}"/>
              </a:ext>
            </a:extLst>
          </p:cNvPr>
          <p:cNvGrpSpPr/>
          <p:nvPr userDrawn="1"/>
        </p:nvGrpSpPr>
        <p:grpSpPr>
          <a:xfrm>
            <a:off x="6029215" y="1250950"/>
            <a:ext cx="1167307" cy="841500"/>
            <a:chOff x="6877748" y="1750241"/>
            <a:chExt cx="1167307" cy="8415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B05621D-3591-405E-84AD-CA23E5D8E82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E27D29B-9D97-43F5-ABF5-3B22FAD6B22D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F2BBF51-0F28-446C-A540-9EA9329ACB91}"/>
              </a:ext>
            </a:extLst>
          </p:cNvPr>
          <p:cNvGrpSpPr/>
          <p:nvPr userDrawn="1"/>
        </p:nvGrpSpPr>
        <p:grpSpPr>
          <a:xfrm>
            <a:off x="4741744" y="2024329"/>
            <a:ext cx="1167307" cy="841500"/>
            <a:chOff x="6877748" y="1750241"/>
            <a:chExt cx="1167307" cy="8415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A3D7239-CFCA-41A1-B864-1B7D60AA772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75AD73D-6292-4844-9F21-FD3028D8A449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xl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05D6850-D336-4F8C-A205-EA1AB021AB1A}"/>
              </a:ext>
            </a:extLst>
          </p:cNvPr>
          <p:cNvGrpSpPr/>
          <p:nvPr userDrawn="1"/>
        </p:nvGrpSpPr>
        <p:grpSpPr>
          <a:xfrm>
            <a:off x="6029215" y="2024329"/>
            <a:ext cx="1167307" cy="841500"/>
            <a:chOff x="6877748" y="1750241"/>
            <a:chExt cx="1167307" cy="8415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AF394C7-F7CC-485E-ACBD-26F89B8640F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A06F1B4-C95D-416A-821F-77724241988F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f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0FE8BC1-6090-4C02-8282-E404BD59568C}"/>
              </a:ext>
            </a:extLst>
          </p:cNvPr>
          <p:cNvGrpSpPr/>
          <p:nvPr userDrawn="1"/>
        </p:nvGrpSpPr>
        <p:grpSpPr>
          <a:xfrm>
            <a:off x="4745863" y="2789162"/>
            <a:ext cx="1167307" cy="841500"/>
            <a:chOff x="6877748" y="1750241"/>
            <a:chExt cx="1167307" cy="84150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16FFF70-507D-4C37-AE92-E8BB94D4ED15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62E5578-08F1-42B7-BC74-9634A05FFD4E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098FB9-7DFB-444C-84AC-D7576B708994}"/>
              </a:ext>
            </a:extLst>
          </p:cNvPr>
          <p:cNvGrpSpPr/>
          <p:nvPr userDrawn="1"/>
        </p:nvGrpSpPr>
        <p:grpSpPr>
          <a:xfrm>
            <a:off x="6033333" y="2789162"/>
            <a:ext cx="1167307" cy="841500"/>
            <a:chOff x="6877748" y="1750241"/>
            <a:chExt cx="1167307" cy="8415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FD8B111-40C3-4870-9F2A-DFC62AB22F9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9687700-8C47-465F-834F-385EA6E8E114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h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E1721C1-B56D-4D0F-A482-FCCD948EB456}"/>
              </a:ext>
            </a:extLst>
          </p:cNvPr>
          <p:cNvGrpSpPr/>
          <p:nvPr userDrawn="1"/>
        </p:nvGrpSpPr>
        <p:grpSpPr>
          <a:xfrm>
            <a:off x="4750290" y="3510340"/>
            <a:ext cx="1167307" cy="841500"/>
            <a:chOff x="6877748" y="1750241"/>
            <a:chExt cx="1167307" cy="8415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452BED-3332-40D1-B5D8-22673DAE416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6823C5E-E2EB-4B1D-81EA-D90865BEAD39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0472D8-4FB8-4729-A984-9612E835662E}"/>
              </a:ext>
            </a:extLst>
          </p:cNvPr>
          <p:cNvSpPr txBox="1"/>
          <p:nvPr userDrawn="1"/>
        </p:nvSpPr>
        <p:spPr>
          <a:xfrm>
            <a:off x="4751930" y="391474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AB2E1A-B94E-4121-8943-2D998442157D}"/>
              </a:ext>
            </a:extLst>
          </p:cNvPr>
          <p:cNvSpPr txBox="1"/>
          <p:nvPr userDrawn="1"/>
        </p:nvSpPr>
        <p:spPr>
          <a:xfrm>
            <a:off x="6024288" y="318699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F9747C-E104-4BD5-BADA-B69FBD557D63}"/>
              </a:ext>
            </a:extLst>
          </p:cNvPr>
          <p:cNvSpPr txBox="1"/>
          <p:nvPr userDrawn="1"/>
        </p:nvSpPr>
        <p:spPr>
          <a:xfrm>
            <a:off x="4745722" y="239360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96187A-3F9E-42C5-89A3-AD4BC997BD4F}"/>
              </a:ext>
            </a:extLst>
          </p:cNvPr>
          <p:cNvSpPr txBox="1"/>
          <p:nvPr userDrawn="1"/>
        </p:nvSpPr>
        <p:spPr>
          <a:xfrm>
            <a:off x="6024288" y="239361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24CC3F-8AD3-442F-8588-A7379B5F03A3}"/>
              </a:ext>
            </a:extLst>
          </p:cNvPr>
          <p:cNvSpPr txBox="1"/>
          <p:nvPr userDrawn="1"/>
        </p:nvSpPr>
        <p:spPr>
          <a:xfrm>
            <a:off x="4745722" y="16477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C5768F-D81E-42D1-ADDF-EEB95FDF0867}"/>
              </a:ext>
            </a:extLst>
          </p:cNvPr>
          <p:cNvSpPr txBox="1"/>
          <p:nvPr userDrawn="1"/>
        </p:nvSpPr>
        <p:spPr>
          <a:xfrm>
            <a:off x="6024288" y="165691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04DCBC2-22E1-45FF-B549-2F7E1A1614DE}"/>
              </a:ext>
            </a:extLst>
          </p:cNvPr>
          <p:cNvGrpSpPr/>
          <p:nvPr userDrawn="1"/>
        </p:nvGrpSpPr>
        <p:grpSpPr>
          <a:xfrm>
            <a:off x="4666006" y="912716"/>
            <a:ext cx="2625779" cy="3551737"/>
            <a:chOff x="5891877" y="3335462"/>
            <a:chExt cx="1257904" cy="2856735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66FD543-10CC-49B8-9549-74512769DE2B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3D5A41C-0EAA-4C2C-924F-3E6AD141185B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059F59-1AF7-E009-6A2A-199B577B10BC}"/>
              </a:ext>
            </a:extLst>
          </p:cNvPr>
          <p:cNvCxnSpPr/>
          <p:nvPr userDrawn="1"/>
        </p:nvCxnSpPr>
        <p:spPr bwMode="auto">
          <a:xfrm flipV="1">
            <a:off x="-131233" y="5016500"/>
            <a:ext cx="9381066" cy="550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87365D9-2D2A-D49B-1EAB-59239F8B5B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095"/>
            <a:ext cx="4235939" cy="513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6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A56CF3B-E657-3A58-3EB4-2097B6C476C1}"/>
              </a:ext>
            </a:extLst>
          </p:cNvPr>
          <p:cNvCxnSpPr/>
          <p:nvPr userDrawn="1"/>
        </p:nvCxnSpPr>
        <p:spPr bwMode="auto">
          <a:xfrm flipV="1">
            <a:off x="-131233" y="5016500"/>
            <a:ext cx="9381066" cy="550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BC9666A-0252-49A9-9FFE-1DD562802AE4}"/>
              </a:ext>
            </a:extLst>
          </p:cNvPr>
          <p:cNvGrpSpPr/>
          <p:nvPr userDrawn="1"/>
        </p:nvGrpSpPr>
        <p:grpSpPr>
          <a:xfrm>
            <a:off x="4741745" y="1250950"/>
            <a:ext cx="1167307" cy="841500"/>
            <a:chOff x="6877748" y="1750241"/>
            <a:chExt cx="1167307" cy="8415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4D9CA9A-D9E6-4897-AC72-525E458DEA0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893CA8C-FC24-45B3-92E7-3FF26A81BB2B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C2B2B74-B70F-4383-AE13-572833DF55B5}"/>
              </a:ext>
            </a:extLst>
          </p:cNvPr>
          <p:cNvGrpSpPr/>
          <p:nvPr userDrawn="1"/>
        </p:nvGrpSpPr>
        <p:grpSpPr>
          <a:xfrm>
            <a:off x="6029215" y="1250950"/>
            <a:ext cx="1167307" cy="841500"/>
            <a:chOff x="6877748" y="1750241"/>
            <a:chExt cx="1167307" cy="8415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B05621D-3591-405E-84AD-CA23E5D8E82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E27D29B-9D97-43F5-ABF5-3B22FAD6B22D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F2BBF51-0F28-446C-A540-9EA9329ACB91}"/>
              </a:ext>
            </a:extLst>
          </p:cNvPr>
          <p:cNvGrpSpPr/>
          <p:nvPr userDrawn="1"/>
        </p:nvGrpSpPr>
        <p:grpSpPr>
          <a:xfrm>
            <a:off x="4741744" y="2024329"/>
            <a:ext cx="1167307" cy="841500"/>
            <a:chOff x="6877748" y="1750241"/>
            <a:chExt cx="1167307" cy="8415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A3D7239-CFCA-41A1-B864-1B7D60AA772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75AD73D-6292-4844-9F21-FD3028D8A449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xl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05D6850-D336-4F8C-A205-EA1AB021AB1A}"/>
              </a:ext>
            </a:extLst>
          </p:cNvPr>
          <p:cNvGrpSpPr/>
          <p:nvPr userDrawn="1"/>
        </p:nvGrpSpPr>
        <p:grpSpPr>
          <a:xfrm>
            <a:off x="6029215" y="2024329"/>
            <a:ext cx="1167307" cy="841500"/>
            <a:chOff x="6877748" y="1750241"/>
            <a:chExt cx="1167307" cy="8415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AF394C7-F7CC-485E-ACBD-26F89B8640F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A06F1B4-C95D-416A-821F-77724241988F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f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0FE8BC1-6090-4C02-8282-E404BD59568C}"/>
              </a:ext>
            </a:extLst>
          </p:cNvPr>
          <p:cNvGrpSpPr/>
          <p:nvPr userDrawn="1"/>
        </p:nvGrpSpPr>
        <p:grpSpPr>
          <a:xfrm>
            <a:off x="4745863" y="2789162"/>
            <a:ext cx="1167307" cy="841500"/>
            <a:chOff x="6877748" y="1750241"/>
            <a:chExt cx="1167307" cy="84150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16FFF70-507D-4C37-AE92-E8BB94D4ED15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62E5578-08F1-42B7-BC74-9634A05FFD4E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098FB9-7DFB-444C-84AC-D7576B708994}"/>
              </a:ext>
            </a:extLst>
          </p:cNvPr>
          <p:cNvGrpSpPr/>
          <p:nvPr userDrawn="1"/>
        </p:nvGrpSpPr>
        <p:grpSpPr>
          <a:xfrm>
            <a:off x="6033333" y="2789162"/>
            <a:ext cx="1167307" cy="841500"/>
            <a:chOff x="6877748" y="1750241"/>
            <a:chExt cx="1167307" cy="8415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FD8B111-40C3-4870-9F2A-DFC62AB22F9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9687700-8C47-465F-834F-385EA6E8E114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h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E1721C1-B56D-4D0F-A482-FCCD948EB456}"/>
              </a:ext>
            </a:extLst>
          </p:cNvPr>
          <p:cNvGrpSpPr/>
          <p:nvPr userDrawn="1"/>
        </p:nvGrpSpPr>
        <p:grpSpPr>
          <a:xfrm>
            <a:off x="4750290" y="3510340"/>
            <a:ext cx="1167307" cy="841500"/>
            <a:chOff x="6877748" y="1750241"/>
            <a:chExt cx="1167307" cy="8415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452BED-3332-40D1-B5D8-22673DAE416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6823C5E-E2EB-4B1D-81EA-D90865BEAD39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B317B0-F3DA-4E97-BF25-1736837B87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5976"/>
            <a:ext cx="4477996" cy="512636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524CC3F-8AD3-442F-8588-A7379B5F03A3}"/>
              </a:ext>
            </a:extLst>
          </p:cNvPr>
          <p:cNvSpPr txBox="1"/>
          <p:nvPr userDrawn="1"/>
        </p:nvSpPr>
        <p:spPr>
          <a:xfrm>
            <a:off x="4745722" y="16477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C5768F-D81E-42D1-ADDF-EEB95FDF0867}"/>
              </a:ext>
            </a:extLst>
          </p:cNvPr>
          <p:cNvSpPr txBox="1"/>
          <p:nvPr userDrawn="1"/>
        </p:nvSpPr>
        <p:spPr>
          <a:xfrm>
            <a:off x="6024288" y="165691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04DCBC2-22E1-45FF-B549-2F7E1A1614DE}"/>
              </a:ext>
            </a:extLst>
          </p:cNvPr>
          <p:cNvGrpSpPr/>
          <p:nvPr userDrawn="1"/>
        </p:nvGrpSpPr>
        <p:grpSpPr>
          <a:xfrm>
            <a:off x="4666006" y="912716"/>
            <a:ext cx="2625779" cy="3551737"/>
            <a:chOff x="5891877" y="3335462"/>
            <a:chExt cx="1257904" cy="2856735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66FD543-10CC-49B8-9549-74512769DE2B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3D5A41C-0EAA-4C2C-924F-3E6AD141185B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A5E30A57-FD22-44CA-8345-78C40A85F602}"/>
              </a:ext>
            </a:extLst>
          </p:cNvPr>
          <p:cNvSpPr txBox="1"/>
          <p:nvPr userDrawn="1"/>
        </p:nvSpPr>
        <p:spPr>
          <a:xfrm>
            <a:off x="5977414" y="318874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53F88F5-C4A9-4289-AA52-D875E14EDB9A}"/>
              </a:ext>
            </a:extLst>
          </p:cNvPr>
          <p:cNvSpPr txBox="1"/>
          <p:nvPr userDrawn="1"/>
        </p:nvSpPr>
        <p:spPr>
          <a:xfrm>
            <a:off x="4751110" y="318873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DAE1730-4876-4586-98E3-02BA23E1D64F}"/>
              </a:ext>
            </a:extLst>
          </p:cNvPr>
          <p:cNvSpPr txBox="1"/>
          <p:nvPr userDrawn="1"/>
        </p:nvSpPr>
        <p:spPr>
          <a:xfrm>
            <a:off x="4751110" y="391436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0.20e2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D18DDD4-AD37-4DF3-9E9C-F460B011C5C8}"/>
              </a:ext>
            </a:extLst>
          </p:cNvPr>
          <p:cNvSpPr txBox="1"/>
          <p:nvPr userDrawn="1"/>
        </p:nvSpPr>
        <p:spPr>
          <a:xfrm>
            <a:off x="4741683" y="239337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0.35e2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7315558-2B02-48DD-B64E-A6F71164E19F}"/>
              </a:ext>
            </a:extLst>
          </p:cNvPr>
          <p:cNvSpPr txBox="1"/>
          <p:nvPr userDrawn="1"/>
        </p:nvSpPr>
        <p:spPr>
          <a:xfrm>
            <a:off x="6026118" y="239400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0.10e2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64723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C4DF1D6-AE09-6EA3-CB78-2DF16D19DE21}"/>
              </a:ext>
            </a:extLst>
          </p:cNvPr>
          <p:cNvCxnSpPr/>
          <p:nvPr userDrawn="1"/>
        </p:nvCxnSpPr>
        <p:spPr bwMode="auto">
          <a:xfrm flipV="1">
            <a:off x="-131233" y="5016500"/>
            <a:ext cx="9381066" cy="550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B347D5B-5C05-41E3-8CE3-41CD8659106F}"/>
              </a:ext>
            </a:extLst>
          </p:cNvPr>
          <p:cNvGrpSpPr/>
          <p:nvPr userDrawn="1"/>
        </p:nvGrpSpPr>
        <p:grpSpPr>
          <a:xfrm>
            <a:off x="4741745" y="1250950"/>
            <a:ext cx="1167307" cy="841500"/>
            <a:chOff x="6877748" y="1750241"/>
            <a:chExt cx="1167307" cy="841500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6EC8B15-90A0-46D9-820B-DF3401C84E2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CCC9C82-F8B8-4980-AD30-79D217DCC76B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9C45873-7FFE-4C01-94A0-B0341FFC6D59}"/>
              </a:ext>
            </a:extLst>
          </p:cNvPr>
          <p:cNvGrpSpPr/>
          <p:nvPr userDrawn="1"/>
        </p:nvGrpSpPr>
        <p:grpSpPr>
          <a:xfrm>
            <a:off x="6029215" y="1250950"/>
            <a:ext cx="1167307" cy="841500"/>
            <a:chOff x="6877748" y="1750241"/>
            <a:chExt cx="1167307" cy="84150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8BDC23C5-3076-4AF8-B6F8-01A9F39AF4B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BFFF3F7-31BC-4166-BCD2-6D0525B65A6A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A1B2508-8318-45A4-A9BC-20683E5137F8}"/>
              </a:ext>
            </a:extLst>
          </p:cNvPr>
          <p:cNvGrpSpPr/>
          <p:nvPr userDrawn="1"/>
        </p:nvGrpSpPr>
        <p:grpSpPr>
          <a:xfrm>
            <a:off x="4741744" y="2024329"/>
            <a:ext cx="1167307" cy="841500"/>
            <a:chOff x="6877748" y="1750241"/>
            <a:chExt cx="1167307" cy="8415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0E0BF08-3FB9-43DD-BE08-781DAC48319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9F94394-9D38-48FC-939D-BBB70405A90A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xl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136DEC7-F7B5-4068-9F50-668610A2DD00}"/>
              </a:ext>
            </a:extLst>
          </p:cNvPr>
          <p:cNvGrpSpPr/>
          <p:nvPr userDrawn="1"/>
        </p:nvGrpSpPr>
        <p:grpSpPr>
          <a:xfrm>
            <a:off x="6029215" y="2024329"/>
            <a:ext cx="1167307" cy="841500"/>
            <a:chOff x="6877748" y="1750241"/>
            <a:chExt cx="1167307" cy="8415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050CA6D-B09B-413F-8767-CCA366E3F36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BC66440-0DAC-48C5-957A-CC48BCA33C11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f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B98B7A3-AC52-4156-87CB-303809530490}"/>
              </a:ext>
            </a:extLst>
          </p:cNvPr>
          <p:cNvGrpSpPr/>
          <p:nvPr userDrawn="1"/>
        </p:nvGrpSpPr>
        <p:grpSpPr>
          <a:xfrm>
            <a:off x="4745863" y="2789162"/>
            <a:ext cx="1167307" cy="841500"/>
            <a:chOff x="6877748" y="1750241"/>
            <a:chExt cx="1167307" cy="8415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48122F9-6DBA-4C24-9EDF-119098E49D7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6D42D12-10E2-4CE5-B454-65F4A7CCC97D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7509AD6-1D61-4C42-B84B-5D895295BD97}"/>
              </a:ext>
            </a:extLst>
          </p:cNvPr>
          <p:cNvGrpSpPr/>
          <p:nvPr userDrawn="1"/>
        </p:nvGrpSpPr>
        <p:grpSpPr>
          <a:xfrm>
            <a:off x="6033333" y="2789162"/>
            <a:ext cx="1167307" cy="841500"/>
            <a:chOff x="6877748" y="1750241"/>
            <a:chExt cx="1167307" cy="84150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41671B7-14AC-43BB-8371-44F43E293DF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20FA092-247D-4CAC-9028-FCCE2D08AE5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h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57D7C33-5D99-439E-A763-C92562DEBE5C}"/>
              </a:ext>
            </a:extLst>
          </p:cNvPr>
          <p:cNvGrpSpPr/>
          <p:nvPr userDrawn="1"/>
        </p:nvGrpSpPr>
        <p:grpSpPr>
          <a:xfrm>
            <a:off x="4750290" y="3510340"/>
            <a:ext cx="1167307" cy="841500"/>
            <a:chOff x="6877748" y="1750241"/>
            <a:chExt cx="1167307" cy="841500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0334BAA-54F2-4BE2-BDD6-AC6816A40DB4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4E475F3-E347-411C-AFED-9A078912C59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F2D8AA6-1A2F-43C3-9B9B-339323A299E0}"/>
              </a:ext>
            </a:extLst>
          </p:cNvPr>
          <p:cNvSpPr txBox="1"/>
          <p:nvPr userDrawn="1"/>
        </p:nvSpPr>
        <p:spPr>
          <a:xfrm>
            <a:off x="4745722" y="16477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DC0F453-E91C-458F-8CFC-15C71BB43463}"/>
              </a:ext>
            </a:extLst>
          </p:cNvPr>
          <p:cNvSpPr txBox="1"/>
          <p:nvPr userDrawn="1"/>
        </p:nvSpPr>
        <p:spPr>
          <a:xfrm>
            <a:off x="6024288" y="165691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0.30e2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68246F7-EFB0-4063-8CD8-A87F6665DC01}"/>
              </a:ext>
            </a:extLst>
          </p:cNvPr>
          <p:cNvGrpSpPr/>
          <p:nvPr userDrawn="1"/>
        </p:nvGrpSpPr>
        <p:grpSpPr>
          <a:xfrm>
            <a:off x="4666006" y="912716"/>
            <a:ext cx="2625779" cy="3551737"/>
            <a:chOff x="5891877" y="3335462"/>
            <a:chExt cx="1257904" cy="2856735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47F801D4-AD30-4EE1-8968-AB87ED935A1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21BFB70-02AB-48F8-ABAB-D5B98557990E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09E6EE90-20FE-4CCF-97BF-2A909B4E74AA}"/>
              </a:ext>
            </a:extLst>
          </p:cNvPr>
          <p:cNvSpPr txBox="1"/>
          <p:nvPr userDrawn="1"/>
        </p:nvSpPr>
        <p:spPr>
          <a:xfrm>
            <a:off x="5977414" y="318874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5E7B685-7BFB-4B01-BC83-B5E74B238796}"/>
              </a:ext>
            </a:extLst>
          </p:cNvPr>
          <p:cNvSpPr txBox="1"/>
          <p:nvPr userDrawn="1"/>
        </p:nvSpPr>
        <p:spPr>
          <a:xfrm>
            <a:off x="4751110" y="318873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375F991-3985-431B-9B4C-A87A8A51866D}"/>
              </a:ext>
            </a:extLst>
          </p:cNvPr>
          <p:cNvSpPr txBox="1"/>
          <p:nvPr userDrawn="1"/>
        </p:nvSpPr>
        <p:spPr>
          <a:xfrm>
            <a:off x="4751110" y="391436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0.20e2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6C1E053-2545-4882-B16E-E33516E9FDB2}"/>
              </a:ext>
            </a:extLst>
          </p:cNvPr>
          <p:cNvSpPr txBox="1"/>
          <p:nvPr userDrawn="1"/>
        </p:nvSpPr>
        <p:spPr>
          <a:xfrm>
            <a:off x="4741683" y="239337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0.35e2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D239D0B-9B4C-4215-A9D6-BEDB6A185580}"/>
              </a:ext>
            </a:extLst>
          </p:cNvPr>
          <p:cNvSpPr txBox="1"/>
          <p:nvPr userDrawn="1"/>
        </p:nvSpPr>
        <p:spPr>
          <a:xfrm>
            <a:off x="6026118" y="239400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0.10e2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2BB0ED-B5C8-A94E-A1A0-936651A3E2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095"/>
            <a:ext cx="4235939" cy="513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22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bits2c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sdba.info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3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18" r:id="rId2"/>
    <p:sldLayoutId id="2147483790" r:id="rId3"/>
    <p:sldLayoutId id="2147483789" r:id="rId4"/>
    <p:sldLayoutId id="2147483793" r:id="rId5"/>
    <p:sldLayoutId id="2147483815" r:id="rId6"/>
    <p:sldLayoutId id="2147483794" r:id="rId7"/>
    <p:sldLayoutId id="2147483795" r:id="rId8"/>
    <p:sldLayoutId id="2147483816" r:id="rId9"/>
    <p:sldLayoutId id="2147483817" r:id="rId10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Optical Ray Tracing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36180"/>
              </p:ext>
            </p:extLst>
          </p:nvPr>
        </p:nvGraphicFramePr>
        <p:xfrm>
          <a:off x="1562100" y="4267200"/>
          <a:ext cx="6096000" cy="1483360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270079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512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Motivation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Repetition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1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Single Lens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Arrays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7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Pointers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Records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1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5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F723F-CEF3-20C3-6FDE-0185011A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FF518-C5BB-B286-F8E7-3B10FBD31E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C5EF19-C6E1-A795-5084-A8E4958858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Multiple Lens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82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to Include Repetition</a:t>
            </a:r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CD9850-B0E3-740C-A11E-262340343DF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67128" y="994719"/>
            <a:ext cx="3200701" cy="5588893"/>
            <a:chOff x="3116148" y="929583"/>
            <a:chExt cx="3200701" cy="558889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CF7D5E8-D08C-E72B-A273-CFE9016DA43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116148" y="929583"/>
              <a:ext cx="3200701" cy="5588893"/>
              <a:chOff x="4514884" y="1031114"/>
              <a:chExt cx="3200701" cy="5588893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8773BF59-9EEF-7921-5241-30A1124F07B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4514884" y="163321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Obj.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o, h</a:t>
                </a: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D66429F3-D7D0-8F1F-8E49-219358CCF46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4" idx="4"/>
                <a:endCxn id="42" idx="0"/>
              </p:cNvCxnSpPr>
              <p:nvPr userDrawn="1"/>
            </p:nvCxnSpPr>
            <p:spPr bwMode="auto">
              <a:xfrm>
                <a:off x="5199719" y="1343631"/>
                <a:ext cx="0" cy="28958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4" name="Flowchart: Connector 43">
                <a:extLst>
                  <a:ext uri="{FF2B5EF4-FFF2-40B4-BE49-F238E27FC236}">
                    <a16:creationId xmlns:a16="http://schemas.microsoft.com/office/drawing/2014/main" id="{60229316-954D-1888-9F14-B2A6D25FCA9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5035744" y="1031114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6BE6E421-1224-5193-77DA-8E0D6BAFA71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22896" y="162666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Lens 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f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CEF3F268-9BF9-85E4-12AC-4C3AA77E8EB8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5" idx="2"/>
                <a:endCxn id="47" idx="0"/>
              </p:cNvCxnSpPr>
              <p:nvPr userDrawn="1"/>
            </p:nvCxnSpPr>
            <p:spPr bwMode="auto">
              <a:xfrm>
                <a:off x="7007731" y="2186112"/>
                <a:ext cx="23019" cy="1750825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Rectangle: Rounded Corners 46">
                    <a:extLst>
                      <a:ext uri="{FF2B5EF4-FFF2-40B4-BE49-F238E27FC236}">
                        <a16:creationId xmlns:a16="http://schemas.microsoft.com/office/drawing/2014/main" id="{D423EACB-80E6-E29F-5E65-E63BD7BFC7EE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i 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a14:m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47" name="Rectangle: Rounded Corners 46">
                    <a:extLst>
                      <a:ext uri="{FF2B5EF4-FFF2-40B4-BE49-F238E27FC236}">
                        <a16:creationId xmlns:a16="http://schemas.microsoft.com/office/drawing/2014/main" id="{D423EACB-80E6-E29F-5E65-E63BD7BFC7EE}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61DF757F-3982-92DB-C905-63B5886E4AA8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7" idx="2"/>
                <a:endCxn id="49" idx="0"/>
              </p:cNvCxnSpPr>
              <p:nvPr userDrawn="1"/>
            </p:nvCxnSpPr>
            <p:spPr bwMode="auto">
              <a:xfrm flipH="1">
                <a:off x="7029472" y="4496380"/>
                <a:ext cx="1278" cy="45396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B817EC3D-78B0-276E-90F8-7CE8EB565A0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44637" y="4950341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h=-(i/o)h</a:t>
                </a:r>
                <a:endParaRPr kumimoji="0" lang="en-IN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F4215AA-2365-ECB8-5481-798347F79DA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9" idx="2"/>
                <a:endCxn id="51" idx="0"/>
              </p:cNvCxnSpPr>
              <p:nvPr userDrawn="1"/>
            </p:nvCxnSpPr>
            <p:spPr bwMode="auto">
              <a:xfrm flipH="1">
                <a:off x="7028511" y="5509784"/>
                <a:ext cx="961" cy="55078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60F3F5F5-9005-DF7D-80FF-0C36576D142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43676" y="6060564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Output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xi, h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33A19DD2-2B7C-2C5D-91B9-35E9DFA3FB5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 bwMode="auto">
              <a:xfrm flipH="1">
                <a:off x="6083202" y="6340285"/>
                <a:ext cx="260474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EC5E281B-5183-8344-6EED-BEF3F205DA9F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2" idx="3"/>
                <a:endCxn id="45" idx="1"/>
              </p:cNvCxnSpPr>
              <p:nvPr userDrawn="1"/>
            </p:nvCxnSpPr>
            <p:spPr bwMode="auto">
              <a:xfrm flipV="1">
                <a:off x="5884554" y="1906391"/>
                <a:ext cx="438342" cy="655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096D77C-C521-F5E8-B715-99DFD5E0FCC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177116" y="6028864"/>
              <a:ext cx="507350" cy="464917"/>
              <a:chOff x="1198328" y="4746501"/>
              <a:chExt cx="507350" cy="464917"/>
            </a:xfrm>
          </p:grpSpPr>
          <p:sp>
            <p:nvSpPr>
              <p:cNvPr id="40" name="Flowchart: Connector 39">
                <a:extLst>
                  <a:ext uri="{FF2B5EF4-FFF2-40B4-BE49-F238E27FC236}">
                    <a16:creationId xmlns:a16="http://schemas.microsoft.com/office/drawing/2014/main" id="{2968D1C5-5C15-0AAD-0447-62E11D33869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" name="Flowchart: Connector 40">
                <a:extLst>
                  <a:ext uri="{FF2B5EF4-FFF2-40B4-BE49-F238E27FC236}">
                    <a16:creationId xmlns:a16="http://schemas.microsoft.com/office/drawing/2014/main" id="{FCD6D3E6-E1C2-18AA-F0D1-41077E088E7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C93D427D-85B1-EBD4-D9E6-1DF54957AF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161327" y="159174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Obj.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xo, 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114D294E-A7B4-686D-AAC6-EB7161BA9F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972629" y="159317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l, 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5420C9BA-4EF4-B1D4-3378-17FB8B6CCB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995920" y="2969789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=xl-xo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319D0B8-2AB3-3080-71D0-9C36B4B515D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65103" y="4651071"/>
            <a:ext cx="2540686" cy="1083333"/>
            <a:chOff x="5868820" y="4669353"/>
            <a:chExt cx="2540686" cy="1083333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F49CA8B-5C97-7173-38DC-B0AE232833A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341496" y="5752686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F3C2576-189E-EFDA-5E0E-59147C2A923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261177" y="4669353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B41658-FC2C-55A9-FA9E-750B810373C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620389" y="4669353"/>
              <a:ext cx="16255" cy="106113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8EC83EA4-EBAB-973F-BFFC-4CAE0C2EFFA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5868820" y="493821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xi=</a:t>
              </a: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xl+i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281D6D5-7D43-0EFB-6A47-4120BC403D38}"/>
              </a:ext>
            </a:extLst>
          </p:cNvPr>
          <p:cNvGrpSpPr/>
          <p:nvPr/>
        </p:nvGrpSpPr>
        <p:grpSpPr>
          <a:xfrm>
            <a:off x="7475105" y="2267764"/>
            <a:ext cx="1337577" cy="557143"/>
            <a:chOff x="7477555" y="2301926"/>
            <a:chExt cx="1337577" cy="5571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7D733F7-E0CC-BA71-0E1A-101D0B5BCE89}"/>
                </a:ext>
              </a:extLst>
            </p:cNvPr>
            <p:cNvGrpSpPr/>
            <p:nvPr/>
          </p:nvGrpSpPr>
          <p:grpSpPr>
            <a:xfrm>
              <a:off x="8307782" y="2394152"/>
              <a:ext cx="507350" cy="464917"/>
              <a:chOff x="1197358" y="4743604"/>
              <a:chExt cx="507350" cy="464917"/>
            </a:xfrm>
          </p:grpSpPr>
          <p:sp>
            <p:nvSpPr>
              <p:cNvPr id="4" name="Flowchart: Connector 3">
                <a:extLst>
                  <a:ext uri="{FF2B5EF4-FFF2-40B4-BE49-F238E27FC236}">
                    <a16:creationId xmlns:a16="http://schemas.microsoft.com/office/drawing/2014/main" id="{17D35E18-4D6D-B085-8D91-DD295817BD1D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" name="Flowchart: Connector 4">
                <a:extLst>
                  <a:ext uri="{FF2B5EF4-FFF2-40B4-BE49-F238E27FC236}">
                    <a16:creationId xmlns:a16="http://schemas.microsoft.com/office/drawing/2014/main" id="{51A7B044-C2DF-7931-DC1E-3C3BA4515F42}"/>
                  </a:ext>
                </a:extLst>
              </p:cNvPr>
              <p:cNvSpPr/>
              <p:nvPr/>
            </p:nvSpPr>
            <p:spPr bwMode="auto">
              <a:xfrm>
                <a:off x="1197358" y="4743604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" name="Diamond 7">
              <a:extLst>
                <a:ext uri="{FF2B5EF4-FFF2-40B4-BE49-F238E27FC236}">
                  <a16:creationId xmlns:a16="http://schemas.microsoft.com/office/drawing/2014/main" id="{7824D0BA-4EE4-A84A-BFE9-B43195ACEE80}"/>
                </a:ext>
              </a:extLst>
            </p:cNvPr>
            <p:cNvSpPr/>
            <p:nvPr/>
          </p:nvSpPr>
          <p:spPr bwMode="auto">
            <a:xfrm>
              <a:off x="7477555" y="2424245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DFBAF1B-A2B9-9FFB-41F7-22F77C9E6721}"/>
                </a:ext>
              </a:extLst>
            </p:cNvPr>
            <p:cNvCxnSpPr>
              <a:cxnSpLocks/>
              <a:stCxn id="8" idx="3"/>
            </p:cNvCxnSpPr>
            <p:nvPr/>
          </p:nvCxnSpPr>
          <p:spPr bwMode="auto">
            <a:xfrm flipV="1">
              <a:off x="7863377" y="2616563"/>
              <a:ext cx="461564" cy="416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01DB28-B228-1BDD-1B64-E66D13083F34}"/>
                </a:ext>
              </a:extLst>
            </p:cNvPr>
            <p:cNvSpPr/>
            <p:nvPr/>
          </p:nvSpPr>
          <p:spPr>
            <a:xfrm>
              <a:off x="7790835" y="2301926"/>
              <a:ext cx="5068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f=0</a:t>
              </a:r>
              <a:endParaRPr lang="en-IN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39F789C-9562-0F17-1933-C5D03A4ADAC8}"/>
              </a:ext>
            </a:extLst>
          </p:cNvPr>
          <p:cNvSpPr/>
          <p:nvPr/>
        </p:nvSpPr>
        <p:spPr bwMode="auto">
          <a:xfrm>
            <a:off x="5364629" y="6043840"/>
            <a:ext cx="1369670" cy="559443"/>
          </a:xfrm>
          <a:prstGeom prst="roundRect">
            <a:avLst/>
          </a:prstGeom>
          <a:solidFill>
            <a:srgbClr val="FFFF00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o=xi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4A11E1A-DCF2-E2CE-23B2-B066DE8A0D0E}"/>
              </a:ext>
            </a:extLst>
          </p:cNvPr>
          <p:cNvGrpSpPr/>
          <p:nvPr/>
        </p:nvGrpSpPr>
        <p:grpSpPr>
          <a:xfrm rot="1919569">
            <a:off x="4795579" y="3492623"/>
            <a:ext cx="3795199" cy="769441"/>
            <a:chOff x="1660218" y="880949"/>
            <a:chExt cx="3795199" cy="769441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42A0886-0018-BA37-7397-D87CD5F213C6}"/>
                </a:ext>
              </a:extLst>
            </p:cNvPr>
            <p:cNvGrpSpPr/>
            <p:nvPr/>
          </p:nvGrpSpPr>
          <p:grpSpPr>
            <a:xfrm>
              <a:off x="1660218" y="880949"/>
              <a:ext cx="768742" cy="769441"/>
              <a:chOff x="7009053" y="4627864"/>
              <a:chExt cx="768742" cy="769441"/>
            </a:xfrm>
          </p:grpSpPr>
          <p:sp>
            <p:nvSpPr>
              <p:cNvPr id="91" name="Isosceles Triangle 90">
                <a:extLst>
                  <a:ext uri="{FF2B5EF4-FFF2-40B4-BE49-F238E27FC236}">
                    <a16:creationId xmlns:a16="http://schemas.microsoft.com/office/drawing/2014/main" id="{449CD1E5-96AC-8F2E-BB7D-E6FB6DF1D94E}"/>
                  </a:ext>
                </a:extLst>
              </p:cNvPr>
              <p:cNvSpPr/>
              <p:nvPr/>
            </p:nvSpPr>
            <p:spPr bwMode="auto">
              <a:xfrm>
                <a:off x="7009053" y="4664279"/>
                <a:ext cx="768742" cy="598810"/>
              </a:xfrm>
              <a:prstGeom prst="triangl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467CE84-9CEB-076E-F30A-40EC38C658F0}"/>
                  </a:ext>
                </a:extLst>
              </p:cNvPr>
              <p:cNvSpPr txBox="1"/>
              <p:nvPr/>
            </p:nvSpPr>
            <p:spPr>
              <a:xfrm>
                <a:off x="7207315" y="4627864"/>
                <a:ext cx="37221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4400" dirty="0">
                    <a:solidFill>
                      <a:schemeClr val="tx2"/>
                    </a:solidFill>
                  </a:rPr>
                  <a:t>!</a:t>
                </a:r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446870F-F4FE-2E4D-AB97-AAAF0794F126}"/>
                </a:ext>
              </a:extLst>
            </p:cNvPr>
            <p:cNvSpPr txBox="1"/>
            <p:nvPr/>
          </p:nvSpPr>
          <p:spPr>
            <a:xfrm>
              <a:off x="2428960" y="910891"/>
              <a:ext cx="3026457" cy="64633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tx2"/>
                  </a:solidFill>
                </a:rPr>
                <a:t>Not Good, i.e., HORRIBLE,</a:t>
              </a:r>
            </a:p>
            <a:p>
              <a:r>
                <a:rPr lang="en-CA" dirty="0">
                  <a:solidFill>
                    <a:schemeClr val="tx2"/>
                  </a:solidFill>
                </a:rPr>
                <a:t>Programming Style!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DFC8955-A9D5-703F-82CC-4836F32182CA}"/>
              </a:ext>
            </a:extLst>
          </p:cNvPr>
          <p:cNvGrpSpPr/>
          <p:nvPr/>
        </p:nvGrpSpPr>
        <p:grpSpPr>
          <a:xfrm>
            <a:off x="4787900" y="1906259"/>
            <a:ext cx="1920979" cy="4447016"/>
            <a:chOff x="4787900" y="1906259"/>
            <a:chExt cx="1920979" cy="444701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361692A-9F23-80F8-BE3D-ADF05CAB0A5F}"/>
                </a:ext>
              </a:extLst>
            </p:cNvPr>
            <p:cNvCxnSpPr>
              <a:cxnSpLocks/>
              <a:stCxn id="37" idx="1"/>
            </p:cNvCxnSpPr>
            <p:nvPr/>
          </p:nvCxnSpPr>
          <p:spPr bwMode="auto">
            <a:xfrm flipH="1">
              <a:off x="4807684" y="6323562"/>
              <a:ext cx="55694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D6BF5254-ACC8-509A-8A7B-FACC700D79D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695484" y="1906259"/>
              <a:ext cx="0" cy="66337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C35D62A-0917-9511-24C0-7344EA242D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0123" y="2540000"/>
              <a:ext cx="0" cy="381327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4F98C23-EBCE-48A4-745A-67C07AB5FD3C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4787900" y="2540000"/>
              <a:ext cx="1920979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2222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8ADD6-215A-1F68-5A3E-58737D296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7628FCDB-2CC8-D94B-1B5E-6D265F8C353C}"/>
              </a:ext>
            </a:extLst>
          </p:cNvPr>
          <p:cNvGrpSpPr/>
          <p:nvPr/>
        </p:nvGrpSpPr>
        <p:grpSpPr>
          <a:xfrm>
            <a:off x="4787900" y="2267764"/>
            <a:ext cx="2872075" cy="4085511"/>
            <a:chOff x="4787900" y="2267764"/>
            <a:chExt cx="2872075" cy="4085511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6B4E9BB-F056-2A88-DA6A-06DB917086E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07684" y="6323562"/>
              <a:ext cx="55694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1389CC5-1142-43AD-494B-12A5E3B3161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688484" y="2267764"/>
              <a:ext cx="971491" cy="27099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33D2DA-380B-73E2-BC1C-FD11A7C0FE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0123" y="2540000"/>
              <a:ext cx="0" cy="381327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66747C-2F98-D175-B190-0A2FB0CE51D7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4787900" y="2540000"/>
              <a:ext cx="1920979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F720C17-C520-BEDB-8BE8-B9D8984B3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to Include Repetition</a:t>
            </a:r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A03B181-2E7E-F26D-938A-4CDF86C6539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67128" y="994719"/>
            <a:ext cx="3200701" cy="5588893"/>
            <a:chOff x="3116148" y="929583"/>
            <a:chExt cx="3200701" cy="558889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DD729DE-3CBD-FF36-D0B2-1031E79DC79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116148" y="929583"/>
              <a:ext cx="3200701" cy="5588893"/>
              <a:chOff x="4514884" y="1031114"/>
              <a:chExt cx="3200701" cy="5588893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82FAFB51-8FED-590C-AC1A-CB75B95B1AE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4514884" y="163321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Obj.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o, h</a:t>
                </a: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7CB75B14-018C-D529-E3F5-EFD0DEEF64D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4" idx="4"/>
                <a:endCxn id="42" idx="0"/>
              </p:cNvCxnSpPr>
              <p:nvPr userDrawn="1"/>
            </p:nvCxnSpPr>
            <p:spPr bwMode="auto">
              <a:xfrm>
                <a:off x="5199719" y="1343631"/>
                <a:ext cx="0" cy="28958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4" name="Flowchart: Connector 43">
                <a:extLst>
                  <a:ext uri="{FF2B5EF4-FFF2-40B4-BE49-F238E27FC236}">
                    <a16:creationId xmlns:a16="http://schemas.microsoft.com/office/drawing/2014/main" id="{BE45067A-1162-F893-560A-E4C4FB756C3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5035744" y="1031114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98069722-9384-639C-8FFA-D9E145625D0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22896" y="162666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Lens 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f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4F76CA29-071A-1C50-044A-1DFCC56FF3CD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5" idx="2"/>
                <a:endCxn id="47" idx="0"/>
              </p:cNvCxnSpPr>
              <p:nvPr userDrawn="1"/>
            </p:nvCxnSpPr>
            <p:spPr bwMode="auto">
              <a:xfrm>
                <a:off x="7007731" y="2186112"/>
                <a:ext cx="23019" cy="1750825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Rectangle: Rounded Corners 46">
                    <a:extLst>
                      <a:ext uri="{FF2B5EF4-FFF2-40B4-BE49-F238E27FC236}">
                        <a16:creationId xmlns:a16="http://schemas.microsoft.com/office/drawing/2014/main" id="{C819227B-FB20-8D7E-B56B-44A6D1EF3FE9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i 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a14:m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47" name="Rectangle: Rounded Corners 46">
                    <a:extLst>
                      <a:ext uri="{FF2B5EF4-FFF2-40B4-BE49-F238E27FC236}">
                        <a16:creationId xmlns:a16="http://schemas.microsoft.com/office/drawing/2014/main" id="{C819227B-FB20-8D7E-B56B-44A6D1EF3FE9}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8403B96-3989-AB32-31AB-F861A6D8A31A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7" idx="2"/>
                <a:endCxn id="49" idx="0"/>
              </p:cNvCxnSpPr>
              <p:nvPr userDrawn="1"/>
            </p:nvCxnSpPr>
            <p:spPr bwMode="auto">
              <a:xfrm flipH="1">
                <a:off x="7029472" y="4496380"/>
                <a:ext cx="1278" cy="45396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E7456EC0-EF5A-953F-5D3A-7A6F20E6490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44637" y="4950341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h=-(i/o)h</a:t>
                </a:r>
                <a:endParaRPr kumimoji="0" lang="en-IN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463493E-20CA-2AA1-5D99-4590F58BD7E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9" idx="2"/>
                <a:endCxn id="51" idx="0"/>
              </p:cNvCxnSpPr>
              <p:nvPr userDrawn="1"/>
            </p:nvCxnSpPr>
            <p:spPr bwMode="auto">
              <a:xfrm flipH="1">
                <a:off x="7028511" y="5509784"/>
                <a:ext cx="961" cy="55078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6D97C685-AD23-9E92-5313-5343B291D6B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43676" y="6060564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Output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xi, h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377ED86D-4A26-ADB8-4ACA-1C25A1B400C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 bwMode="auto">
              <a:xfrm flipH="1">
                <a:off x="6083202" y="6340285"/>
                <a:ext cx="260474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92FC2E47-3AB4-EC60-16D5-0CCA8948BD6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2" idx="3"/>
                <a:endCxn id="45" idx="1"/>
              </p:cNvCxnSpPr>
              <p:nvPr userDrawn="1"/>
            </p:nvCxnSpPr>
            <p:spPr bwMode="auto">
              <a:xfrm flipV="1">
                <a:off x="5884554" y="1906391"/>
                <a:ext cx="438342" cy="655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53E89C4-36A0-9191-F2B7-C5E81BD1C24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177116" y="6028864"/>
              <a:ext cx="507350" cy="464917"/>
              <a:chOff x="1198328" y="4746501"/>
              <a:chExt cx="507350" cy="464917"/>
            </a:xfrm>
          </p:grpSpPr>
          <p:sp>
            <p:nvSpPr>
              <p:cNvPr id="40" name="Flowchart: Connector 39">
                <a:extLst>
                  <a:ext uri="{FF2B5EF4-FFF2-40B4-BE49-F238E27FC236}">
                    <a16:creationId xmlns:a16="http://schemas.microsoft.com/office/drawing/2014/main" id="{B89841D0-6B3E-7C6C-C941-0C562C6449E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" name="Flowchart: Connector 40">
                <a:extLst>
                  <a:ext uri="{FF2B5EF4-FFF2-40B4-BE49-F238E27FC236}">
                    <a16:creationId xmlns:a16="http://schemas.microsoft.com/office/drawing/2014/main" id="{4A5EF39B-3768-57A8-B10D-A425027B4D3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AB255E08-BD9D-9FD7-F549-070F7AD43E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161327" y="159174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Obj.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xo, 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C42D9D50-E668-EFCE-4F84-FC387BAE65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972629" y="159317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l, 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F013844-7E14-31B2-B3E5-2D204FEFD3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995920" y="2969789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=xl-xo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8C5A086-E8FE-BFE3-CABC-9CD888B395F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65103" y="4651071"/>
            <a:ext cx="2540686" cy="1083333"/>
            <a:chOff x="5868820" y="4669353"/>
            <a:chExt cx="2540686" cy="1083333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191960D-36A2-1E54-5DA9-A8633032E58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341496" y="5752686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155FE0D-2D79-F02A-72D7-A81492E2437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261177" y="4669353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4265AB8-4F6F-4353-BD03-A7FC8824F35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6620389" y="4669353"/>
              <a:ext cx="16255" cy="106113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0ABEDF2A-5CCB-A97E-4D60-C5B56C2BF2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5868820" y="493821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xi=</a:t>
              </a: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xl+i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09024DD-93C6-C57E-5610-11B3CFBB564F}"/>
              </a:ext>
            </a:extLst>
          </p:cNvPr>
          <p:cNvSpPr/>
          <p:nvPr/>
        </p:nvSpPr>
        <p:spPr bwMode="auto">
          <a:xfrm>
            <a:off x="5364629" y="6043840"/>
            <a:ext cx="1369670" cy="559443"/>
          </a:xfrm>
          <a:prstGeom prst="roundRect">
            <a:avLst/>
          </a:prstGeom>
          <a:solidFill>
            <a:schemeClr val="bg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o=xi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FDEF1CD-CECD-7230-0BFD-588C3DFF0DC8}"/>
              </a:ext>
            </a:extLst>
          </p:cNvPr>
          <p:cNvSpPr>
            <a:spLocks/>
          </p:cNvSpPr>
          <p:nvPr/>
        </p:nvSpPr>
        <p:spPr bwMode="auto">
          <a:xfrm>
            <a:off x="4195637" y="2206870"/>
            <a:ext cx="1369670" cy="559443"/>
          </a:xfrm>
          <a:prstGeom prst="roundRect">
            <a:avLst/>
          </a:prstGeom>
          <a:solidFill>
            <a:schemeClr val="bg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l, 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643C2D0-163C-5C4A-BC4B-89B7FE56F423}"/>
              </a:ext>
            </a:extLst>
          </p:cNvPr>
          <p:cNvGrpSpPr/>
          <p:nvPr/>
        </p:nvGrpSpPr>
        <p:grpSpPr>
          <a:xfrm>
            <a:off x="7475105" y="2359990"/>
            <a:ext cx="1337577" cy="464917"/>
            <a:chOff x="7477555" y="2394152"/>
            <a:chExt cx="1337577" cy="46491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E2D0D9C-C2D0-FCF8-08B8-372AF98CDAFD}"/>
                </a:ext>
              </a:extLst>
            </p:cNvPr>
            <p:cNvGrpSpPr/>
            <p:nvPr/>
          </p:nvGrpSpPr>
          <p:grpSpPr>
            <a:xfrm>
              <a:off x="8307782" y="2394152"/>
              <a:ext cx="507350" cy="464917"/>
              <a:chOff x="1197358" y="4743604"/>
              <a:chExt cx="507350" cy="464917"/>
            </a:xfrm>
          </p:grpSpPr>
          <p:sp>
            <p:nvSpPr>
              <p:cNvPr id="56" name="Flowchart: Connector 55">
                <a:extLst>
                  <a:ext uri="{FF2B5EF4-FFF2-40B4-BE49-F238E27FC236}">
                    <a16:creationId xmlns:a16="http://schemas.microsoft.com/office/drawing/2014/main" id="{7DEA305F-BFA4-24AE-A2D5-2E5E53866A12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Flowchart: Connector 56">
                <a:extLst>
                  <a:ext uri="{FF2B5EF4-FFF2-40B4-BE49-F238E27FC236}">
                    <a16:creationId xmlns:a16="http://schemas.microsoft.com/office/drawing/2014/main" id="{83A75B9E-0447-4E92-6029-DB5319DEC99D}"/>
                  </a:ext>
                </a:extLst>
              </p:cNvPr>
              <p:cNvSpPr/>
              <p:nvPr/>
            </p:nvSpPr>
            <p:spPr bwMode="auto">
              <a:xfrm>
                <a:off x="1197358" y="4743604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6" name="Diamond 35">
              <a:extLst>
                <a:ext uri="{FF2B5EF4-FFF2-40B4-BE49-F238E27FC236}">
                  <a16:creationId xmlns:a16="http://schemas.microsoft.com/office/drawing/2014/main" id="{4D219DDE-559B-32EC-C620-5A760CFC83C1}"/>
                </a:ext>
              </a:extLst>
            </p:cNvPr>
            <p:cNvSpPr/>
            <p:nvPr/>
          </p:nvSpPr>
          <p:spPr bwMode="auto">
            <a:xfrm>
              <a:off x="7477555" y="2424245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513E1DB-22E2-AEBF-6AA3-903E50CBC1A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849759" y="2611726"/>
              <a:ext cx="461564" cy="416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13B8B98-D816-6B32-A89E-0B82A2DF2015}"/>
              </a:ext>
            </a:extLst>
          </p:cNvPr>
          <p:cNvSpPr txBox="1"/>
          <p:nvPr/>
        </p:nvSpPr>
        <p:spPr>
          <a:xfrm>
            <a:off x="6971784" y="2645263"/>
            <a:ext cx="847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f!=0</a:t>
            </a:r>
            <a:endParaRPr lang="en-IN" b="1" dirty="0">
              <a:solidFill>
                <a:srgbClr val="00B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64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C2ADA4-B081-C68A-38BD-AE6D05EC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UML </a:t>
            </a:r>
            <a:r>
              <a:rPr lang="en-CA" dirty="0">
                <a:sym typeface="Wingdings" panose="05000000000000000000" pitchFamily="2" charset="2"/>
              </a:rPr>
              <a:t> ANSI-C</a:t>
            </a:r>
            <a:endParaRPr lang="en-US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7A06284C-534B-9FEE-04B4-FC61C3EAFB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9628"/>
            <a:ext cx="4325215" cy="5708240"/>
          </a:xfrm>
          <a:prstGeom prst="rect">
            <a:avLst/>
          </a:prstGeom>
        </p:spPr>
      </p:pic>
      <p:sp>
        <p:nvSpPr>
          <p:cNvPr id="83" name="Arrow: Right 82">
            <a:extLst>
              <a:ext uri="{FF2B5EF4-FFF2-40B4-BE49-F238E27FC236}">
                <a16:creationId xmlns:a16="http://schemas.microsoft.com/office/drawing/2014/main" id="{A8F1ADE3-3C85-FAD4-6329-4776ED0CE54B}"/>
              </a:ext>
            </a:extLst>
          </p:cNvPr>
          <p:cNvSpPr/>
          <p:nvPr/>
        </p:nvSpPr>
        <p:spPr bwMode="auto">
          <a:xfrm rot="10507890">
            <a:off x="2094178" y="2722777"/>
            <a:ext cx="5340257" cy="235605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4" name="Arrow: Right 83">
            <a:extLst>
              <a:ext uri="{FF2B5EF4-FFF2-40B4-BE49-F238E27FC236}">
                <a16:creationId xmlns:a16="http://schemas.microsoft.com/office/drawing/2014/main" id="{4CF50AB5-F66D-FC79-8C9E-AE2DBC0AAEC2}"/>
              </a:ext>
            </a:extLst>
          </p:cNvPr>
          <p:cNvSpPr/>
          <p:nvPr/>
        </p:nvSpPr>
        <p:spPr bwMode="auto">
          <a:xfrm rot="10800000">
            <a:off x="1625920" y="4519892"/>
            <a:ext cx="3141962" cy="343844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7CF1638-8F54-6A19-AB15-4B0B20853321}"/>
              </a:ext>
            </a:extLst>
          </p:cNvPr>
          <p:cNvSpPr txBox="1"/>
          <p:nvPr/>
        </p:nvSpPr>
        <p:spPr>
          <a:xfrm>
            <a:off x="721337" y="6043840"/>
            <a:ext cx="373411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Write C Code</a:t>
            </a:r>
            <a:endParaRPr lang="en-IN" sz="3200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EA403E-C6DF-6698-0D83-60954A02657D}"/>
              </a:ext>
            </a:extLst>
          </p:cNvPr>
          <p:cNvGrpSpPr/>
          <p:nvPr/>
        </p:nvGrpSpPr>
        <p:grpSpPr>
          <a:xfrm>
            <a:off x="4195637" y="994719"/>
            <a:ext cx="4617045" cy="5608564"/>
            <a:chOff x="4195637" y="994719"/>
            <a:chExt cx="4617045" cy="5608564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F66534C-2204-1233-4225-80FFAA24D3C8}"/>
                </a:ext>
              </a:extLst>
            </p:cNvPr>
            <p:cNvGrpSpPr/>
            <p:nvPr/>
          </p:nvGrpSpPr>
          <p:grpSpPr>
            <a:xfrm>
              <a:off x="4787900" y="2267764"/>
              <a:ext cx="2872075" cy="4085511"/>
              <a:chOff x="4787900" y="2267764"/>
              <a:chExt cx="2872075" cy="4085511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2C771DF-301B-7514-9A52-1B5F676C5A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807684" y="6323562"/>
                <a:ext cx="556945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E5F537D9-AF81-970D-5D82-D9FD32AE48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688484" y="2267764"/>
                <a:ext cx="971491" cy="270991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C11CD205-AC58-702B-684C-143788F0C9B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0123" y="2540000"/>
                <a:ext cx="0" cy="3813275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DAF5376-1C5D-C640-E8AC-B0E8466303F5}"/>
                  </a:ext>
                </a:extLst>
              </p:cNvPr>
              <p:cNvCxnSpPr>
                <a:cxnSpLocks/>
              </p:cNvCxnSpPr>
              <p:nvPr userDrawn="1"/>
            </p:nvCxnSpPr>
            <p:spPr bwMode="auto">
              <a:xfrm flipH="1">
                <a:off x="4787900" y="2540000"/>
                <a:ext cx="1920979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57BE6B4-5C77-5E6A-FA9E-66D4EC6CF309}"/>
                </a:ext>
              </a:extLst>
            </p:cNvPr>
            <p:cNvGrpSpPr/>
            <p:nvPr/>
          </p:nvGrpSpPr>
          <p:grpSpPr>
            <a:xfrm>
              <a:off x="5167128" y="994719"/>
              <a:ext cx="3200701" cy="5588893"/>
              <a:chOff x="3116148" y="929583"/>
              <a:chExt cx="3200701" cy="5588893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C4EF736-A39B-2300-3456-870835780851}"/>
                  </a:ext>
                </a:extLst>
              </p:cNvPr>
              <p:cNvGrpSpPr/>
              <p:nvPr/>
            </p:nvGrpSpPr>
            <p:grpSpPr>
              <a:xfrm>
                <a:off x="3116148" y="929583"/>
                <a:ext cx="3200701" cy="5588893"/>
                <a:chOff x="4514884" y="1031114"/>
                <a:chExt cx="3200701" cy="5588893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AA1588F5-829F-1E19-C7E3-E131CDAD55C2}"/>
                    </a:ext>
                  </a:extLst>
                </p:cNvPr>
                <p:cNvSpPr/>
                <p:nvPr userDrawn="1"/>
              </p:nvSpPr>
              <p:spPr bwMode="auto">
                <a:xfrm>
                  <a:off x="4514884" y="1633219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rPr>
                    <a:t>Input Obj.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rPr>
                    <a:t>o, h</a:t>
                  </a:r>
                </a:p>
              </p:txBody>
            </p: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2EE2A6F6-6CBE-517D-516E-7E4F5525545D}"/>
                    </a:ext>
                  </a:extLst>
                </p:cNvPr>
                <p:cNvCxnSpPr>
                  <a:stCxn id="56" idx="4"/>
                  <a:endCxn id="54" idx="0"/>
                </p:cNvCxnSpPr>
                <p:nvPr userDrawn="1"/>
              </p:nvCxnSpPr>
              <p:spPr bwMode="auto">
                <a:xfrm>
                  <a:off x="5199719" y="1343631"/>
                  <a:ext cx="0" cy="289588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6" name="Flowchart: Connector 55">
                  <a:extLst>
                    <a:ext uri="{FF2B5EF4-FFF2-40B4-BE49-F238E27FC236}">
                      <a16:creationId xmlns:a16="http://schemas.microsoft.com/office/drawing/2014/main" id="{97C5EE2B-D266-D9E7-9E4F-DF356E57DAE1}"/>
                    </a:ext>
                  </a:extLst>
                </p:cNvPr>
                <p:cNvSpPr/>
                <p:nvPr userDrawn="1"/>
              </p:nvSpPr>
              <p:spPr bwMode="auto">
                <a:xfrm>
                  <a:off x="5035744" y="1031114"/>
                  <a:ext cx="327949" cy="312517"/>
                </a:xfrm>
                <a:prstGeom prst="flowChartConnector">
                  <a:avLst/>
                </a:prstGeom>
                <a:solidFill>
                  <a:schemeClr val="tx2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: Rounded Corners 56">
                  <a:extLst>
                    <a:ext uri="{FF2B5EF4-FFF2-40B4-BE49-F238E27FC236}">
                      <a16:creationId xmlns:a16="http://schemas.microsoft.com/office/drawing/2014/main" id="{78A487E5-881E-CEB7-EB8B-8B402E87AFCD}"/>
                    </a:ext>
                  </a:extLst>
                </p:cNvPr>
                <p:cNvSpPr/>
                <p:nvPr userDrawn="1"/>
              </p:nvSpPr>
              <p:spPr bwMode="auto">
                <a:xfrm>
                  <a:off x="6322896" y="1626669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rPr>
                    <a:t>Input Lens 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f</a:t>
                  </a:r>
                  <a:endParaRPr kumimoji="0" lang="en-IN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82D27EE8-8D39-2CEC-25C1-DB5972A99E19}"/>
                    </a:ext>
                  </a:extLst>
                </p:cNvPr>
                <p:cNvCxnSpPr>
                  <a:stCxn id="57" idx="2"/>
                  <a:endCxn id="59" idx="0"/>
                </p:cNvCxnSpPr>
                <p:nvPr userDrawn="1"/>
              </p:nvCxnSpPr>
              <p:spPr bwMode="auto">
                <a:xfrm>
                  <a:off x="7007731" y="2186112"/>
                  <a:ext cx="23019" cy="1750825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9" name="Rectangle: Rounded Corners 58">
                      <a:extLst>
                        <a:ext uri="{FF2B5EF4-FFF2-40B4-BE49-F238E27FC236}">
                          <a16:creationId xmlns:a16="http://schemas.microsoft.com/office/drawing/2014/main" id="{540F6A43-DA5D-AACB-368B-BDD448881DA4}"/>
                        </a:ext>
                      </a:extLst>
                    </p:cNvPr>
                    <p:cNvSpPr/>
                    <p:nvPr userDrawn="1"/>
                  </p:nvSpPr>
                  <p:spPr bwMode="auto">
                    <a:xfrm>
                      <a:off x="6345915" y="3936937"/>
                      <a:ext cx="1369670" cy="559443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rPr>
                        <a:t>i = </a:t>
                      </a:r>
                      <a14:m>
                        <m:oMath xmlns:m="http://schemas.openxmlformats.org/officeDocument/2006/math">
                          <m:f>
                            <m:fPr>
                              <m:ctrlP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𝑜𝑓</m:t>
                              </m:r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0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oMath>
                      </a14:m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rPr>
                        <a:t> </a:t>
                      </a:r>
                    </a:p>
                  </p:txBody>
                </p:sp>
              </mc:Choice>
              <mc:Fallback xmlns="">
                <p:sp>
                  <p:nvSpPr>
                    <p:cNvPr id="59" name="Rectangle: Rounded Corners 58">
                      <a:extLst>
                        <a:ext uri="{FF2B5EF4-FFF2-40B4-BE49-F238E27FC236}">
                          <a16:creationId xmlns:a16="http://schemas.microsoft.com/office/drawing/2014/main" id="{540F6A43-DA5D-AACB-368B-BDD448881DA4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 userDrawn="1"/>
                  </p:nvSpPr>
                  <p:spPr bwMode="auto">
                    <a:xfrm>
                      <a:off x="6345915" y="3936937"/>
                      <a:ext cx="1369670" cy="559443"/>
                    </a:xfrm>
                    <a:prstGeom prst="round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B16C9AF5-9406-3ACC-902F-553CFEACA55F}"/>
                    </a:ext>
                  </a:extLst>
                </p:cNvPr>
                <p:cNvCxnSpPr>
                  <a:stCxn id="59" idx="2"/>
                  <a:endCxn id="61" idx="0"/>
                </p:cNvCxnSpPr>
                <p:nvPr userDrawn="1"/>
              </p:nvCxnSpPr>
              <p:spPr bwMode="auto">
                <a:xfrm flipH="1">
                  <a:off x="7029472" y="4496380"/>
                  <a:ext cx="1278" cy="453961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26C2805D-DD73-C782-A165-A7A45D02950F}"/>
                    </a:ext>
                  </a:extLst>
                </p:cNvPr>
                <p:cNvSpPr/>
                <p:nvPr userDrawn="1"/>
              </p:nvSpPr>
              <p:spPr bwMode="auto">
                <a:xfrm>
                  <a:off x="6344637" y="4950341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rPr>
                    <a:t>h=-(i/o)h</a:t>
                  </a:r>
                  <a:endParaRPr kumimoji="0" lang="en-IN" sz="28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71254328-182A-F4E9-B45E-6C1E7D288D3E}"/>
                    </a:ext>
                  </a:extLst>
                </p:cNvPr>
                <p:cNvCxnSpPr>
                  <a:stCxn id="61" idx="2"/>
                  <a:endCxn id="63" idx="0"/>
                </p:cNvCxnSpPr>
                <p:nvPr userDrawn="1"/>
              </p:nvCxnSpPr>
              <p:spPr bwMode="auto">
                <a:xfrm flipH="1">
                  <a:off x="7028511" y="5509784"/>
                  <a:ext cx="961" cy="55078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3" name="Rectangle: Rounded Corners 62">
                  <a:extLst>
                    <a:ext uri="{FF2B5EF4-FFF2-40B4-BE49-F238E27FC236}">
                      <a16:creationId xmlns:a16="http://schemas.microsoft.com/office/drawing/2014/main" id="{D6DEB6B5-84EC-A2A8-62D8-809A52656011}"/>
                    </a:ext>
                  </a:extLst>
                </p:cNvPr>
                <p:cNvSpPr/>
                <p:nvPr userDrawn="1"/>
              </p:nvSpPr>
              <p:spPr bwMode="auto">
                <a:xfrm>
                  <a:off x="6343676" y="606056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rPr>
                    <a:t>Output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xi, h</a:t>
                  </a:r>
                  <a:endParaRPr kumimoji="0" lang="en-IN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64" name="Straight Arrow Connector 63">
                  <a:extLst>
                    <a:ext uri="{FF2B5EF4-FFF2-40B4-BE49-F238E27FC236}">
                      <a16:creationId xmlns:a16="http://schemas.microsoft.com/office/drawing/2014/main" id="{8DDA043F-7B82-D9EA-3514-07278877F363}"/>
                    </a:ext>
                  </a:extLst>
                </p:cNvPr>
                <p:cNvCxnSpPr/>
                <p:nvPr userDrawn="1"/>
              </p:nvCxnSpPr>
              <p:spPr bwMode="auto">
                <a:xfrm flipH="1">
                  <a:off x="6083202" y="6340285"/>
                  <a:ext cx="260474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ACFECB12-F419-AB65-F32D-DA7A07F95DFB}"/>
                    </a:ext>
                  </a:extLst>
                </p:cNvPr>
                <p:cNvCxnSpPr>
                  <a:stCxn id="54" idx="3"/>
                  <a:endCxn id="57" idx="1"/>
                </p:cNvCxnSpPr>
                <p:nvPr userDrawn="1"/>
              </p:nvCxnSpPr>
              <p:spPr bwMode="auto">
                <a:xfrm flipV="1">
                  <a:off x="5884554" y="1906391"/>
                  <a:ext cx="438342" cy="6550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501AFC78-5896-F1A3-2267-F04784C5293F}"/>
                  </a:ext>
                </a:extLst>
              </p:cNvPr>
              <p:cNvGrpSpPr/>
              <p:nvPr/>
            </p:nvGrpSpPr>
            <p:grpSpPr>
              <a:xfrm>
                <a:off x="4177116" y="6028864"/>
                <a:ext cx="507350" cy="464917"/>
                <a:chOff x="1198328" y="4746501"/>
                <a:chExt cx="507350" cy="464917"/>
              </a:xfrm>
            </p:grpSpPr>
            <p:sp>
              <p:nvSpPr>
                <p:cNvPr id="52" name="Flowchart: Connector 51">
                  <a:extLst>
                    <a:ext uri="{FF2B5EF4-FFF2-40B4-BE49-F238E27FC236}">
                      <a16:creationId xmlns:a16="http://schemas.microsoft.com/office/drawing/2014/main" id="{8D566EAB-3DE1-90A2-78F8-BAF4F38565B4}"/>
                    </a:ext>
                  </a:extLst>
                </p:cNvPr>
                <p:cNvSpPr/>
                <p:nvPr/>
              </p:nvSpPr>
              <p:spPr bwMode="auto">
                <a:xfrm>
                  <a:off x="1287059" y="4819805"/>
                  <a:ext cx="327949" cy="312517"/>
                </a:xfrm>
                <a:prstGeom prst="flowChartConnector">
                  <a:avLst/>
                </a:prstGeom>
                <a:solidFill>
                  <a:schemeClr val="tx2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3" name="Flowchart: Connector 52">
                  <a:extLst>
                    <a:ext uri="{FF2B5EF4-FFF2-40B4-BE49-F238E27FC236}">
                      <a16:creationId xmlns:a16="http://schemas.microsoft.com/office/drawing/2014/main" id="{83CBBE06-A782-1BA5-78E4-2E50F7E1B10B}"/>
                    </a:ext>
                  </a:extLst>
                </p:cNvPr>
                <p:cNvSpPr/>
                <p:nvPr/>
              </p:nvSpPr>
              <p:spPr bwMode="auto">
                <a:xfrm>
                  <a:off x="1198328" y="4746501"/>
                  <a:ext cx="507350" cy="464917"/>
                </a:xfrm>
                <a:prstGeom prst="flowChartConnector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F4BDAB27-ADBD-27EF-2C4B-6C805D2C5E49}"/>
                </a:ext>
              </a:extLst>
            </p:cNvPr>
            <p:cNvSpPr/>
            <p:nvPr/>
          </p:nvSpPr>
          <p:spPr bwMode="auto">
            <a:xfrm>
              <a:off x="5161327" y="159174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Obj.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xo,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13F85DAE-E3AA-50EA-7BDD-55FFDDFC8D0D}"/>
                </a:ext>
              </a:extLst>
            </p:cNvPr>
            <p:cNvSpPr/>
            <p:nvPr/>
          </p:nvSpPr>
          <p:spPr bwMode="auto">
            <a:xfrm>
              <a:off x="6972629" y="159317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9DAC0821-0B0E-42DF-D8D0-AFF4B46D5D92}"/>
                </a:ext>
              </a:extLst>
            </p:cNvPr>
            <p:cNvSpPr/>
            <p:nvPr/>
          </p:nvSpPr>
          <p:spPr bwMode="auto">
            <a:xfrm>
              <a:off x="6995920" y="296978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=xl-xo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1F2FB7E-89D1-D32B-51CB-6986393F0D6A}"/>
                </a:ext>
              </a:extLst>
            </p:cNvPr>
            <p:cNvGrpSpPr/>
            <p:nvPr/>
          </p:nvGrpSpPr>
          <p:grpSpPr>
            <a:xfrm>
              <a:off x="5465103" y="4651071"/>
              <a:ext cx="2540686" cy="1083333"/>
              <a:chOff x="5868820" y="4669353"/>
              <a:chExt cx="2540686" cy="1083333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060B8F51-7ABE-215B-5769-FCAD64CD50F0}"/>
                  </a:ext>
                </a:extLst>
              </p:cNvPr>
              <p:cNvCxnSpPr/>
              <p:nvPr/>
            </p:nvCxnSpPr>
            <p:spPr bwMode="auto">
              <a:xfrm>
                <a:off x="6341496" y="5752686"/>
                <a:ext cx="2068010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B6EA93AF-12D3-8F2A-EB32-160FBFF65491}"/>
                  </a:ext>
                </a:extLst>
              </p:cNvPr>
              <p:cNvCxnSpPr/>
              <p:nvPr/>
            </p:nvCxnSpPr>
            <p:spPr bwMode="auto">
              <a:xfrm>
                <a:off x="6261177" y="4669353"/>
                <a:ext cx="2068010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92288E7D-8F6A-24C7-0589-574F77A81AE7}"/>
                  </a:ext>
                </a:extLst>
              </p:cNvPr>
              <p:cNvCxnSpPr/>
              <p:nvPr/>
            </p:nvCxnSpPr>
            <p:spPr bwMode="auto">
              <a:xfrm>
                <a:off x="6620389" y="4669353"/>
                <a:ext cx="16255" cy="106113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085125BC-FD6B-2686-6C4C-4728A26E4162}"/>
                  </a:ext>
                </a:extLst>
              </p:cNvPr>
              <p:cNvSpPr/>
              <p:nvPr/>
            </p:nvSpPr>
            <p:spPr bwMode="auto">
              <a:xfrm>
                <a:off x="5868820" y="4938217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xi=</a:t>
                </a:r>
                <a:r>
                  <a:rPr kumimoji="0" lang="en-US" sz="2400" b="0" i="0" u="none" strike="noStrike" cap="none" normalizeH="0" baseline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xl+i</a:t>
                </a: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D1160DDA-0694-2D0F-211D-0BFA79A92CF7}"/>
                </a:ext>
              </a:extLst>
            </p:cNvPr>
            <p:cNvSpPr/>
            <p:nvPr/>
          </p:nvSpPr>
          <p:spPr bwMode="auto">
            <a:xfrm>
              <a:off x="5364629" y="6043840"/>
              <a:ext cx="1369670" cy="559443"/>
            </a:xfrm>
            <a:prstGeom prst="roundRect">
              <a:avLst/>
            </a:prstGeom>
            <a:solidFill>
              <a:srgbClr val="FFFF00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</a:t>
              </a:r>
              <a:r>
                <a:rPr kumimoji="0" lang="en-US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o=xi</a:t>
              </a:r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C41AE190-E9C7-1ED0-8486-2069130D4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637" y="2206870"/>
              <a:ext cx="1369670" cy="559443"/>
            </a:xfrm>
            <a:prstGeom prst="roundRect">
              <a:avLst/>
            </a:prstGeom>
            <a:solidFill>
              <a:schemeClr val="bg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E8C3632-A0CF-105A-9D9B-B44219E35CE7}"/>
                </a:ext>
              </a:extLst>
            </p:cNvPr>
            <p:cNvGrpSpPr/>
            <p:nvPr/>
          </p:nvGrpSpPr>
          <p:grpSpPr>
            <a:xfrm>
              <a:off x="7475105" y="2359990"/>
              <a:ext cx="1337577" cy="464917"/>
              <a:chOff x="7477555" y="2394152"/>
              <a:chExt cx="1337577" cy="464917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A84E7C0E-E97A-F625-FB09-A504B66B6D0C}"/>
                  </a:ext>
                </a:extLst>
              </p:cNvPr>
              <p:cNvGrpSpPr/>
              <p:nvPr/>
            </p:nvGrpSpPr>
            <p:grpSpPr>
              <a:xfrm>
                <a:off x="8307782" y="2394152"/>
                <a:ext cx="507350" cy="464917"/>
                <a:chOff x="1197358" y="4743604"/>
                <a:chExt cx="507350" cy="464917"/>
              </a:xfrm>
            </p:grpSpPr>
            <p:sp>
              <p:nvSpPr>
                <p:cNvPr id="81" name="Flowchart: Connector 80">
                  <a:extLst>
                    <a:ext uri="{FF2B5EF4-FFF2-40B4-BE49-F238E27FC236}">
                      <a16:creationId xmlns:a16="http://schemas.microsoft.com/office/drawing/2014/main" id="{30E58134-B6BA-535E-0AF4-D2C52A72548E}"/>
                    </a:ext>
                  </a:extLst>
                </p:cNvPr>
                <p:cNvSpPr/>
                <p:nvPr/>
              </p:nvSpPr>
              <p:spPr bwMode="auto">
                <a:xfrm>
                  <a:off x="1287059" y="4819805"/>
                  <a:ext cx="327949" cy="312517"/>
                </a:xfrm>
                <a:prstGeom prst="flowChartConnector">
                  <a:avLst/>
                </a:prstGeom>
                <a:solidFill>
                  <a:schemeClr val="tx2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" name="Flowchart: Connector 81">
                  <a:extLst>
                    <a:ext uri="{FF2B5EF4-FFF2-40B4-BE49-F238E27FC236}">
                      <a16:creationId xmlns:a16="http://schemas.microsoft.com/office/drawing/2014/main" id="{C885190F-2513-FFEB-0DF1-9F6A0AF9472A}"/>
                    </a:ext>
                  </a:extLst>
                </p:cNvPr>
                <p:cNvSpPr/>
                <p:nvPr/>
              </p:nvSpPr>
              <p:spPr bwMode="auto">
                <a:xfrm>
                  <a:off x="1197358" y="4743604"/>
                  <a:ext cx="507350" cy="464917"/>
                </a:xfrm>
                <a:prstGeom prst="flowChartConnector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8" name="Diamond 77">
                <a:extLst>
                  <a:ext uri="{FF2B5EF4-FFF2-40B4-BE49-F238E27FC236}">
                    <a16:creationId xmlns:a16="http://schemas.microsoft.com/office/drawing/2014/main" id="{A0E03DA0-8BDF-445C-FE88-FE119E8A794F}"/>
                  </a:ext>
                </a:extLst>
              </p:cNvPr>
              <p:cNvSpPr/>
              <p:nvPr/>
            </p:nvSpPr>
            <p:spPr bwMode="auto">
              <a:xfrm>
                <a:off x="7477555" y="2424245"/>
                <a:ext cx="385822" cy="392965"/>
              </a:xfrm>
              <a:prstGeom prst="diamond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C30AEDFE-84A3-5BEF-4330-C5799F5F75D9}"/>
                  </a:ext>
                </a:extLst>
              </p:cNvPr>
              <p:cNvCxnSpPr>
                <a:cxnSpLocks/>
                <a:stCxn id="78" idx="3"/>
              </p:cNvCxnSpPr>
              <p:nvPr/>
            </p:nvCxnSpPr>
            <p:spPr bwMode="auto">
              <a:xfrm flipV="1">
                <a:off x="7863377" y="2616563"/>
                <a:ext cx="461564" cy="4165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1A1D969-CE31-E49D-7384-8821B6DE2587}"/>
                </a:ext>
              </a:extLst>
            </p:cNvPr>
            <p:cNvSpPr txBox="1"/>
            <p:nvPr/>
          </p:nvSpPr>
          <p:spPr>
            <a:xfrm>
              <a:off x="6971784" y="2645263"/>
              <a:ext cx="847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f!=0</a:t>
              </a:r>
              <a:endParaRPr lang="en-IN" b="1" dirty="0">
                <a:solidFill>
                  <a:srgbClr val="00B050"/>
                </a:solidFill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743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726B1-3B0A-D08E-500B-FE52BE264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Compile, Link, Run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E09994-50D0-518A-8354-CA41D1396B90}"/>
              </a:ext>
            </a:extLst>
          </p:cNvPr>
          <p:cNvSpPr txBox="1"/>
          <p:nvPr/>
        </p:nvSpPr>
        <p:spPr>
          <a:xfrm>
            <a:off x="4476000" y="2490503"/>
            <a:ext cx="4421403" cy="181588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–c –Wall </a:t>
            </a:r>
            <a:r>
              <a:rPr lang="en-US" sz="2800" b="1" dirty="0">
                <a:solidFill>
                  <a:srgbClr val="FF0000"/>
                </a:solidFill>
              </a:rPr>
              <a:t>o7loop</a:t>
            </a:r>
            <a:r>
              <a:rPr lang="en-US" sz="2800" b="1" dirty="0">
                <a:solidFill>
                  <a:schemeClr val="tx2"/>
                </a:solidFill>
              </a:rPr>
              <a:t>.c</a:t>
            </a:r>
          </a:p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–c –Wall </a:t>
            </a:r>
            <a:r>
              <a:rPr lang="en-US" sz="2800" b="1" dirty="0" err="1">
                <a:solidFill>
                  <a:srgbClr val="FF0000"/>
                </a:solidFill>
              </a:rPr>
              <a:t>olib</a:t>
            </a:r>
            <a:r>
              <a:rPr lang="en-US" sz="2800" b="1" dirty="0" err="1">
                <a:solidFill>
                  <a:schemeClr val="tx2"/>
                </a:solidFill>
              </a:rPr>
              <a:t>.c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–o </a:t>
            </a:r>
            <a:r>
              <a:rPr lang="en-US" sz="2800" b="1" dirty="0">
                <a:solidFill>
                  <a:srgbClr val="FF0000"/>
                </a:solidFill>
              </a:rPr>
              <a:t>m</a:t>
            </a:r>
            <a:r>
              <a:rPr lang="en-US" sz="2800" b="1" dirty="0">
                <a:solidFill>
                  <a:schemeClr val="tx2"/>
                </a:solidFill>
              </a:rPr>
              <a:t>.exe </a:t>
            </a:r>
            <a:r>
              <a:rPr lang="en-US" sz="2800" b="1" dirty="0">
                <a:solidFill>
                  <a:srgbClr val="FF0000"/>
                </a:solidFill>
              </a:rPr>
              <a:t>o7loop</a:t>
            </a:r>
            <a:r>
              <a:rPr lang="en-US" sz="2800" b="1" dirty="0">
                <a:solidFill>
                  <a:schemeClr val="tx2"/>
                </a:solidFill>
              </a:rPr>
              <a:t>.o </a:t>
            </a:r>
            <a:r>
              <a:rPr lang="en-US" sz="2800" b="1" dirty="0" err="1">
                <a:solidFill>
                  <a:srgbClr val="FF0000"/>
                </a:solidFill>
              </a:rPr>
              <a:t>olib.</a:t>
            </a:r>
            <a:r>
              <a:rPr lang="en-US" sz="2800" b="1" dirty="0" err="1">
                <a:solidFill>
                  <a:schemeClr val="tx2"/>
                </a:solidFill>
              </a:rPr>
              <a:t>o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m</a:t>
            </a:r>
            <a:r>
              <a:rPr lang="en-US" sz="2800" b="1" dirty="0">
                <a:solidFill>
                  <a:schemeClr val="tx2"/>
                </a:solidFill>
              </a:rPr>
              <a:t>.exe</a:t>
            </a:r>
            <a:endParaRPr lang="en-IN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764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594BDE1C-DD66-4268-B022-79D67D95D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Repetition Code Analysis (Head)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37170E-765C-4176-BEC2-CEBF9A329C7E}"/>
              </a:ext>
            </a:extLst>
          </p:cNvPr>
          <p:cNvSpPr/>
          <p:nvPr/>
        </p:nvSpPr>
        <p:spPr bwMode="auto">
          <a:xfrm>
            <a:off x="4533247" y="3106633"/>
            <a:ext cx="3562301" cy="78558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To Pre-Processor: </a:t>
            </a:r>
            <a:r>
              <a:rPr lang="en-US" sz="2400" dirty="0">
                <a:solidFill>
                  <a:schemeClr val="tx2"/>
                </a:solidFill>
              </a:rPr>
              <a:t>Replace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tx2"/>
                </a:solidFill>
              </a:rPr>
              <a:t>EPSILON with </a:t>
            </a:r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10</a:t>
            </a:r>
            <a:r>
              <a:rPr lang="en-US" sz="2400" baseline="30000" dirty="0">
                <a:solidFill>
                  <a:schemeClr val="tx2"/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-23</a:t>
            </a:r>
            <a:endParaRPr lang="en-US" sz="2400" dirty="0">
              <a:solidFill>
                <a:schemeClr val="tx2"/>
              </a:solidFill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631AFB0-9381-453A-95F2-7352CC54F69F}"/>
              </a:ext>
            </a:extLst>
          </p:cNvPr>
          <p:cNvSpPr/>
          <p:nvPr/>
        </p:nvSpPr>
        <p:spPr bwMode="auto">
          <a:xfrm rot="10800000">
            <a:off x="2291866" y="2058449"/>
            <a:ext cx="444500" cy="2286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4461DA-2368-42B3-9799-67BE5606CCBD}"/>
              </a:ext>
            </a:extLst>
          </p:cNvPr>
          <p:cNvSpPr/>
          <p:nvPr/>
        </p:nvSpPr>
        <p:spPr bwMode="auto">
          <a:xfrm>
            <a:off x="3917248" y="2087352"/>
            <a:ext cx="4178300" cy="812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8466AB-00D0-46FD-049B-60CE8CDAA2EF}"/>
              </a:ext>
            </a:extLst>
          </p:cNvPr>
          <p:cNvGrpSpPr/>
          <p:nvPr/>
        </p:nvGrpSpPr>
        <p:grpSpPr>
          <a:xfrm>
            <a:off x="3456650" y="952097"/>
            <a:ext cx="2637099" cy="457199"/>
            <a:chOff x="4478286" y="1356911"/>
            <a:chExt cx="2637099" cy="45719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892596F-7604-CD21-AFF3-6A75DCE66D18}"/>
                </a:ext>
              </a:extLst>
            </p:cNvPr>
            <p:cNvSpPr txBox="1"/>
            <p:nvPr/>
          </p:nvSpPr>
          <p:spPr>
            <a:xfrm>
              <a:off x="4759937" y="1368537"/>
              <a:ext cx="2355448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C60ABEED-2905-1D2F-63D4-CD1A2D8D973F}"/>
                </a:ext>
              </a:extLst>
            </p:cNvPr>
            <p:cNvSpPr/>
            <p:nvPr/>
          </p:nvSpPr>
          <p:spPr bwMode="auto">
            <a:xfrm>
              <a:off x="4478286" y="1356911"/>
              <a:ext cx="281651" cy="457199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1979069-B2D8-402D-A207-ABBC19187883}"/>
              </a:ext>
            </a:extLst>
          </p:cNvPr>
          <p:cNvGrpSpPr/>
          <p:nvPr/>
        </p:nvGrpSpPr>
        <p:grpSpPr>
          <a:xfrm>
            <a:off x="2454715" y="1409296"/>
            <a:ext cx="4624862" cy="649153"/>
            <a:chOff x="2454715" y="1409296"/>
            <a:chExt cx="4624862" cy="649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DDB05A-E187-67A9-EE73-8EE604D79AF6}"/>
                </a:ext>
              </a:extLst>
            </p:cNvPr>
            <p:cNvSpPr txBox="1"/>
            <p:nvPr/>
          </p:nvSpPr>
          <p:spPr>
            <a:xfrm>
              <a:off x="3456649" y="1504209"/>
              <a:ext cx="3622928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To Pre-processor: Prototype Location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42" name="Right Brace 41">
              <a:extLst>
                <a:ext uri="{FF2B5EF4-FFF2-40B4-BE49-F238E27FC236}">
                  <a16:creationId xmlns:a16="http://schemas.microsoft.com/office/drawing/2014/main" id="{FAB8FDB0-B6F4-45F8-9802-340A2DB364E9}"/>
                </a:ext>
              </a:extLst>
            </p:cNvPr>
            <p:cNvSpPr/>
            <p:nvPr/>
          </p:nvSpPr>
          <p:spPr bwMode="auto">
            <a:xfrm>
              <a:off x="2454715" y="1409296"/>
              <a:ext cx="1001934" cy="649153"/>
            </a:xfrm>
            <a:prstGeom prst="rightBrace">
              <a:avLst>
                <a:gd name="adj1" fmla="val 8333"/>
                <a:gd name="adj2" fmla="val 44132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504B730B-1BF7-4FF3-AB04-84AEDB5B9693}"/>
              </a:ext>
            </a:extLst>
          </p:cNvPr>
          <p:cNvSpPr/>
          <p:nvPr/>
        </p:nvSpPr>
        <p:spPr bwMode="auto">
          <a:xfrm>
            <a:off x="4533247" y="2142466"/>
            <a:ext cx="3562301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Our functions are in </a:t>
            </a:r>
            <a:r>
              <a:rPr lang="en-US" sz="2400" b="1" dirty="0" err="1">
                <a:solidFill>
                  <a:schemeClr val="tx2"/>
                </a:solidFill>
              </a:rPr>
              <a:t>olib.c</a:t>
            </a:r>
            <a:endParaRPr lang="en-US" sz="2400" dirty="0">
              <a:solidFill>
                <a:schemeClr val="tx2"/>
              </a:solidFill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AC0462E5-3A73-4F09-86BE-955F6057662F}"/>
              </a:ext>
            </a:extLst>
          </p:cNvPr>
          <p:cNvSpPr/>
          <p:nvPr/>
        </p:nvSpPr>
        <p:spPr bwMode="auto">
          <a:xfrm rot="10800000">
            <a:off x="2288932" y="1619573"/>
            <a:ext cx="444500" cy="2286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757F0EC-9AB7-4B09-9D65-AC49FE192E0A}"/>
              </a:ext>
            </a:extLst>
          </p:cNvPr>
          <p:cNvSpPr/>
          <p:nvPr/>
        </p:nvSpPr>
        <p:spPr bwMode="auto">
          <a:xfrm>
            <a:off x="4533247" y="2596455"/>
            <a:ext cx="90602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fabs()</a:t>
            </a:r>
            <a:endParaRPr lang="en-US" sz="2400" dirty="0">
              <a:solidFill>
                <a:schemeClr val="tx2"/>
              </a:solidFill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4B78561D-279E-4DB5-94A3-CACD920280C8}"/>
              </a:ext>
            </a:extLst>
          </p:cNvPr>
          <p:cNvSpPr/>
          <p:nvPr/>
        </p:nvSpPr>
        <p:spPr bwMode="auto">
          <a:xfrm rot="10800000">
            <a:off x="2298018" y="1844774"/>
            <a:ext cx="444500" cy="2286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09B9847E-49F3-47FC-B39C-B8DE54999D31}"/>
              </a:ext>
            </a:extLst>
          </p:cNvPr>
          <p:cNvSpPr/>
          <p:nvPr/>
        </p:nvSpPr>
        <p:spPr bwMode="auto">
          <a:xfrm>
            <a:off x="4429552" y="4033060"/>
            <a:ext cx="1449349" cy="369332"/>
          </a:xfrm>
          <a:prstGeom prst="wedgeRoundRectCallout">
            <a:avLst>
              <a:gd name="adj1" fmla="val -205063"/>
              <a:gd name="adj2" fmla="val -531049"/>
              <a:gd name="adj3" fmla="val 16667"/>
            </a:avLst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Good Style</a:t>
            </a:r>
          </a:p>
        </p:txBody>
      </p:sp>
    </p:spTree>
    <p:extLst>
      <p:ext uri="{BB962C8B-B14F-4D97-AF65-F5344CB8AC3E}">
        <p14:creationId xmlns:p14="http://schemas.microsoft.com/office/powerpoint/2010/main" val="128648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43" grpId="0" animBg="1"/>
      <p:bldP spid="43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538FC-C306-4BF5-9042-8E5EF0542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Repetition Code Analysis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75ACBDF-5770-44DE-A38E-52F62D02489F}"/>
              </a:ext>
            </a:extLst>
          </p:cNvPr>
          <p:cNvSpPr/>
          <p:nvPr/>
        </p:nvSpPr>
        <p:spPr bwMode="auto">
          <a:xfrm rot="10800000">
            <a:off x="3395637" y="2471828"/>
            <a:ext cx="438150" cy="272657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226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row: Right 11">
            <a:extLst>
              <a:ext uri="{FF2B5EF4-FFF2-40B4-BE49-F238E27FC236}">
                <a16:creationId xmlns:a16="http://schemas.microsoft.com/office/drawing/2014/main" id="{6CA238C2-8435-48BB-920F-ECC1F7FF4720}"/>
              </a:ext>
            </a:extLst>
          </p:cNvPr>
          <p:cNvSpPr/>
          <p:nvPr/>
        </p:nvSpPr>
        <p:spPr bwMode="auto">
          <a:xfrm rot="10800000">
            <a:off x="2506721" y="2735171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12574C3C-E383-4134-B9A0-666AA6BCD24F}"/>
              </a:ext>
            </a:extLst>
          </p:cNvPr>
          <p:cNvSpPr/>
          <p:nvPr/>
        </p:nvSpPr>
        <p:spPr bwMode="auto">
          <a:xfrm rot="10800000">
            <a:off x="2511042" y="2961656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79FD832B-0C21-479D-BB01-1F799FBAB304}"/>
              </a:ext>
            </a:extLst>
          </p:cNvPr>
          <p:cNvSpPr/>
          <p:nvPr/>
        </p:nvSpPr>
        <p:spPr bwMode="auto">
          <a:xfrm rot="10800000">
            <a:off x="2910756" y="3165176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2C6C0C1F-7206-494D-B89B-6CC9BD288056}"/>
              </a:ext>
            </a:extLst>
          </p:cNvPr>
          <p:cNvSpPr/>
          <p:nvPr/>
        </p:nvSpPr>
        <p:spPr bwMode="auto">
          <a:xfrm rot="10800000">
            <a:off x="2526287" y="3402064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840D9638-A7AF-4F43-9CE5-5B93F8FD8597}"/>
              </a:ext>
            </a:extLst>
          </p:cNvPr>
          <p:cNvSpPr/>
          <p:nvPr/>
        </p:nvSpPr>
        <p:spPr bwMode="auto">
          <a:xfrm rot="10800000">
            <a:off x="2863621" y="3630158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B3DB6A-1488-43A7-9BE8-434A019B9BD0}"/>
              </a:ext>
            </a:extLst>
          </p:cNvPr>
          <p:cNvSpPr txBox="1"/>
          <p:nvPr/>
        </p:nvSpPr>
        <p:spPr>
          <a:xfrm>
            <a:off x="4661428" y="4502701"/>
            <a:ext cx="2577572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&gt;EPS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enter loop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712000-3652-43DE-B9EE-4CEB8F6A5353}"/>
              </a:ext>
            </a:extLst>
          </p:cNvPr>
          <p:cNvSpPr txBox="1"/>
          <p:nvPr/>
        </p:nvSpPr>
        <p:spPr>
          <a:xfrm>
            <a:off x="4751930" y="391474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A8A1B1-3E9B-4E52-8EBD-1316D2E0A06A}"/>
              </a:ext>
            </a:extLst>
          </p:cNvPr>
          <p:cNvSpPr txBox="1"/>
          <p:nvPr/>
        </p:nvSpPr>
        <p:spPr>
          <a:xfrm>
            <a:off x="6024288" y="318699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A0593E-6015-4675-B11C-E428A38FB68E}"/>
              </a:ext>
            </a:extLst>
          </p:cNvPr>
          <p:cNvSpPr txBox="1"/>
          <p:nvPr/>
        </p:nvSpPr>
        <p:spPr>
          <a:xfrm>
            <a:off x="4745722" y="239360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6D3033-739B-424D-95DA-7263ECA74A36}"/>
              </a:ext>
            </a:extLst>
          </p:cNvPr>
          <p:cNvSpPr txBox="1"/>
          <p:nvPr/>
        </p:nvSpPr>
        <p:spPr>
          <a:xfrm>
            <a:off x="6024288" y="239361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C41197-03D7-4B30-989A-EC3C6081C44C}"/>
              </a:ext>
            </a:extLst>
          </p:cNvPr>
          <p:cNvSpPr txBox="1"/>
          <p:nvPr/>
        </p:nvSpPr>
        <p:spPr>
          <a:xfrm>
            <a:off x="4745722" y="16477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055BA9-DFA8-4EBF-A547-61365AD95B6D}"/>
              </a:ext>
            </a:extLst>
          </p:cNvPr>
          <p:cNvSpPr txBox="1"/>
          <p:nvPr/>
        </p:nvSpPr>
        <p:spPr>
          <a:xfrm>
            <a:off x="6024288" y="165691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1018CD-2745-4503-9B76-8B33D2D3E02E}"/>
              </a:ext>
            </a:extLst>
          </p:cNvPr>
          <p:cNvSpPr/>
          <p:nvPr/>
        </p:nvSpPr>
        <p:spPr>
          <a:xfrm>
            <a:off x="4482445" y="50470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0.0</a:t>
            </a:r>
          </a:p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1.0</a:t>
            </a:r>
            <a:endParaRPr lang="en-I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54DD6B-C809-4C35-8E95-BFC64FCC2176}"/>
              </a:ext>
            </a:extLst>
          </p:cNvPr>
          <p:cNvSpPr/>
          <p:nvPr/>
        </p:nvSpPr>
        <p:spPr>
          <a:xfrm>
            <a:off x="4482445" y="556817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10.0</a:t>
            </a:r>
          </a:p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5.0</a:t>
            </a:r>
            <a:endParaRPr lang="en-I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A8A740-8678-4632-A8AF-B552EE1708BD}"/>
              </a:ext>
            </a:extLst>
          </p:cNvPr>
          <p:cNvSpPr txBox="1"/>
          <p:nvPr/>
        </p:nvSpPr>
        <p:spPr>
          <a:xfrm>
            <a:off x="7436378" y="3683933"/>
            <a:ext cx="1238788" cy="461620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getOpt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34F2A9-3876-43F4-B6CF-439E309CD007}"/>
              </a:ext>
            </a:extLst>
          </p:cNvPr>
          <p:cNvSpPr txBox="1"/>
          <p:nvPr/>
        </p:nvSpPr>
        <p:spPr>
          <a:xfrm>
            <a:off x="7436377" y="2440348"/>
            <a:ext cx="1238789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getOpt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0612A9-BCAB-4EC4-8FDC-C8F62AEAF888}"/>
              </a:ext>
            </a:extLst>
          </p:cNvPr>
          <p:cNvSpPr txBox="1"/>
          <p:nvPr/>
        </p:nvSpPr>
        <p:spPr>
          <a:xfrm>
            <a:off x="7467933" y="1044530"/>
            <a:ext cx="774367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cO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6E09F2-8E51-4A62-9B52-8CDAA268A966}"/>
              </a:ext>
            </a:extLst>
          </p:cNvPr>
          <p:cNvSpPr txBox="1"/>
          <p:nvPr/>
        </p:nvSpPr>
        <p:spPr>
          <a:xfrm>
            <a:off x="7457877" y="1656917"/>
            <a:ext cx="1481375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equLens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DCCFEA1-C207-3C30-90D3-A7ED2D1D3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Repetition Code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89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  <p:bldP spid="17" grpId="1" animBg="1"/>
      <p:bldP spid="18" grpId="0"/>
      <p:bldP spid="19" grpId="0"/>
      <p:bldP spid="20" grpId="0"/>
      <p:bldP spid="21" grpId="0"/>
      <p:bldP spid="22" grpId="0"/>
      <p:bldP spid="23" grpId="0"/>
      <p:bldP spid="4" grpId="0"/>
      <p:bldP spid="11" grpId="0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81E0058-4A48-4203-B7FA-9CA91A64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Repetition Code Analysis</a:t>
            </a:r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49C7F2D9-0541-47F7-A3A3-3193F8810BB2}"/>
              </a:ext>
            </a:extLst>
          </p:cNvPr>
          <p:cNvSpPr/>
          <p:nvPr/>
        </p:nvSpPr>
        <p:spPr bwMode="auto">
          <a:xfrm rot="10800000">
            <a:off x="2769353" y="3856401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CD8CA5-7477-4B42-9D9B-05DDB384F1A2}"/>
              </a:ext>
            </a:extLst>
          </p:cNvPr>
          <p:cNvSpPr txBox="1"/>
          <p:nvPr/>
        </p:nvSpPr>
        <p:spPr>
          <a:xfrm>
            <a:off x="5978041" y="318864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3FBDC9-DD98-407F-BA39-0B11BA81F76C}"/>
              </a:ext>
            </a:extLst>
          </p:cNvPr>
          <p:cNvSpPr txBox="1"/>
          <p:nvPr/>
        </p:nvSpPr>
        <p:spPr>
          <a:xfrm>
            <a:off x="4751110" y="318873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1B234F8-0238-4D7F-9393-92C767EE222F}"/>
              </a:ext>
            </a:extLst>
          </p:cNvPr>
          <p:cNvSpPr/>
          <p:nvPr/>
        </p:nvSpPr>
        <p:spPr bwMode="auto">
          <a:xfrm rot="10800000">
            <a:off x="2731644" y="4091165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B6C33006-255E-490D-9711-270ADBD5FCDC}"/>
              </a:ext>
            </a:extLst>
          </p:cNvPr>
          <p:cNvSpPr/>
          <p:nvPr/>
        </p:nvSpPr>
        <p:spPr bwMode="auto">
          <a:xfrm rot="10800000">
            <a:off x="2943681" y="4316501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DEC699-7704-4650-B179-6ED87C9E396E}"/>
              </a:ext>
            </a:extLst>
          </p:cNvPr>
          <p:cNvSpPr/>
          <p:nvPr/>
        </p:nvSpPr>
        <p:spPr>
          <a:xfrm>
            <a:off x="4494091" y="5601035"/>
            <a:ext cx="3730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o=10.0,i=10.0,xi=20.0,h=-1.0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DA45FE6C-C9A6-4DB8-B3B1-C981E45BECF1}"/>
              </a:ext>
            </a:extLst>
          </p:cNvPr>
          <p:cNvSpPr/>
          <p:nvPr/>
        </p:nvSpPr>
        <p:spPr bwMode="auto">
          <a:xfrm rot="10800000">
            <a:off x="1936584" y="4987375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D1FCF6-A35B-4A1A-A63C-A2B69EF23ECE}"/>
              </a:ext>
            </a:extLst>
          </p:cNvPr>
          <p:cNvSpPr txBox="1"/>
          <p:nvPr/>
        </p:nvSpPr>
        <p:spPr>
          <a:xfrm>
            <a:off x="4748338" y="389970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0.20e2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DE12B448-E346-4EE7-BB50-6CFDDADAFDC8}"/>
              </a:ext>
            </a:extLst>
          </p:cNvPr>
          <p:cNvSpPr/>
          <p:nvPr/>
        </p:nvSpPr>
        <p:spPr bwMode="auto">
          <a:xfrm rot="10800000">
            <a:off x="2806240" y="5212711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C4A4D80-D697-42CE-AAF7-C6932331507C}"/>
              </a:ext>
            </a:extLst>
          </p:cNvPr>
          <p:cNvSpPr/>
          <p:nvPr/>
        </p:nvSpPr>
        <p:spPr>
          <a:xfrm>
            <a:off x="4476877" y="5906869"/>
            <a:ext cx="2406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35.0</a:t>
            </a:r>
          </a:p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10.0</a:t>
            </a:r>
            <a:endParaRPr lang="en-I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7247FB-E8BF-44B5-9B8D-A1D8507EA96B}"/>
              </a:ext>
            </a:extLst>
          </p:cNvPr>
          <p:cNvSpPr txBox="1"/>
          <p:nvPr/>
        </p:nvSpPr>
        <p:spPr>
          <a:xfrm>
            <a:off x="4741683" y="239337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0.35e2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74E6A3-476B-4B24-97AC-6BAD6B8BD2B3}"/>
              </a:ext>
            </a:extLst>
          </p:cNvPr>
          <p:cNvSpPr txBox="1"/>
          <p:nvPr/>
        </p:nvSpPr>
        <p:spPr>
          <a:xfrm>
            <a:off x="6026118" y="240343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0.10e2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C0DC11-51C4-4EDA-9D6D-9696EC710842}"/>
              </a:ext>
            </a:extLst>
          </p:cNvPr>
          <p:cNvSpPr txBox="1"/>
          <p:nvPr/>
        </p:nvSpPr>
        <p:spPr>
          <a:xfrm>
            <a:off x="7466188" y="2123830"/>
            <a:ext cx="1238788" cy="461620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getOpt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61BF40-46ED-4B39-9BCA-22E1193712C3}"/>
              </a:ext>
            </a:extLst>
          </p:cNvPr>
          <p:cNvSpPr txBox="1"/>
          <p:nvPr/>
        </p:nvSpPr>
        <p:spPr>
          <a:xfrm>
            <a:off x="7466188" y="3188738"/>
            <a:ext cx="1160316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cMag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22EC86-D1BD-485F-A966-D71C5B80421E}"/>
              </a:ext>
            </a:extLst>
          </p:cNvPr>
          <p:cNvSpPr txBox="1"/>
          <p:nvPr/>
        </p:nvSpPr>
        <p:spPr>
          <a:xfrm>
            <a:off x="7466188" y="2682482"/>
            <a:ext cx="869656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cXi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5EC3D17-E96F-4353-9E13-165804AF92F0}"/>
              </a:ext>
            </a:extLst>
          </p:cNvPr>
          <p:cNvGrpSpPr/>
          <p:nvPr/>
        </p:nvGrpSpPr>
        <p:grpSpPr>
          <a:xfrm>
            <a:off x="7487198" y="4036539"/>
            <a:ext cx="1293547" cy="434303"/>
            <a:chOff x="219760" y="3017310"/>
            <a:chExt cx="1293547" cy="4343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3135FE1-0666-4684-B37D-4417FD9BB1C8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ptos" panose="02110004020202020204"/>
                </a:rPr>
                <a:t>fprintf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ptos" panose="02110004020202020204"/>
                </a:rPr>
                <a:t>()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51D4A2B-7C5F-4A7A-B50E-667C30C019BD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sng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&quot;No&quot; Symbol 11">
              <a:extLst>
                <a:ext uri="{FF2B5EF4-FFF2-40B4-BE49-F238E27FC236}">
                  <a16:creationId xmlns:a16="http://schemas.microsoft.com/office/drawing/2014/main" id="{7F76EE88-58AF-4728-A163-726AF1451796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D72F2B3E-7EA8-849C-5CBF-02984A0C084B}"/>
              </a:ext>
            </a:extLst>
          </p:cNvPr>
          <p:cNvSpPr/>
          <p:nvPr/>
        </p:nvSpPr>
        <p:spPr>
          <a:xfrm>
            <a:off x="4453562" y="5039367"/>
            <a:ext cx="2201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10.0</a:t>
            </a:r>
          </a:p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5.0</a:t>
            </a:r>
            <a:endParaRPr lang="en-I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31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5" grpId="0"/>
      <p:bldP spid="26" grpId="0"/>
      <p:bldP spid="27" grpId="0" animBg="1"/>
      <p:bldP spid="27" grpId="1" animBg="1"/>
      <p:bldP spid="28" grpId="0" animBg="1"/>
      <p:bldP spid="28" grpId="1" animBg="1"/>
      <p:bldP spid="2" grpId="0"/>
      <p:bldP spid="29" grpId="0" animBg="1"/>
      <p:bldP spid="29" grpId="1" animBg="1"/>
      <p:bldP spid="30" grpId="0"/>
      <p:bldP spid="31" grpId="0" animBg="1"/>
      <p:bldP spid="32" grpId="0"/>
      <p:bldP spid="33" grpId="0"/>
      <p:bldP spid="34" grpId="0"/>
      <p:bldP spid="35" grpId="0" animBg="1"/>
      <p:bldP spid="36" grpId="0" animBg="1"/>
      <p:bldP spid="36" grpId="1" animBg="1"/>
      <p:bldP spid="37" grpId="0" animBg="1"/>
      <p:bldP spid="3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91B31C-604D-4BD1-9E62-807AB6BAD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Repetition Code Analysis</a:t>
            </a:r>
            <a:endParaRPr lang="en-US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79FD832B-0C21-479D-BB01-1F799FBAB304}"/>
              </a:ext>
            </a:extLst>
          </p:cNvPr>
          <p:cNvSpPr/>
          <p:nvPr/>
        </p:nvSpPr>
        <p:spPr bwMode="auto">
          <a:xfrm rot="10800000">
            <a:off x="2910756" y="3165176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2C6C0C1F-7206-494D-B89B-6CC9BD288056}"/>
              </a:ext>
            </a:extLst>
          </p:cNvPr>
          <p:cNvSpPr/>
          <p:nvPr/>
        </p:nvSpPr>
        <p:spPr bwMode="auto">
          <a:xfrm rot="10800000">
            <a:off x="2526287" y="3402064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840D9638-A7AF-4F43-9CE5-5B93F8FD8597}"/>
              </a:ext>
            </a:extLst>
          </p:cNvPr>
          <p:cNvSpPr/>
          <p:nvPr/>
        </p:nvSpPr>
        <p:spPr bwMode="auto">
          <a:xfrm rot="10800000">
            <a:off x="2863621" y="3630158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B3DB6A-1488-43A7-9BE8-434A019B9BD0}"/>
              </a:ext>
            </a:extLst>
          </p:cNvPr>
          <p:cNvSpPr txBox="1"/>
          <p:nvPr/>
        </p:nvSpPr>
        <p:spPr>
          <a:xfrm>
            <a:off x="4644495" y="4511930"/>
            <a:ext cx="2540021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&gt;EPS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enter loop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0612A9-BCAB-4EC4-8FDC-C8F62AEAF888}"/>
              </a:ext>
            </a:extLst>
          </p:cNvPr>
          <p:cNvSpPr txBox="1"/>
          <p:nvPr/>
        </p:nvSpPr>
        <p:spPr>
          <a:xfrm>
            <a:off x="7455231" y="1080527"/>
            <a:ext cx="774367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cO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6E09F2-8E51-4A62-9B52-8CDAA268A966}"/>
              </a:ext>
            </a:extLst>
          </p:cNvPr>
          <p:cNvSpPr txBox="1"/>
          <p:nvPr/>
        </p:nvSpPr>
        <p:spPr>
          <a:xfrm>
            <a:off x="7455231" y="1649495"/>
            <a:ext cx="1481375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equLens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9D7BE1-352E-44A8-B5D4-81CA1898D6EE}"/>
              </a:ext>
            </a:extLst>
          </p:cNvPr>
          <p:cNvSpPr txBox="1"/>
          <p:nvPr/>
        </p:nvSpPr>
        <p:spPr>
          <a:xfrm>
            <a:off x="4750011" y="16477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0.15e2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6F1D8A-F8C6-45D3-AB33-04853F55EB8D}"/>
              </a:ext>
            </a:extLst>
          </p:cNvPr>
          <p:cNvSpPr txBox="1"/>
          <p:nvPr/>
        </p:nvSpPr>
        <p:spPr>
          <a:xfrm>
            <a:off x="6024200" y="165357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0.30e2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105934-9572-0DB3-2EF6-B654AD3C0528}"/>
              </a:ext>
            </a:extLst>
          </p:cNvPr>
          <p:cNvSpPr/>
          <p:nvPr/>
        </p:nvSpPr>
        <p:spPr>
          <a:xfrm>
            <a:off x="4494091" y="5601035"/>
            <a:ext cx="3730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o=10.0,i=10.0,xi=20.0,h=-1.0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60481F-56FD-429B-CF01-B954B5034E3B}"/>
              </a:ext>
            </a:extLst>
          </p:cNvPr>
          <p:cNvSpPr/>
          <p:nvPr/>
        </p:nvSpPr>
        <p:spPr>
          <a:xfrm>
            <a:off x="4476877" y="5906869"/>
            <a:ext cx="2406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35.0</a:t>
            </a:r>
          </a:p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10.0</a:t>
            </a:r>
            <a:endParaRPr lang="en-I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0C7BA-5C46-1207-50D6-F0B80A9DDB23}"/>
              </a:ext>
            </a:extLst>
          </p:cNvPr>
          <p:cNvSpPr/>
          <p:nvPr/>
        </p:nvSpPr>
        <p:spPr>
          <a:xfrm>
            <a:off x="4453562" y="5039367"/>
            <a:ext cx="2201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10.0</a:t>
            </a:r>
          </a:p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5.0</a:t>
            </a:r>
            <a:endParaRPr lang="en-I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63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  <p:bldP spid="17" grpId="1" animBg="1"/>
      <p:bldP spid="33" grpId="0" animBg="1"/>
      <p:bldP spid="33" grpId="1" animBg="1"/>
      <p:bldP spid="34" grpId="0" animBg="1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F10834-AD4F-40D9-B9A9-8881DF1A4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Repetition Code Analysis (Exit)</a:t>
            </a:r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49C7F2D9-0541-47F7-A3A3-3193F8810BB2}"/>
              </a:ext>
            </a:extLst>
          </p:cNvPr>
          <p:cNvSpPr/>
          <p:nvPr/>
        </p:nvSpPr>
        <p:spPr bwMode="auto">
          <a:xfrm rot="10800000">
            <a:off x="2769353" y="3856401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CD8CA5-7477-4B42-9D9B-05DDB384F1A2}"/>
              </a:ext>
            </a:extLst>
          </p:cNvPr>
          <p:cNvSpPr txBox="1"/>
          <p:nvPr/>
        </p:nvSpPr>
        <p:spPr>
          <a:xfrm>
            <a:off x="6006322" y="318864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  0.20e1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3FBDC9-DD98-407F-BA39-0B11BA81F76C}"/>
              </a:ext>
            </a:extLst>
          </p:cNvPr>
          <p:cNvSpPr txBox="1"/>
          <p:nvPr/>
        </p:nvSpPr>
        <p:spPr>
          <a:xfrm>
            <a:off x="4756855" y="3190377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0.65e2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1B234F8-0238-4D7F-9393-92C767EE222F}"/>
              </a:ext>
            </a:extLst>
          </p:cNvPr>
          <p:cNvSpPr/>
          <p:nvPr/>
        </p:nvSpPr>
        <p:spPr bwMode="auto">
          <a:xfrm rot="10800000">
            <a:off x="2731644" y="4091165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B6C33006-255E-490D-9711-270ADBD5FCDC}"/>
              </a:ext>
            </a:extLst>
          </p:cNvPr>
          <p:cNvSpPr/>
          <p:nvPr/>
        </p:nvSpPr>
        <p:spPr bwMode="auto">
          <a:xfrm rot="10800000">
            <a:off x="2943681" y="4316501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DEC699-7704-4650-B179-6ED87C9E396E}"/>
              </a:ext>
            </a:extLst>
          </p:cNvPr>
          <p:cNvSpPr/>
          <p:nvPr/>
        </p:nvSpPr>
        <p:spPr>
          <a:xfrm>
            <a:off x="4494091" y="5825403"/>
            <a:ext cx="360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o=15.0,i=30.0,xi=65.0,h=2.0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DA45FE6C-C9A6-4DB8-B3B1-C981E45BECF1}"/>
              </a:ext>
            </a:extLst>
          </p:cNvPr>
          <p:cNvSpPr/>
          <p:nvPr/>
        </p:nvSpPr>
        <p:spPr bwMode="auto">
          <a:xfrm rot="10800000">
            <a:off x="1936584" y="4987375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DE12B448-E346-4EE7-BB50-6CFDDADAFDC8}"/>
              </a:ext>
            </a:extLst>
          </p:cNvPr>
          <p:cNvSpPr/>
          <p:nvPr/>
        </p:nvSpPr>
        <p:spPr bwMode="auto">
          <a:xfrm rot="10800000">
            <a:off x="2806240" y="5212711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C4A4D80-D697-42CE-AAF7-C6932331507C}"/>
              </a:ext>
            </a:extLst>
          </p:cNvPr>
          <p:cNvSpPr/>
          <p:nvPr/>
        </p:nvSpPr>
        <p:spPr>
          <a:xfrm>
            <a:off x="4476877" y="6050807"/>
            <a:ext cx="2444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0.0</a:t>
            </a:r>
          </a:p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0.0</a:t>
            </a:r>
            <a:endParaRPr lang="en-I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C0DC11-51C4-4EDA-9D6D-9696EC710842}"/>
              </a:ext>
            </a:extLst>
          </p:cNvPr>
          <p:cNvSpPr txBox="1"/>
          <p:nvPr/>
        </p:nvSpPr>
        <p:spPr>
          <a:xfrm>
            <a:off x="7478569" y="2433951"/>
            <a:ext cx="1238788" cy="461620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getOpt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61BF40-46ED-4B39-9BCA-22E1193712C3}"/>
              </a:ext>
            </a:extLst>
          </p:cNvPr>
          <p:cNvSpPr txBox="1"/>
          <p:nvPr/>
        </p:nvSpPr>
        <p:spPr>
          <a:xfrm>
            <a:off x="7466188" y="3188738"/>
            <a:ext cx="1160316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cMag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22EC86-D1BD-485F-A966-D71C5B80421E}"/>
              </a:ext>
            </a:extLst>
          </p:cNvPr>
          <p:cNvSpPr txBox="1"/>
          <p:nvPr/>
        </p:nvSpPr>
        <p:spPr>
          <a:xfrm>
            <a:off x="7478569" y="1886792"/>
            <a:ext cx="869656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cXi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5EC3D17-E96F-4353-9E13-165804AF92F0}"/>
              </a:ext>
            </a:extLst>
          </p:cNvPr>
          <p:cNvGrpSpPr/>
          <p:nvPr/>
        </p:nvGrpSpPr>
        <p:grpSpPr>
          <a:xfrm>
            <a:off x="7399572" y="4040247"/>
            <a:ext cx="1293547" cy="434303"/>
            <a:chOff x="219760" y="3017310"/>
            <a:chExt cx="1293547" cy="4343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3135FE1-0666-4684-B37D-4417FD9BB1C8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ptos" panose="02110004020202020204"/>
                </a:rPr>
                <a:t>fprintf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ptos" panose="02110004020202020204"/>
                </a:rPr>
                <a:t>()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51D4A2B-7C5F-4A7A-B50E-667C30C019BD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sng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&quot;No&quot; Symbol 11">
              <a:extLst>
                <a:ext uri="{FF2B5EF4-FFF2-40B4-BE49-F238E27FC236}">
                  <a16:creationId xmlns:a16="http://schemas.microsoft.com/office/drawing/2014/main" id="{7F76EE88-58AF-4728-A163-726AF1451796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C025BC3-051C-4F0A-9B26-4176A48B44B4}"/>
              </a:ext>
            </a:extLst>
          </p:cNvPr>
          <p:cNvSpPr txBox="1"/>
          <p:nvPr/>
        </p:nvSpPr>
        <p:spPr>
          <a:xfrm>
            <a:off x="4753831" y="389988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0.65e2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AA608D4-0F99-46CA-A11B-F510B2CCB6F4}"/>
              </a:ext>
            </a:extLst>
          </p:cNvPr>
          <p:cNvSpPr txBox="1"/>
          <p:nvPr/>
        </p:nvSpPr>
        <p:spPr>
          <a:xfrm>
            <a:off x="4720674" y="240378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0.00e2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078B179-E3EB-4027-BE7F-CABB4D2AE5D9}"/>
              </a:ext>
            </a:extLst>
          </p:cNvPr>
          <p:cNvSpPr txBox="1"/>
          <p:nvPr/>
        </p:nvSpPr>
        <p:spPr>
          <a:xfrm>
            <a:off x="6025176" y="241424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0.00e2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AD275C37-84F9-4AD1-B29F-6621E8F0E3AB}"/>
              </a:ext>
            </a:extLst>
          </p:cNvPr>
          <p:cNvSpPr/>
          <p:nvPr/>
        </p:nvSpPr>
        <p:spPr bwMode="auto">
          <a:xfrm rot="10800000">
            <a:off x="2835828" y="3182960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4E3F742-3DD0-4BB9-B982-89515D7634B2}"/>
              </a:ext>
            </a:extLst>
          </p:cNvPr>
          <p:cNvSpPr txBox="1"/>
          <p:nvPr/>
        </p:nvSpPr>
        <p:spPr>
          <a:xfrm>
            <a:off x="4572000" y="4495193"/>
            <a:ext cx="2401151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&lt;EPS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exit loop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91057D-F484-588F-4727-01AD50ACB27D}"/>
              </a:ext>
            </a:extLst>
          </p:cNvPr>
          <p:cNvSpPr/>
          <p:nvPr/>
        </p:nvSpPr>
        <p:spPr>
          <a:xfrm>
            <a:off x="4494091" y="5016836"/>
            <a:ext cx="3730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o=10.0,i=10.0,xi=20.0,h=-1.0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C51E87-A925-BD1D-ACF6-71EC8165538D}"/>
              </a:ext>
            </a:extLst>
          </p:cNvPr>
          <p:cNvSpPr/>
          <p:nvPr/>
        </p:nvSpPr>
        <p:spPr>
          <a:xfrm>
            <a:off x="4476877" y="5322670"/>
            <a:ext cx="2406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35.0</a:t>
            </a:r>
          </a:p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10.0</a:t>
            </a:r>
            <a:endParaRPr lang="en-I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09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5" grpId="0"/>
      <p:bldP spid="26" grpId="0"/>
      <p:bldP spid="27" grpId="0" animBg="1"/>
      <p:bldP spid="27" grpId="1" animBg="1"/>
      <p:bldP spid="28" grpId="0" animBg="1"/>
      <p:bldP spid="28" grpId="1" animBg="1"/>
      <p:bldP spid="2" grpId="0"/>
      <p:bldP spid="29" grpId="0" animBg="1"/>
      <p:bldP spid="29" grpId="1" animBg="1"/>
      <p:bldP spid="31" grpId="0" animBg="1"/>
      <p:bldP spid="31" grpId="1" animBg="1"/>
      <p:bldP spid="32" grpId="0"/>
      <p:bldP spid="35" grpId="0" animBg="1"/>
      <p:bldP spid="36" grpId="0" animBg="1"/>
      <p:bldP spid="36" grpId="1" animBg="1"/>
      <p:bldP spid="37" grpId="0" animBg="1"/>
      <p:bldP spid="37" grpId="1" animBg="1"/>
      <p:bldP spid="24" grpId="0"/>
      <p:bldP spid="42" grpId="0"/>
      <p:bldP spid="43" grpId="0"/>
      <p:bldP spid="44" grpId="0" animBg="1"/>
      <p:bldP spid="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9614637-EA1E-CAE9-673E-C8821C74E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Repetition Code Analysis (</a:t>
            </a:r>
            <a:r>
              <a:rPr lang="en-CA" dirty="0" err="1"/>
              <a:t>Rtn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1D41F0D-E69A-45E2-A51A-DA8A8D7F70F2}"/>
              </a:ext>
            </a:extLst>
          </p:cNvPr>
          <p:cNvSpPr/>
          <p:nvPr/>
        </p:nvSpPr>
        <p:spPr bwMode="auto">
          <a:xfrm rot="10800000">
            <a:off x="1935598" y="5645769"/>
            <a:ext cx="438150" cy="225336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07CEC3-0212-96B0-A4D1-04E002CE8A06}"/>
              </a:ext>
            </a:extLst>
          </p:cNvPr>
          <p:cNvSpPr/>
          <p:nvPr/>
        </p:nvSpPr>
        <p:spPr>
          <a:xfrm>
            <a:off x="4494091" y="5825403"/>
            <a:ext cx="360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o=15.0,i=30.0,xi=65.0,h=2.0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D6113F-9FB9-1265-0DE3-7A2D09824B7F}"/>
              </a:ext>
            </a:extLst>
          </p:cNvPr>
          <p:cNvSpPr/>
          <p:nvPr/>
        </p:nvSpPr>
        <p:spPr>
          <a:xfrm>
            <a:off x="4476877" y="6050807"/>
            <a:ext cx="2444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0.0</a:t>
            </a:r>
          </a:p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0.0</a:t>
            </a:r>
            <a:endParaRPr lang="en-I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25CDBF-06F5-2AEC-44EC-EACB3C38BCFD}"/>
              </a:ext>
            </a:extLst>
          </p:cNvPr>
          <p:cNvSpPr/>
          <p:nvPr/>
        </p:nvSpPr>
        <p:spPr>
          <a:xfrm>
            <a:off x="4494091" y="5016836"/>
            <a:ext cx="3730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o=10.0,i=10.0,xi=20.0,h=-1.0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5BD4DC-5632-D76A-4D34-0ED95470750E}"/>
              </a:ext>
            </a:extLst>
          </p:cNvPr>
          <p:cNvSpPr/>
          <p:nvPr/>
        </p:nvSpPr>
        <p:spPr>
          <a:xfrm>
            <a:off x="4476877" y="5322670"/>
            <a:ext cx="2406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35.0</a:t>
            </a:r>
          </a:p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10.0</a:t>
            </a:r>
            <a:endParaRPr lang="en-I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502903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18450</TotalTime>
  <Words>553</Words>
  <Application>Microsoft Office PowerPoint</Application>
  <PresentationFormat>On-screen Show (4:3)</PresentationFormat>
  <Paragraphs>156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Aharoni</vt:lpstr>
      <vt:lpstr>Aptos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Optical Ray Tracing</vt:lpstr>
      <vt:lpstr>Optical Ray Tracing</vt:lpstr>
      <vt:lpstr>UML to Include Repetition</vt:lpstr>
      <vt:lpstr>UML to Include Repetition</vt:lpstr>
      <vt:lpstr>UML  ANSI-C</vt:lpstr>
      <vt:lpstr>Compile, Link, Run </vt:lpstr>
      <vt:lpstr>Repetition Code Analysis (Head)</vt:lpstr>
      <vt:lpstr>Repetition Code Analysis</vt:lpstr>
      <vt:lpstr>Repetition Code Analysis</vt:lpstr>
      <vt:lpstr>Repetition Code Analysis</vt:lpstr>
      <vt:lpstr>Repetition Code Analysis</vt:lpstr>
      <vt:lpstr>Repetition Code Analysis (Exit)</vt:lpstr>
      <vt:lpstr>Repetition Code Analysis (Rtn)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620</cp:revision>
  <dcterms:created xsi:type="dcterms:W3CDTF">2021-11-11T14:49:04Z</dcterms:created>
  <dcterms:modified xsi:type="dcterms:W3CDTF">2025-05-26T03:36:04Z</dcterms:modified>
  <cp:category>www.sdba.info/ansi</cp:category>
</cp:coreProperties>
</file>