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313" r:id="rId2"/>
    <p:sldId id="439" r:id="rId3"/>
    <p:sldId id="367" r:id="rId4"/>
    <p:sldId id="368" r:id="rId5"/>
    <p:sldId id="450" r:id="rId6"/>
    <p:sldId id="369" r:id="rId7"/>
    <p:sldId id="377" r:id="rId8"/>
    <p:sldId id="447" r:id="rId9"/>
    <p:sldId id="448" r:id="rId10"/>
    <p:sldId id="449" r:id="rId11"/>
    <p:sldId id="38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39"/>
            <p14:sldId id="367"/>
            <p14:sldId id="368"/>
            <p14:sldId id="450"/>
            <p14:sldId id="369"/>
            <p14:sldId id="377"/>
            <p14:sldId id="447"/>
            <p14:sldId id="448"/>
            <p14:sldId id="449"/>
            <p14:sldId id="3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A8A8"/>
    <a:srgbClr val="00B050"/>
    <a:srgbClr val="0033CC"/>
    <a:srgbClr val="FBFBFB"/>
    <a:srgbClr val="F7F7F7"/>
    <a:srgbClr val="F1F1F1"/>
    <a:srgbClr val="FCFCFC"/>
    <a:srgbClr val="FDFDFD"/>
    <a:srgbClr val="F3F3F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95877" autoAdjust="0"/>
  </p:normalViewPr>
  <p:slideViewPr>
    <p:cSldViewPr snapToGrid="0">
      <p:cViewPr varScale="1">
        <p:scale>
          <a:sx n="151" d="100"/>
          <a:sy n="151" d="100"/>
        </p:scale>
        <p:origin x="1972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25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C1B4B97-D432-4ED5-BFFE-FDE78AD9A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1090"/>
            <a:ext cx="4163437" cy="55017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6CC568-9A74-4958-8842-085D148C7D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21091"/>
            <a:ext cx="4163437" cy="550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1l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h, o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96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co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re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2578974" y="105865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3604" y="233840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45254" y="259898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stCxn id="66" idx="0"/>
            <a:endCxn id="72" idx="4"/>
          </p:cNvCxnSpPr>
          <p:nvPr userDrawn="1"/>
        </p:nvCxnSpPr>
        <p:spPr bwMode="auto">
          <a:xfrm flipH="1" flipV="1">
            <a:off x="2832649" y="1523567"/>
            <a:ext cx="5516" cy="10754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2296782" y="2040869"/>
            <a:ext cx="506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0635" y="6256666"/>
            <a:ext cx="1081372" cy="108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8059" y="2338408"/>
            <a:ext cx="5152" cy="39182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E0DFD-DB29-DA4D-8DDC-E511AD919DB0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359EB4E-E1CC-9017-C73E-7014F9BF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3AC5F1-52DE-5C58-82A9-EA712BF17A9A}"/>
                </a:ext>
              </a:extLst>
            </p:cNvPr>
            <p:cNvCxnSpPr>
              <a:cxnSpLocks/>
              <a:stCxn id="7" idx="4"/>
              <a:endCxn id="5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76AB241-9BBA-C0F7-133C-41561394BC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16A6ACF-F92F-8498-C5F7-51913F6489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B0D985-662F-BF8F-02C6-A84C3EA7F636}"/>
                </a:ext>
              </a:extLst>
            </p:cNvPr>
            <p:cNvCxnSpPr>
              <a:cxnSpLocks/>
              <a:endCxn id="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D4484C4-A9D9-553C-2BC6-3D67746096F8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C04F3-6E2A-5111-FBC9-83CF21EFCECD}"/>
                </a:ext>
              </a:extLst>
            </p:cNvPr>
            <p:cNvCxnSpPr>
              <a:cxnSpLocks/>
              <a:stCxn id="11" idx="2"/>
              <a:endCxn id="13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FF5779E-E8C7-4458-A393-AEF29D93D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BEE8FE-666B-8C5E-8385-7087ED58DE35}"/>
                </a:ext>
              </a:extLst>
            </p:cNvPr>
            <p:cNvCxnSpPr>
              <a:cxnSpLocks/>
              <a:stCxn id="13" idx="2"/>
              <a:endCxn id="15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EDFCCBE-D4C8-1972-DBA8-C92DA54335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E8AFD7C-0B78-60AD-4F60-900D41D81B8C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FCD3C40-46C0-31D7-BEED-5F6B8264006C}"/>
                </a:ext>
              </a:extLst>
            </p:cNvPr>
            <p:cNvCxnSpPr>
              <a:cxnSpLocks/>
              <a:stCxn id="5" idx="2"/>
              <a:endCxn id="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B2D00C-627B-6C61-5CFC-C8333AF19CA2}"/>
              </a:ext>
            </a:extLst>
          </p:cNvPr>
          <p:cNvGrpSpPr/>
          <p:nvPr userDrawn="1"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69D32C38-3F37-376A-0796-50D3F33C754C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CFB9184D-311E-FB42-4BBB-52EE716B224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3A7F2BF-A0B1-76CE-4B76-F80D1BB3A731}"/>
              </a:ext>
            </a:extLst>
          </p:cNvPr>
          <p:cNvCxnSpPr/>
          <p:nvPr userDrawn="1"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75A773-BE03-70CC-AE02-CA89B870D2FA}"/>
              </a:ext>
            </a:extLst>
          </p:cNvPr>
          <p:cNvSpPr/>
          <p:nvPr userDrawn="1"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9D58AE-01ED-F0E4-A648-3BCD08D169EC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1AF864A-458D-F4C9-A12B-59B4022C669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003A793-72C2-9E68-8E29-408568257DAA}"/>
              </a:ext>
            </a:extLst>
          </p:cNvPr>
          <p:cNvSpPr/>
          <p:nvPr userDrawn="1"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266EA4-23D5-1EAC-4F8D-E86A34871D3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8124E0-C09E-1B92-9206-ADABB8B923B5}"/>
              </a:ext>
            </a:extLst>
          </p:cNvPr>
          <p:cNvSpPr/>
          <p:nvPr userDrawn="1"/>
        </p:nvSpPr>
        <p:spPr bwMode="auto">
          <a:xfrm>
            <a:off x="458860" y="598784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o=xi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h=hi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E313C6FC-C999-4570-9B0A-26E95747E9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41" y="933973"/>
            <a:ext cx="3477775" cy="56868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100EE5A-6F5C-464C-8615-25AC87B3CEDE}"/>
              </a:ext>
            </a:extLst>
          </p:cNvPr>
          <p:cNvGrpSpPr/>
          <p:nvPr userDrawn="1"/>
        </p:nvGrpSpPr>
        <p:grpSpPr>
          <a:xfrm>
            <a:off x="3584776" y="887684"/>
            <a:ext cx="2834781" cy="3341413"/>
            <a:chOff x="5891877" y="3335462"/>
            <a:chExt cx="1257904" cy="28567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9CAF876-C137-4EAE-9E9B-0F5AED036B9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8C11A2-2A29-413D-94A6-07CE61DBA741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2C11B1-7723-41AD-AA04-5C49D8A259B8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448F05-FBFE-4FEA-8904-B927D8833D0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890A92E-39F8-4BFA-AB68-4DD2531D9875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EF44FE-DC15-49B5-BE3E-2BD9760EC6CE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28749-6927-460F-88AA-661EFC84808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1957E73-327D-4CB0-AD12-D010765AA4B0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FAA1ED-7F83-4B7D-88EA-7837CA3CA867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B7FFCA-11FC-4EAF-8D0B-63ED1214519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B8AFA9A-5622-4E38-B1AD-B8897AFE66F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D919B8-7F80-4CB7-B408-F0F324AC914A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D744CEC-41F3-4F03-B647-43FBA784D3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B303DA-28B6-4B1A-92E6-4900EB334E59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DC5C4B-D2E3-4D0C-9A8C-8CF3FA6ED878}"/>
              </a:ext>
            </a:extLst>
          </p:cNvPr>
          <p:cNvGrpSpPr/>
          <p:nvPr userDrawn="1"/>
        </p:nvGrpSpPr>
        <p:grpSpPr>
          <a:xfrm>
            <a:off x="5111424" y="1994649"/>
            <a:ext cx="1167307" cy="734186"/>
            <a:chOff x="6877748" y="1857555"/>
            <a:chExt cx="1167307" cy="73418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5505B94-ADDA-4A56-8ECD-4707C1277FC9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8317CB-A8D5-48F8-8FA1-9A4FBE8BAEA9}"/>
                </a:ext>
              </a:extLst>
            </p:cNvPr>
            <p:cNvSpPr/>
            <p:nvPr/>
          </p:nvSpPr>
          <p:spPr>
            <a:xfrm>
              <a:off x="6877748" y="185755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E01057-08DB-4AC8-A96E-FBFFF1FEB4FF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9F42C77-C691-4460-8D63-870064C3D07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05F4C67-53B4-43F0-8A25-C0C726B76F07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xl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C5258F-8508-41A2-B7A6-F87DD580F7E2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FB7A4FC-50E7-4637-8A0F-B89E5471B5A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305EEC3-821E-4295-A7B2-3A37BFC037B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645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FF0C2-8482-4CD7-867C-E6D36278C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E1E2C6F-8532-49D6-92BC-570A5FAFC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088156" y="935340"/>
            <a:ext cx="5055843" cy="423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219E2-8AB5-4EF6-AAE6-B33E8DB7A2F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C2BCDE-8D93-4F81-9931-C4545FE93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6D94AF-63AE-4070-8EFC-61D826D83DC4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F58DE-F86C-46D4-B5E7-8FA061F0EE8C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5CA731-D0B0-4F9C-A69D-5A366F673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9E8258A-81D8-4599-B551-9569772C0D37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A9A12F-E32B-415A-ADBD-AB06B3443E25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D8933DD-9194-434D-B470-0B0AD691A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03665FA-EA6B-4CF6-B39F-43EE4FC3AADF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2C98A6-1AA9-4DE9-82FE-7205B3059B13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4772BAD-345B-47DC-9304-B76AC5BE3B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1EF2050-BC01-4421-9E4B-42D4A064156A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F7061D-137B-429B-A2A1-D638A158453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4E3A65C-8E2E-400E-95E9-441337AC54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51E705A-712F-4A0C-949A-84FA93992ED9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492FEE-617D-4820-A354-5784CA4D399A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8F4990EE-F1C0-47BF-9F02-A2A936950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25D0111-0F6A-490B-A41E-0D317555BE30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1E6488F-651A-4AF8-B530-112AE7BD898C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1AB148C4-6B8B-436D-95A0-3E136FF261BA}"/>
              </a:ext>
            </a:extLst>
          </p:cNvPr>
          <p:cNvGrpSpPr/>
          <p:nvPr userDrawn="1"/>
        </p:nvGrpSpPr>
        <p:grpSpPr>
          <a:xfrm>
            <a:off x="5003603" y="3793816"/>
            <a:ext cx="1795079" cy="1274769"/>
            <a:chOff x="10073302" y="474435"/>
            <a:chExt cx="1257904" cy="1726071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D87421A-FD3F-4E92-80A5-F9E51FB0BBB8}"/>
                </a:ext>
              </a:extLst>
            </p:cNvPr>
            <p:cNvSpPr/>
            <p:nvPr userDrawn="1"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060E1AB-178E-4DB4-94E8-1903C3B792D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49F84C7-5AF6-4E87-BE4D-A635A7021AEA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BCE79A1-CCF1-43BD-8E26-9368732ABFE1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9399722-14CC-41D4-91BD-2952027B8C1E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08720C-ECD8-45BB-B44D-817E2531216E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F47FAAB-EAEA-4275-9F25-787C0FF5CA1C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D5AF5D0-DE03-4535-A768-9EC181B3E2C5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https://www.sdba.info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https://www.bits2c.com/" TargetMode="Externa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4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5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  <p:sldLayoutId id="2147483784" r:id="rId4"/>
    <p:sldLayoutId id="2147483781" r:id="rId5"/>
    <p:sldLayoutId id="2147483812" r:id="rId6"/>
    <p:sldLayoutId id="2147483783" r:id="rId7"/>
    <p:sldLayoutId id="2147483785" r:id="rId8"/>
    <p:sldLayoutId id="2147483782" r:id="rId9"/>
    <p:sldLayoutId id="2147483786" r:id="rId10"/>
    <p:sldLayoutId id="2147483790" r:id="rId11"/>
    <p:sldLayoutId id="2147483788" r:id="rId12"/>
    <p:sldLayoutId id="2147483791" r:id="rId13"/>
    <p:sldLayoutId id="2147483789" r:id="rId14"/>
    <p:sldLayoutId id="2147483787" r:id="rId15"/>
    <p:sldLayoutId id="2147483793" r:id="rId16"/>
    <p:sldLayoutId id="2147483792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799" r:id="rId23"/>
    <p:sldLayoutId id="2147483800" r:id="rId24"/>
    <p:sldLayoutId id="2147483801" r:id="rId25"/>
    <p:sldLayoutId id="2147483802" r:id="rId26"/>
    <p:sldLayoutId id="2147483803" r:id="rId27"/>
    <p:sldLayoutId id="2147483804" r:id="rId28"/>
    <p:sldLayoutId id="2147483808" r:id="rId29"/>
    <p:sldLayoutId id="2147483809" r:id="rId30"/>
    <p:sldLayoutId id="2147483810" r:id="rId31"/>
    <p:sldLayoutId id="2147483811" r:id="rId3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98407-4CED-4059-4842-487740BF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C631-EB7B-209E-9BEB-7415D6BA2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AD9BD1-496F-F4FE-ADD9-5727FE8F98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Using Pointers </a:t>
            </a:r>
          </a:p>
          <a:p>
            <a:r>
              <a:rPr lang="en-CA" dirty="0"/>
              <a:t>[Calling </a:t>
            </a:r>
            <a:r>
              <a:rPr lang="en-CA" dirty="0" err="1"/>
              <a:t>fscanf</a:t>
            </a:r>
            <a:r>
              <a:rPr lang="en-CA" dirty="0"/>
              <a:t>() from your function]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8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Pointers to Get Input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F6BBD-134A-4CB0-A546-397F5DA53B3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285777" y="942874"/>
            <a:ext cx="4907280" cy="4962525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Download </a:t>
            </a:r>
            <a:r>
              <a:rPr lang="en-US" dirty="0" err="1"/>
              <a:t>o_coord.c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Replace </a:t>
            </a:r>
            <a:r>
              <a:rPr lang="en-US" dirty="0" err="1"/>
              <a:t>getFloatPrompt</a:t>
            </a:r>
            <a:r>
              <a:rPr lang="en-US" dirty="0"/>
              <a:t>() with your own function to get (</a:t>
            </a:r>
            <a:r>
              <a:rPr lang="en-US" dirty="0" err="1"/>
              <a:t>ox,h</a:t>
            </a:r>
            <a:r>
              <a:rPr lang="en-US" dirty="0"/>
              <a:t>) and then (</a:t>
            </a:r>
            <a:r>
              <a:rPr lang="en-US" dirty="0" err="1"/>
              <a:t>lx,f</a:t>
            </a:r>
            <a:r>
              <a:rPr lang="en-US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Include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Prototype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Call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Definition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Make use of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/>
              <a:t>fscanf</a:t>
            </a:r>
            <a:r>
              <a:rPr lang="en-US" dirty="0"/>
              <a:t>(), </a:t>
            </a:r>
            <a:r>
              <a:rPr lang="en-US" dirty="0" err="1"/>
              <a:t>fprintf</a:t>
            </a:r>
            <a:r>
              <a:rPr lang="en-US" dirty="0"/>
              <a:t>()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Pointers to return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Sample prototype…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C1CC67-9DDA-4543-82C1-F5A09CB02444}"/>
              </a:ext>
            </a:extLst>
          </p:cNvPr>
          <p:cNvSpPr txBox="1"/>
          <p:nvPr/>
        </p:nvSpPr>
        <p:spPr>
          <a:xfrm>
            <a:off x="4285777" y="5595726"/>
            <a:ext cx="4460111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tx2"/>
                </a:solidFill>
              </a:rPr>
              <a:t>void</a:t>
            </a:r>
            <a:r>
              <a:rPr lang="fr-FR" sz="2000" dirty="0">
                <a:solidFill>
                  <a:schemeClr val="tx2"/>
                </a:solidFill>
              </a:rPr>
              <a:t> </a:t>
            </a:r>
            <a:r>
              <a:rPr lang="fr-FR" sz="2000" dirty="0" err="1">
                <a:solidFill>
                  <a:schemeClr val="tx2"/>
                </a:solidFill>
              </a:rPr>
              <a:t>getOpt</a:t>
            </a:r>
            <a:r>
              <a:rPr lang="fr-FR" sz="2000" dirty="0">
                <a:solidFill>
                  <a:schemeClr val="tx2"/>
                </a:solidFill>
              </a:rPr>
              <a:t>(double *x, double *f);</a:t>
            </a:r>
            <a:endParaRPr lang="en-US" sz="20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7CB4BC-FBA0-4483-8632-01A8F3F4CB24}"/>
              </a:ext>
            </a:extLst>
          </p:cNvPr>
          <p:cNvGrpSpPr/>
          <p:nvPr/>
        </p:nvGrpSpPr>
        <p:grpSpPr>
          <a:xfrm>
            <a:off x="516048" y="1335471"/>
            <a:ext cx="2881420" cy="1828292"/>
            <a:chOff x="516048" y="1335471"/>
            <a:chExt cx="2881420" cy="182829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EA148F8-B4B8-4793-BF4E-E8D1067FA8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802" y="2998500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B5129A-AD1B-4A2D-939A-35ADF741EE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802" y="3163763"/>
              <a:ext cx="264187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ADC632B-138B-41A9-85BF-92CBA2ED8A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6048" y="1335471"/>
              <a:ext cx="203702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5C115DD-DD5E-4EA9-9D9B-5027E05C78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802" y="2856221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04A9ABB-8E28-4D30-8CF2-2CE59F1D56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802" y="2667292"/>
              <a:ext cx="266766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3823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AF085-375F-4E45-83EB-4DC14DAE7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137" y="929071"/>
            <a:ext cx="3477775" cy="576706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Pointers to Get Input</a:t>
            </a:r>
            <a:endParaRPr lang="en-IN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B051B1-C5F6-4A1C-9C14-E6A9E6EEFB75}"/>
              </a:ext>
            </a:extLst>
          </p:cNvPr>
          <p:cNvCxnSpPr>
            <a:cxnSpLocks/>
          </p:cNvCxnSpPr>
          <p:nvPr/>
        </p:nvCxnSpPr>
        <p:spPr bwMode="auto">
          <a:xfrm>
            <a:off x="729802" y="2998500"/>
            <a:ext cx="264187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C3CAD75-CC83-4CEC-B39C-0AA0AC3B1D52}"/>
              </a:ext>
            </a:extLst>
          </p:cNvPr>
          <p:cNvCxnSpPr>
            <a:cxnSpLocks/>
          </p:cNvCxnSpPr>
          <p:nvPr/>
        </p:nvCxnSpPr>
        <p:spPr bwMode="auto">
          <a:xfrm>
            <a:off x="729802" y="3163763"/>
            <a:ext cx="264187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FD06BBF-659E-49A7-AD5A-17FFD414DD83}"/>
              </a:ext>
            </a:extLst>
          </p:cNvPr>
          <p:cNvCxnSpPr>
            <a:cxnSpLocks/>
          </p:cNvCxnSpPr>
          <p:nvPr/>
        </p:nvCxnSpPr>
        <p:spPr bwMode="auto">
          <a:xfrm>
            <a:off x="516048" y="1335471"/>
            <a:ext cx="203702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96F5E46-9D53-426F-8F3A-960E7CB48422}"/>
              </a:ext>
            </a:extLst>
          </p:cNvPr>
          <p:cNvCxnSpPr>
            <a:cxnSpLocks/>
          </p:cNvCxnSpPr>
          <p:nvPr/>
        </p:nvCxnSpPr>
        <p:spPr bwMode="auto">
          <a:xfrm>
            <a:off x="729802" y="2856221"/>
            <a:ext cx="26676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AB1558-0B4F-49C2-9651-C5B2BF8DF430}"/>
              </a:ext>
            </a:extLst>
          </p:cNvPr>
          <p:cNvCxnSpPr>
            <a:cxnSpLocks/>
          </p:cNvCxnSpPr>
          <p:nvPr/>
        </p:nvCxnSpPr>
        <p:spPr bwMode="auto">
          <a:xfrm>
            <a:off x="729802" y="2667292"/>
            <a:ext cx="26676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86A9D40-3879-4835-9B5A-FA68C4836C84}"/>
              </a:ext>
            </a:extLst>
          </p:cNvPr>
          <p:cNvSpPr txBox="1"/>
          <p:nvPr/>
        </p:nvSpPr>
        <p:spPr>
          <a:xfrm>
            <a:off x="2616614" y="6060223"/>
            <a:ext cx="2281311" cy="38154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Modify Code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13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8DC32EA-5E72-4814-B067-1F2995C3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4351A3-1E88-4D95-9E1D-B1DE550DE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964"/>
            <a:ext cx="3477775" cy="57670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D579E5-C1E9-4B09-A404-B2CC479DF9A6}"/>
              </a:ext>
            </a:extLst>
          </p:cNvPr>
          <p:cNvSpPr txBox="1"/>
          <p:nvPr/>
        </p:nvSpPr>
        <p:spPr>
          <a:xfrm>
            <a:off x="3477775" y="5185492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25E654-E240-4112-B66B-3C4676FA490E}"/>
              </a:ext>
            </a:extLst>
          </p:cNvPr>
          <p:cNvSpPr txBox="1"/>
          <p:nvPr/>
        </p:nvSpPr>
        <p:spPr>
          <a:xfrm>
            <a:off x="5189947" y="2323800"/>
            <a:ext cx="2908810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.c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–o </a:t>
            </a:r>
            <a:r>
              <a:rPr lang="en-US" sz="2400" dirty="0">
                <a:solidFill>
                  <a:schemeClr val="tx2"/>
                </a:solidFill>
              </a:rPr>
              <a:t>y</a:t>
            </a:r>
            <a:r>
              <a:rPr lang="en-US" sz="2400" b="1" dirty="0">
                <a:solidFill>
                  <a:schemeClr val="tx2"/>
                </a:solidFill>
              </a:rPr>
              <a:t>.exe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y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32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76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(Header)</a:t>
            </a: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2707C9-50AC-41FA-A4B9-31917A4F76DD}"/>
              </a:ext>
            </a:extLst>
          </p:cNvPr>
          <p:cNvSpPr/>
          <p:nvPr/>
        </p:nvSpPr>
        <p:spPr bwMode="auto">
          <a:xfrm>
            <a:off x="3500392" y="956943"/>
            <a:ext cx="5643607" cy="5073748"/>
          </a:xfrm>
          <a:prstGeom prst="rect">
            <a:avLst/>
          </a:prstGeom>
          <a:gradFill>
            <a:gsLst>
              <a:gs pos="0">
                <a:schemeClr val="bg1"/>
              </a:gs>
              <a:gs pos="98000">
                <a:schemeClr val="bg1">
                  <a:lumMod val="8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06EE9C-BFD0-4370-8AC4-EA1AABE2D1D0}"/>
              </a:ext>
            </a:extLst>
          </p:cNvPr>
          <p:cNvGrpSpPr/>
          <p:nvPr/>
        </p:nvGrpSpPr>
        <p:grpSpPr>
          <a:xfrm>
            <a:off x="2927573" y="1191466"/>
            <a:ext cx="4467828" cy="305234"/>
            <a:chOff x="4478285" y="1230037"/>
            <a:chExt cx="3181591" cy="37449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8A9C9A-264A-46E3-8A3D-4142961563BC}"/>
                </a:ext>
              </a:extLst>
            </p:cNvPr>
            <p:cNvSpPr txBox="1"/>
            <p:nvPr/>
          </p:nvSpPr>
          <p:spPr>
            <a:xfrm>
              <a:off x="4759936" y="1230037"/>
              <a:ext cx="2899940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F50EF5CA-34E9-4CC2-B9F5-BC0BFC6475E4}"/>
                </a:ext>
              </a:extLst>
            </p:cNvPr>
            <p:cNvSpPr/>
            <p:nvPr/>
          </p:nvSpPr>
          <p:spPr bwMode="auto">
            <a:xfrm>
              <a:off x="4478285" y="1371550"/>
              <a:ext cx="281651" cy="97167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7C6895-B680-4510-9001-81729D275F30}"/>
              </a:ext>
            </a:extLst>
          </p:cNvPr>
          <p:cNvGrpSpPr/>
          <p:nvPr/>
        </p:nvGrpSpPr>
        <p:grpSpPr>
          <a:xfrm>
            <a:off x="3218742" y="1409368"/>
            <a:ext cx="3233195" cy="780428"/>
            <a:chOff x="4017700" y="744518"/>
            <a:chExt cx="3233195" cy="8337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46AF2B-8474-46D1-960A-9CD641279948}"/>
                </a:ext>
              </a:extLst>
            </p:cNvPr>
            <p:cNvSpPr txBox="1"/>
            <p:nvPr/>
          </p:nvSpPr>
          <p:spPr>
            <a:xfrm>
              <a:off x="4299351" y="1009873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D942E307-F64F-4D5E-A108-C4B05B2CDA14}"/>
                </a:ext>
              </a:extLst>
            </p:cNvPr>
            <p:cNvSpPr/>
            <p:nvPr/>
          </p:nvSpPr>
          <p:spPr bwMode="auto">
            <a:xfrm>
              <a:off x="4017700" y="744518"/>
              <a:ext cx="281651" cy="833704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94AF3B-FD44-4F6A-9DDF-3568A547301F}"/>
              </a:ext>
            </a:extLst>
          </p:cNvPr>
          <p:cNvGrpSpPr/>
          <p:nvPr/>
        </p:nvGrpSpPr>
        <p:grpSpPr>
          <a:xfrm>
            <a:off x="2364271" y="941447"/>
            <a:ext cx="2637099" cy="305234"/>
            <a:chOff x="4478286" y="1368538"/>
            <a:chExt cx="2637099" cy="3052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8669BE-E8C5-403C-BD21-1A539EAF4624}"/>
                </a:ext>
              </a:extLst>
            </p:cNvPr>
            <p:cNvSpPr txBox="1"/>
            <p:nvPr/>
          </p:nvSpPr>
          <p:spPr>
            <a:xfrm>
              <a:off x="4759937" y="1384034"/>
              <a:ext cx="2355448" cy="27748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1337A08C-38B4-4F13-914D-959767C56EFD}"/>
                </a:ext>
              </a:extLst>
            </p:cNvPr>
            <p:cNvSpPr/>
            <p:nvPr/>
          </p:nvSpPr>
          <p:spPr bwMode="auto">
            <a:xfrm>
              <a:off x="4478286" y="1368538"/>
              <a:ext cx="281651" cy="305234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0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Code Analysis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38C6B2-8907-44D4-B2BC-B54DFA19B236}"/>
              </a:ext>
            </a:extLst>
          </p:cNvPr>
          <p:cNvGrpSpPr/>
          <p:nvPr/>
        </p:nvGrpSpPr>
        <p:grpSpPr>
          <a:xfrm>
            <a:off x="6286097" y="970361"/>
            <a:ext cx="2035275" cy="1904137"/>
            <a:chOff x="6286097" y="970361"/>
            <a:chExt cx="2035275" cy="190413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DDED2E-39A4-44E2-BA81-3B6E4C895C66}"/>
                </a:ext>
              </a:extLst>
            </p:cNvPr>
            <p:cNvGrpSpPr/>
            <p:nvPr/>
          </p:nvGrpSpPr>
          <p:grpSpPr>
            <a:xfrm>
              <a:off x="6921804" y="970361"/>
              <a:ext cx="1399568" cy="1904137"/>
              <a:chOff x="5891877" y="3335462"/>
              <a:chExt cx="1257904" cy="2856735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4839B5-2695-4577-ADF9-0056B7B50342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599AD4-56CC-4218-A0F8-8C0F8ECF9506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0997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 err="1">
                    <a:solidFill>
                      <a:srgbClr val="0033CC"/>
                    </a:solidFill>
                  </a:rPr>
                  <a:t>getOpt</a:t>
                </a:r>
                <a:r>
                  <a:rPr lang="en-US" sz="2400" b="1" u="sng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ACD3BD-366F-40FD-8C84-1EDA672C1C3E}"/>
                </a:ext>
              </a:extLst>
            </p:cNvPr>
            <p:cNvGrpSpPr/>
            <p:nvPr/>
          </p:nvGrpSpPr>
          <p:grpSpPr>
            <a:xfrm>
              <a:off x="6286097" y="1226521"/>
              <a:ext cx="1908373" cy="1553445"/>
              <a:chOff x="6286097" y="1226521"/>
              <a:chExt cx="1908373" cy="1553445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EACE212-74BF-4C46-AAD5-551487D419B4}"/>
                  </a:ext>
                </a:extLst>
              </p:cNvPr>
              <p:cNvGrpSpPr/>
              <p:nvPr/>
            </p:nvGrpSpPr>
            <p:grpSpPr>
              <a:xfrm>
                <a:off x="6991996" y="1226521"/>
                <a:ext cx="1190752" cy="839047"/>
                <a:chOff x="6877748" y="621886"/>
                <a:chExt cx="1190752" cy="839047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4B560E9-704F-46CB-A47E-C2B7A1B8FA12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x</a:t>
                  </a: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E1F5489-BDE4-40D8-B977-210833247C94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BDE0CAA-0233-4884-9B4C-A0A9D80FC38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E69AD5E5-FF4D-48A3-9A21-8EAF08C061C7}"/>
                  </a:ext>
                </a:extLst>
              </p:cNvPr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6286099" y="1841759"/>
                <a:ext cx="1032841" cy="352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1C07A48-B7A7-48CC-9839-72AEF340A2E3}"/>
                  </a:ext>
                </a:extLst>
              </p:cNvPr>
              <p:cNvGrpSpPr/>
              <p:nvPr/>
            </p:nvGrpSpPr>
            <p:grpSpPr>
              <a:xfrm>
                <a:off x="7003718" y="1973742"/>
                <a:ext cx="1190752" cy="806224"/>
                <a:chOff x="6877748" y="654709"/>
                <a:chExt cx="1190752" cy="806224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4888C564-7227-45A0-AF38-76E091C593AE}"/>
                    </a:ext>
                  </a:extLst>
                </p:cNvPr>
                <p:cNvSpPr/>
                <p:nvPr/>
              </p:nvSpPr>
              <p:spPr>
                <a:xfrm>
                  <a:off x="6877748" y="654709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f</a:t>
                  </a: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53898A1-D664-47FD-B723-1CDE958B3AAC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4A1240F2-D4AC-4408-A7C2-F18CBF65C8F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9C1A99A-9CE1-4400-93C8-D9F438549873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286097" y="2556157"/>
                <a:ext cx="1044565" cy="158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402578-1520-454F-8527-09A9DD9ED34B}"/>
              </a:ext>
            </a:extLst>
          </p:cNvPr>
          <p:cNvGrpSpPr/>
          <p:nvPr/>
        </p:nvGrpSpPr>
        <p:grpSpPr>
          <a:xfrm>
            <a:off x="7748531" y="5548776"/>
            <a:ext cx="1293547" cy="434303"/>
            <a:chOff x="219760" y="3017310"/>
            <a:chExt cx="1293547" cy="4343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FD9634-1F7C-4206-B823-EE78BCB57AC7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22D9E0-309E-45A8-B6DE-FBA94FB5CD49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&quot;No&quot; Symbol 11">
              <a:extLst>
                <a:ext uri="{FF2B5EF4-FFF2-40B4-BE49-F238E27FC236}">
                  <a16:creationId xmlns:a16="http://schemas.microsoft.com/office/drawing/2014/main" id="{BCD2AF35-D176-4410-A0C4-7DFD329257D1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4" name="Arrow: Down 53">
            <a:extLst>
              <a:ext uri="{FF2B5EF4-FFF2-40B4-BE49-F238E27FC236}">
                <a16:creationId xmlns:a16="http://schemas.microsoft.com/office/drawing/2014/main" id="{3480C819-AF82-4B23-AEEE-E8C2B38F3CB7}"/>
              </a:ext>
            </a:extLst>
          </p:cNvPr>
          <p:cNvSpPr/>
          <p:nvPr/>
        </p:nvSpPr>
        <p:spPr bwMode="auto">
          <a:xfrm rot="16200000" flipV="1">
            <a:off x="3357378" y="400501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944E7A08-6FE7-4E27-A37D-F015E6406B97}"/>
              </a:ext>
            </a:extLst>
          </p:cNvPr>
          <p:cNvSpPr/>
          <p:nvPr/>
        </p:nvSpPr>
        <p:spPr bwMode="auto">
          <a:xfrm rot="5400000" flipV="1">
            <a:off x="403670" y="41427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576471-3E86-4351-ABC6-172717DF7793}"/>
              </a:ext>
            </a:extLst>
          </p:cNvPr>
          <p:cNvSpPr/>
          <p:nvPr/>
        </p:nvSpPr>
        <p:spPr>
          <a:xfrm>
            <a:off x="3579297" y="6091534"/>
            <a:ext cx="182803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16A7E2C-F49B-4130-97DB-8A6FA534E110}"/>
              </a:ext>
            </a:extLst>
          </p:cNvPr>
          <p:cNvSpPr/>
          <p:nvPr/>
        </p:nvSpPr>
        <p:spPr bwMode="auto">
          <a:xfrm rot="16200000" flipV="1">
            <a:off x="2966080" y="21512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97827C9A-7C07-4070-BB5C-7FBAB4A296C3}"/>
              </a:ext>
            </a:extLst>
          </p:cNvPr>
          <p:cNvSpPr/>
          <p:nvPr/>
        </p:nvSpPr>
        <p:spPr bwMode="auto">
          <a:xfrm rot="5400000" flipV="1">
            <a:off x="389608" y="430228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05DD4D-F011-4163-9B88-E700E5A2B680}"/>
              </a:ext>
            </a:extLst>
          </p:cNvPr>
          <p:cNvGrpSpPr/>
          <p:nvPr/>
        </p:nvGrpSpPr>
        <p:grpSpPr>
          <a:xfrm>
            <a:off x="6797506" y="1841759"/>
            <a:ext cx="2306563" cy="3304868"/>
            <a:chOff x="6797506" y="1841759"/>
            <a:chExt cx="2306563" cy="330486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65D6D8F-7944-4182-BF95-9CDAF20C7A44}"/>
                </a:ext>
              </a:extLst>
            </p:cNvPr>
            <p:cNvGrpSpPr/>
            <p:nvPr/>
          </p:nvGrpSpPr>
          <p:grpSpPr>
            <a:xfrm>
              <a:off x="6797506" y="3247068"/>
              <a:ext cx="2306563" cy="1899559"/>
              <a:chOff x="7908565" y="2939861"/>
              <a:chExt cx="2306563" cy="1899559"/>
            </a:xfrm>
          </p:grpSpPr>
          <p:sp>
            <p:nvSpPr>
              <p:cNvPr id="29" name="&quot;No&quot; Symbol 11">
                <a:extLst>
                  <a:ext uri="{FF2B5EF4-FFF2-40B4-BE49-F238E27FC236}">
                    <a16:creationId xmlns:a16="http://schemas.microsoft.com/office/drawing/2014/main" id="{2B4E0770-CA7C-4959-B2AF-30CB4D12DA86}"/>
                  </a:ext>
                </a:extLst>
              </p:cNvPr>
              <p:cNvSpPr/>
              <p:nvPr/>
            </p:nvSpPr>
            <p:spPr bwMode="auto">
              <a:xfrm>
                <a:off x="9046143" y="3120910"/>
                <a:ext cx="164981" cy="150714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4BC9CD-FEFB-4F65-A10C-333431C205C8}"/>
                  </a:ext>
                </a:extLst>
              </p:cNvPr>
              <p:cNvSpPr txBox="1"/>
              <p:nvPr/>
            </p:nvSpPr>
            <p:spPr>
              <a:xfrm>
                <a:off x="8009404" y="293986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13B0817-9799-4084-8031-1C0E7C969505}"/>
                  </a:ext>
                </a:extLst>
              </p:cNvPr>
              <p:cNvCxnSpPr/>
              <p:nvPr/>
            </p:nvCxnSpPr>
            <p:spPr bwMode="auto">
              <a:xfrm flipH="1">
                <a:off x="7908565" y="4516910"/>
                <a:ext cx="520778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2D51B4-D610-4B9A-A76E-D29FF8A8EAB8}"/>
                  </a:ext>
                </a:extLst>
              </p:cNvPr>
              <p:cNvSpPr/>
              <p:nvPr/>
            </p:nvSpPr>
            <p:spPr bwMode="auto">
              <a:xfrm>
                <a:off x="8081588" y="335105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8835FDD-AB02-41D9-919B-6E8C0E5E8AF2}"/>
                  </a:ext>
                </a:extLst>
              </p:cNvPr>
              <p:cNvSpPr/>
              <p:nvPr/>
            </p:nvSpPr>
            <p:spPr bwMode="auto">
              <a:xfrm>
                <a:off x="8081588" y="383511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A49BA85-5203-40E4-A216-322BAF4A2451}"/>
                  </a:ext>
                </a:extLst>
              </p:cNvPr>
              <p:cNvSpPr/>
              <p:nvPr/>
            </p:nvSpPr>
            <p:spPr bwMode="auto">
              <a:xfrm>
                <a:off x="8081588" y="431916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1B9842F-CAC8-4C49-BF19-54F84BFF166C}"/>
                  </a:ext>
                </a:extLst>
              </p:cNvPr>
              <p:cNvSpPr/>
              <p:nvPr/>
            </p:nvSpPr>
            <p:spPr bwMode="auto">
              <a:xfrm>
                <a:off x="8423788" y="431101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E409E8-2F0D-4266-9191-7CE060B9880D}"/>
                  </a:ext>
                </a:extLst>
              </p:cNvPr>
              <p:cNvSpPr/>
              <p:nvPr/>
            </p:nvSpPr>
            <p:spPr bwMode="auto">
              <a:xfrm>
                <a:off x="8039996" y="3004158"/>
                <a:ext cx="1267684" cy="1835262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BDDD3B3-71CD-4D03-A7B9-640C3B8C2FBA}"/>
                  </a:ext>
                </a:extLst>
              </p:cNvPr>
              <p:cNvSpPr/>
              <p:nvPr/>
            </p:nvSpPr>
            <p:spPr bwMode="auto">
              <a:xfrm>
                <a:off x="8423787" y="336684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C0C0D09-326E-4336-BEA6-53A1D1478F8F}"/>
                  </a:ext>
                </a:extLst>
              </p:cNvPr>
              <p:cNvSpPr/>
              <p:nvPr/>
            </p:nvSpPr>
            <p:spPr bwMode="auto">
              <a:xfrm>
                <a:off x="8423787" y="383058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D843D37-5FFD-47A5-AD83-DD597EB2F129}"/>
                  </a:ext>
                </a:extLst>
              </p:cNvPr>
              <p:cNvSpPr/>
              <p:nvPr/>
            </p:nvSpPr>
            <p:spPr bwMode="auto">
              <a:xfrm>
                <a:off x="9536508" y="3804872"/>
                <a:ext cx="664558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C16874F-6D6B-4438-8E48-2969F05B2645}"/>
                  </a:ext>
                </a:extLst>
              </p:cNvPr>
              <p:cNvCxnSpPr/>
              <p:nvPr/>
            </p:nvCxnSpPr>
            <p:spPr bwMode="auto">
              <a:xfrm>
                <a:off x="8854059" y="358490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E093D9-CBE0-4DD8-8E5F-A593B3C887B4}"/>
                  </a:ext>
                </a:extLst>
              </p:cNvPr>
              <p:cNvSpPr txBox="1"/>
              <p:nvPr/>
            </p:nvSpPr>
            <p:spPr>
              <a:xfrm>
                <a:off x="9497685" y="327672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AD1CB1-6D22-448E-AA4C-CA5E50EF26C2}"/>
                  </a:ext>
                </a:extLst>
              </p:cNvPr>
              <p:cNvSpPr txBox="1"/>
              <p:nvPr/>
            </p:nvSpPr>
            <p:spPr>
              <a:xfrm>
                <a:off x="9581576" y="3804872"/>
                <a:ext cx="633552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2C93EFAC-C11F-4796-A752-0F23606E807A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 bwMode="auto">
              <a:xfrm flipV="1">
                <a:off x="8423787" y="4043603"/>
                <a:ext cx="1098659" cy="5039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CB07BBB-1212-4A70-93D4-8B09ED530CB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830831" y="1841759"/>
              <a:ext cx="21326" cy="2982358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D171A29-4614-43A6-88CD-D4E7A4B1AB72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20C12C-8C51-4E65-BC5D-5A0BD64BB262}"/>
              </a:ext>
            </a:extLst>
          </p:cNvPr>
          <p:cNvSpPr/>
          <p:nvPr/>
        </p:nvSpPr>
        <p:spPr>
          <a:xfrm>
            <a:off x="5237335" y="6091534"/>
            <a:ext cx="71579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0.0</a:t>
            </a: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A5D4FE30-A499-4624-97B6-7B051D6F0233}"/>
              </a:ext>
            </a:extLst>
          </p:cNvPr>
          <p:cNvSpPr/>
          <p:nvPr/>
        </p:nvSpPr>
        <p:spPr bwMode="auto">
          <a:xfrm rot="5400000" flipV="1">
            <a:off x="417185" y="233936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30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73" grpId="0" animBg="1"/>
      <p:bldP spid="24" grpId="0" animBg="1"/>
      <p:bldP spid="25" grpId="0" animBg="1"/>
      <p:bldP spid="47" grpId="0"/>
      <p:bldP spid="48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38C6B2-8907-44D4-B2BC-B54DFA19B236}"/>
              </a:ext>
            </a:extLst>
          </p:cNvPr>
          <p:cNvGrpSpPr/>
          <p:nvPr/>
        </p:nvGrpSpPr>
        <p:grpSpPr>
          <a:xfrm>
            <a:off x="6286097" y="970361"/>
            <a:ext cx="2035275" cy="1904137"/>
            <a:chOff x="6286097" y="970361"/>
            <a:chExt cx="2035275" cy="190413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DDED2E-39A4-44E2-BA81-3B6E4C895C66}"/>
                </a:ext>
              </a:extLst>
            </p:cNvPr>
            <p:cNvGrpSpPr/>
            <p:nvPr/>
          </p:nvGrpSpPr>
          <p:grpSpPr>
            <a:xfrm>
              <a:off x="6921804" y="970361"/>
              <a:ext cx="1399568" cy="1904137"/>
              <a:chOff x="5891877" y="3335462"/>
              <a:chExt cx="1257904" cy="2856735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4839B5-2695-4577-ADF9-0056B7B50342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599AD4-56CC-4218-A0F8-8C0F8ECF9506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0997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 err="1">
                    <a:solidFill>
                      <a:srgbClr val="0033CC"/>
                    </a:solidFill>
                  </a:rPr>
                  <a:t>getOpt</a:t>
                </a:r>
                <a:r>
                  <a:rPr lang="en-US" sz="2400" b="1" u="sng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ACD3BD-366F-40FD-8C84-1EDA672C1C3E}"/>
                </a:ext>
              </a:extLst>
            </p:cNvPr>
            <p:cNvGrpSpPr/>
            <p:nvPr/>
          </p:nvGrpSpPr>
          <p:grpSpPr>
            <a:xfrm>
              <a:off x="6286097" y="1226521"/>
              <a:ext cx="1908373" cy="1553445"/>
              <a:chOff x="6286097" y="1226521"/>
              <a:chExt cx="1908373" cy="1553445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EACE212-74BF-4C46-AAD5-551487D419B4}"/>
                  </a:ext>
                </a:extLst>
              </p:cNvPr>
              <p:cNvGrpSpPr/>
              <p:nvPr/>
            </p:nvGrpSpPr>
            <p:grpSpPr>
              <a:xfrm>
                <a:off x="6991996" y="1226521"/>
                <a:ext cx="1190752" cy="839047"/>
                <a:chOff x="6877748" y="621886"/>
                <a:chExt cx="1190752" cy="839047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4B560E9-704F-46CB-A47E-C2B7A1B8FA12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x</a:t>
                  </a: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E1F5489-BDE4-40D8-B977-210833247C94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BDE0CAA-0233-4884-9B4C-A0A9D80FC38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E69AD5E5-FF4D-48A3-9A21-8EAF08C061C7}"/>
                  </a:ext>
                </a:extLst>
              </p:cNvPr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6286099" y="1841759"/>
                <a:ext cx="1032841" cy="352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1C07A48-B7A7-48CC-9839-72AEF340A2E3}"/>
                  </a:ext>
                </a:extLst>
              </p:cNvPr>
              <p:cNvGrpSpPr/>
              <p:nvPr/>
            </p:nvGrpSpPr>
            <p:grpSpPr>
              <a:xfrm>
                <a:off x="7003718" y="1973742"/>
                <a:ext cx="1190752" cy="806224"/>
                <a:chOff x="6877748" y="654709"/>
                <a:chExt cx="1190752" cy="806224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4888C564-7227-45A0-AF38-76E091C593AE}"/>
                    </a:ext>
                  </a:extLst>
                </p:cNvPr>
                <p:cNvSpPr/>
                <p:nvPr/>
              </p:nvSpPr>
              <p:spPr>
                <a:xfrm>
                  <a:off x="6877748" y="654709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f</a:t>
                  </a: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53898A1-D664-47FD-B723-1CDE958B3AAC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4A1240F2-D4AC-4408-A7C2-F18CBF65C8F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9C1A99A-9CE1-4400-93C8-D9F438549873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286097" y="2556157"/>
                <a:ext cx="1044565" cy="158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402578-1520-454F-8527-09A9DD9ED34B}"/>
              </a:ext>
            </a:extLst>
          </p:cNvPr>
          <p:cNvGrpSpPr/>
          <p:nvPr/>
        </p:nvGrpSpPr>
        <p:grpSpPr>
          <a:xfrm>
            <a:off x="7748531" y="5548776"/>
            <a:ext cx="1293547" cy="434303"/>
            <a:chOff x="219760" y="3017310"/>
            <a:chExt cx="1293547" cy="4343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FD9634-1F7C-4206-B823-EE78BCB57AC7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22D9E0-309E-45A8-B6DE-FBA94FB5CD49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&quot;No&quot; Symbol 11">
              <a:extLst>
                <a:ext uri="{FF2B5EF4-FFF2-40B4-BE49-F238E27FC236}">
                  <a16:creationId xmlns:a16="http://schemas.microsoft.com/office/drawing/2014/main" id="{BCD2AF35-D176-4410-A0C4-7DFD329257D1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5" name="Arrow: Down 54">
            <a:extLst>
              <a:ext uri="{FF2B5EF4-FFF2-40B4-BE49-F238E27FC236}">
                <a16:creationId xmlns:a16="http://schemas.microsoft.com/office/drawing/2014/main" id="{944E7A08-6FE7-4E27-A37D-F015E6406B97}"/>
              </a:ext>
            </a:extLst>
          </p:cNvPr>
          <p:cNvSpPr/>
          <p:nvPr/>
        </p:nvSpPr>
        <p:spPr bwMode="auto">
          <a:xfrm rot="5400000" flipV="1">
            <a:off x="401177" y="443083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576471-3E86-4351-ABC6-172717DF7793}"/>
              </a:ext>
            </a:extLst>
          </p:cNvPr>
          <p:cNvSpPr/>
          <p:nvPr/>
        </p:nvSpPr>
        <p:spPr>
          <a:xfrm>
            <a:off x="3530378" y="6076308"/>
            <a:ext cx="24227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97827C9A-7C07-4070-BB5C-7FBAB4A296C3}"/>
              </a:ext>
            </a:extLst>
          </p:cNvPr>
          <p:cNvSpPr/>
          <p:nvPr/>
        </p:nvSpPr>
        <p:spPr bwMode="auto">
          <a:xfrm rot="5400000" flipV="1">
            <a:off x="394145" y="461079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05DD4D-F011-4163-9B88-E700E5A2B680}"/>
              </a:ext>
            </a:extLst>
          </p:cNvPr>
          <p:cNvGrpSpPr/>
          <p:nvPr/>
        </p:nvGrpSpPr>
        <p:grpSpPr>
          <a:xfrm>
            <a:off x="6797506" y="2556157"/>
            <a:ext cx="2306563" cy="2590470"/>
            <a:chOff x="6797506" y="2556157"/>
            <a:chExt cx="2306563" cy="259047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65D6D8F-7944-4182-BF95-9CDAF20C7A44}"/>
                </a:ext>
              </a:extLst>
            </p:cNvPr>
            <p:cNvGrpSpPr/>
            <p:nvPr/>
          </p:nvGrpSpPr>
          <p:grpSpPr>
            <a:xfrm>
              <a:off x="6797506" y="3247068"/>
              <a:ext cx="2306563" cy="1899559"/>
              <a:chOff x="7908565" y="2939861"/>
              <a:chExt cx="2306563" cy="1899559"/>
            </a:xfrm>
          </p:grpSpPr>
          <p:sp>
            <p:nvSpPr>
              <p:cNvPr id="29" name="&quot;No&quot; Symbol 11">
                <a:extLst>
                  <a:ext uri="{FF2B5EF4-FFF2-40B4-BE49-F238E27FC236}">
                    <a16:creationId xmlns:a16="http://schemas.microsoft.com/office/drawing/2014/main" id="{2B4E0770-CA7C-4959-B2AF-30CB4D12DA86}"/>
                  </a:ext>
                </a:extLst>
              </p:cNvPr>
              <p:cNvSpPr/>
              <p:nvPr/>
            </p:nvSpPr>
            <p:spPr bwMode="auto">
              <a:xfrm>
                <a:off x="9046143" y="3120910"/>
                <a:ext cx="164981" cy="150714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4BC9CD-FEFB-4F65-A10C-333431C205C8}"/>
                  </a:ext>
                </a:extLst>
              </p:cNvPr>
              <p:cNvSpPr txBox="1"/>
              <p:nvPr/>
            </p:nvSpPr>
            <p:spPr>
              <a:xfrm>
                <a:off x="8009404" y="293986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13B0817-9799-4084-8031-1C0E7C969505}"/>
                  </a:ext>
                </a:extLst>
              </p:cNvPr>
              <p:cNvCxnSpPr/>
              <p:nvPr/>
            </p:nvCxnSpPr>
            <p:spPr bwMode="auto">
              <a:xfrm flipH="1">
                <a:off x="7908565" y="4516910"/>
                <a:ext cx="520778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2D51B4-D610-4B9A-A76E-D29FF8A8EAB8}"/>
                  </a:ext>
                </a:extLst>
              </p:cNvPr>
              <p:cNvSpPr/>
              <p:nvPr/>
            </p:nvSpPr>
            <p:spPr bwMode="auto">
              <a:xfrm>
                <a:off x="8081588" y="335105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8835FDD-AB02-41D9-919B-6E8C0E5E8AF2}"/>
                  </a:ext>
                </a:extLst>
              </p:cNvPr>
              <p:cNvSpPr/>
              <p:nvPr/>
            </p:nvSpPr>
            <p:spPr bwMode="auto">
              <a:xfrm>
                <a:off x="8081588" y="383511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A49BA85-5203-40E4-A216-322BAF4A2451}"/>
                  </a:ext>
                </a:extLst>
              </p:cNvPr>
              <p:cNvSpPr/>
              <p:nvPr/>
            </p:nvSpPr>
            <p:spPr bwMode="auto">
              <a:xfrm>
                <a:off x="8081588" y="431916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1B9842F-CAC8-4C49-BF19-54F84BFF166C}"/>
                  </a:ext>
                </a:extLst>
              </p:cNvPr>
              <p:cNvSpPr/>
              <p:nvPr/>
            </p:nvSpPr>
            <p:spPr bwMode="auto">
              <a:xfrm>
                <a:off x="8423788" y="431101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E409E8-2F0D-4266-9191-7CE060B9880D}"/>
                  </a:ext>
                </a:extLst>
              </p:cNvPr>
              <p:cNvSpPr/>
              <p:nvPr/>
            </p:nvSpPr>
            <p:spPr bwMode="auto">
              <a:xfrm>
                <a:off x="8039996" y="3004158"/>
                <a:ext cx="1267684" cy="1835262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BDDD3B3-71CD-4D03-A7B9-640C3B8C2FBA}"/>
                  </a:ext>
                </a:extLst>
              </p:cNvPr>
              <p:cNvSpPr/>
              <p:nvPr/>
            </p:nvSpPr>
            <p:spPr bwMode="auto">
              <a:xfrm>
                <a:off x="8423787" y="336684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C0C0D09-326E-4336-BEA6-53A1D1478F8F}"/>
                  </a:ext>
                </a:extLst>
              </p:cNvPr>
              <p:cNvSpPr/>
              <p:nvPr/>
            </p:nvSpPr>
            <p:spPr bwMode="auto">
              <a:xfrm>
                <a:off x="8423787" y="383058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D843D37-5FFD-47A5-AD83-DD597EB2F129}"/>
                  </a:ext>
                </a:extLst>
              </p:cNvPr>
              <p:cNvSpPr/>
              <p:nvPr/>
            </p:nvSpPr>
            <p:spPr bwMode="auto">
              <a:xfrm>
                <a:off x="9536508" y="3804872"/>
                <a:ext cx="664558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C16874F-6D6B-4438-8E48-2969F05B2645}"/>
                  </a:ext>
                </a:extLst>
              </p:cNvPr>
              <p:cNvCxnSpPr/>
              <p:nvPr/>
            </p:nvCxnSpPr>
            <p:spPr bwMode="auto">
              <a:xfrm>
                <a:off x="8854059" y="358490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E093D9-CBE0-4DD8-8E5F-A593B3C887B4}"/>
                  </a:ext>
                </a:extLst>
              </p:cNvPr>
              <p:cNvSpPr txBox="1"/>
              <p:nvPr/>
            </p:nvSpPr>
            <p:spPr>
              <a:xfrm>
                <a:off x="9497685" y="327672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AD1CB1-6D22-448E-AA4C-CA5E50EF26C2}"/>
                  </a:ext>
                </a:extLst>
              </p:cNvPr>
              <p:cNvSpPr txBox="1"/>
              <p:nvPr/>
            </p:nvSpPr>
            <p:spPr>
              <a:xfrm>
                <a:off x="9581576" y="3804872"/>
                <a:ext cx="633552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2C93EFAC-C11F-4796-A752-0F23606E807A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 bwMode="auto">
              <a:xfrm flipV="1">
                <a:off x="8423787" y="4043603"/>
                <a:ext cx="1098659" cy="5039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CB07BBB-1212-4A70-93D4-8B09ED530C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820182" y="2556157"/>
              <a:ext cx="10649" cy="226796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D171A29-4614-43A6-88CD-D4E7A4B1AB72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20C12C-8C51-4E65-BC5D-5A0BD64BB262}"/>
              </a:ext>
            </a:extLst>
          </p:cNvPr>
          <p:cNvSpPr/>
          <p:nvPr/>
        </p:nvSpPr>
        <p:spPr>
          <a:xfrm>
            <a:off x="5953126" y="6076307"/>
            <a:ext cx="71336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5.0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A6F1C34-22D1-45A7-9217-993BDAF11512}"/>
              </a:ext>
            </a:extLst>
          </p:cNvPr>
          <p:cNvSpPr txBox="1"/>
          <p:nvPr/>
        </p:nvSpPr>
        <p:spPr>
          <a:xfrm>
            <a:off x="5101425" y="2262031"/>
            <a:ext cx="11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1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73" grpId="0" animBg="1"/>
      <p:bldP spid="25" grpId="0" animBg="1"/>
      <p:bldP spid="48" grpId="0" animBg="1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Code Analysis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38C6B2-8907-44D4-B2BC-B54DFA19B236}"/>
              </a:ext>
            </a:extLst>
          </p:cNvPr>
          <p:cNvGrpSpPr/>
          <p:nvPr/>
        </p:nvGrpSpPr>
        <p:grpSpPr>
          <a:xfrm>
            <a:off x="6278730" y="970361"/>
            <a:ext cx="2042642" cy="2983896"/>
            <a:chOff x="6278730" y="970361"/>
            <a:chExt cx="2042642" cy="298389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DDED2E-39A4-44E2-BA81-3B6E4C895C66}"/>
                </a:ext>
              </a:extLst>
            </p:cNvPr>
            <p:cNvGrpSpPr/>
            <p:nvPr/>
          </p:nvGrpSpPr>
          <p:grpSpPr>
            <a:xfrm>
              <a:off x="6921804" y="970361"/>
              <a:ext cx="1399568" cy="1904137"/>
              <a:chOff x="5891877" y="3335462"/>
              <a:chExt cx="1257904" cy="2856735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4839B5-2695-4577-ADF9-0056B7B50342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599AD4-56CC-4218-A0F8-8C0F8ECF9506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0997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 err="1">
                    <a:solidFill>
                      <a:srgbClr val="0033CC"/>
                    </a:solidFill>
                  </a:rPr>
                  <a:t>getOpt</a:t>
                </a:r>
                <a:r>
                  <a:rPr lang="en-US" sz="2400" b="1" u="sng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ACD3BD-366F-40FD-8C84-1EDA672C1C3E}"/>
                </a:ext>
              </a:extLst>
            </p:cNvPr>
            <p:cNvGrpSpPr/>
            <p:nvPr/>
          </p:nvGrpSpPr>
          <p:grpSpPr>
            <a:xfrm>
              <a:off x="6278730" y="1226521"/>
              <a:ext cx="1915740" cy="2727736"/>
              <a:chOff x="6278730" y="1226521"/>
              <a:chExt cx="1915740" cy="2727736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EACE212-74BF-4C46-AAD5-551487D419B4}"/>
                  </a:ext>
                </a:extLst>
              </p:cNvPr>
              <p:cNvGrpSpPr/>
              <p:nvPr/>
            </p:nvGrpSpPr>
            <p:grpSpPr>
              <a:xfrm>
                <a:off x="6991996" y="1226521"/>
                <a:ext cx="1190752" cy="839047"/>
                <a:chOff x="6877748" y="621886"/>
                <a:chExt cx="1190752" cy="839047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4B560E9-704F-46CB-A47E-C2B7A1B8FA12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x</a:t>
                  </a: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E1F5489-BDE4-40D8-B977-210833247C94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BDE0CAA-0233-4884-9B4C-A0A9D80FC38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E69AD5E5-FF4D-48A3-9A21-8EAF08C061C7}"/>
                  </a:ext>
                </a:extLst>
              </p:cNvPr>
              <p:cNvCxnSpPr>
                <a:cxnSpLocks/>
                <a:stCxn id="65" idx="2"/>
                <a:endCxn id="56" idx="3"/>
              </p:cNvCxnSpPr>
              <p:nvPr/>
            </p:nvCxnSpPr>
            <p:spPr bwMode="auto">
              <a:xfrm flipH="1">
                <a:off x="6286097" y="1841759"/>
                <a:ext cx="1032843" cy="134206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1C07A48-B7A7-48CC-9839-72AEF340A2E3}"/>
                  </a:ext>
                </a:extLst>
              </p:cNvPr>
              <p:cNvGrpSpPr/>
              <p:nvPr/>
            </p:nvGrpSpPr>
            <p:grpSpPr>
              <a:xfrm>
                <a:off x="7003718" y="1973742"/>
                <a:ext cx="1190752" cy="806224"/>
                <a:chOff x="6877748" y="654709"/>
                <a:chExt cx="1190752" cy="806224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4888C564-7227-45A0-AF38-76E091C593AE}"/>
                    </a:ext>
                  </a:extLst>
                </p:cNvPr>
                <p:cNvSpPr/>
                <p:nvPr/>
              </p:nvSpPr>
              <p:spPr>
                <a:xfrm>
                  <a:off x="6877748" y="654709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f</a:t>
                  </a: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53898A1-D664-47FD-B723-1CDE958B3AAC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4A1240F2-D4AC-4408-A7C2-F18CBF65C8F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9C1A99A-9CE1-4400-93C8-D9F438549873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278730" y="2556157"/>
                <a:ext cx="1051932" cy="139810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402578-1520-454F-8527-09A9DD9ED34B}"/>
              </a:ext>
            </a:extLst>
          </p:cNvPr>
          <p:cNvGrpSpPr/>
          <p:nvPr/>
        </p:nvGrpSpPr>
        <p:grpSpPr>
          <a:xfrm>
            <a:off x="7748531" y="5548776"/>
            <a:ext cx="1293547" cy="434303"/>
            <a:chOff x="219760" y="3017310"/>
            <a:chExt cx="1293547" cy="4343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FD9634-1F7C-4206-B823-EE78BCB57AC7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22D9E0-309E-45A8-B6DE-FBA94FB5CD49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&quot;No&quot; Symbol 11">
              <a:extLst>
                <a:ext uri="{FF2B5EF4-FFF2-40B4-BE49-F238E27FC236}">
                  <a16:creationId xmlns:a16="http://schemas.microsoft.com/office/drawing/2014/main" id="{BCD2AF35-D176-4410-A0C4-7DFD329257D1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4" name="Arrow: Down 53">
            <a:extLst>
              <a:ext uri="{FF2B5EF4-FFF2-40B4-BE49-F238E27FC236}">
                <a16:creationId xmlns:a16="http://schemas.microsoft.com/office/drawing/2014/main" id="{3480C819-AF82-4B23-AEEE-E8C2B38F3CB7}"/>
              </a:ext>
            </a:extLst>
          </p:cNvPr>
          <p:cNvSpPr/>
          <p:nvPr/>
        </p:nvSpPr>
        <p:spPr bwMode="auto">
          <a:xfrm rot="16200000" flipV="1">
            <a:off x="3381743" y="39721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944E7A08-6FE7-4E27-A37D-F015E6406B97}"/>
              </a:ext>
            </a:extLst>
          </p:cNvPr>
          <p:cNvSpPr/>
          <p:nvPr/>
        </p:nvSpPr>
        <p:spPr bwMode="auto">
          <a:xfrm rot="5400000" flipV="1">
            <a:off x="360992" y="41346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576471-3E86-4351-ABC6-172717DF7793}"/>
              </a:ext>
            </a:extLst>
          </p:cNvPr>
          <p:cNvSpPr/>
          <p:nvPr/>
        </p:nvSpPr>
        <p:spPr>
          <a:xfrm>
            <a:off x="3530377" y="6076308"/>
            <a:ext cx="1708373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position&gt;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97827C9A-7C07-4070-BB5C-7FBAB4A296C3}"/>
              </a:ext>
            </a:extLst>
          </p:cNvPr>
          <p:cNvSpPr/>
          <p:nvPr/>
        </p:nvSpPr>
        <p:spPr bwMode="auto">
          <a:xfrm rot="5400000" flipV="1">
            <a:off x="377403" y="429139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05DD4D-F011-4163-9B88-E700E5A2B680}"/>
              </a:ext>
            </a:extLst>
          </p:cNvPr>
          <p:cNvGrpSpPr/>
          <p:nvPr/>
        </p:nvGrpSpPr>
        <p:grpSpPr>
          <a:xfrm>
            <a:off x="6797506" y="2492863"/>
            <a:ext cx="2306563" cy="2653764"/>
            <a:chOff x="6797506" y="2492863"/>
            <a:chExt cx="2306563" cy="265376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65D6D8F-7944-4182-BF95-9CDAF20C7A44}"/>
                </a:ext>
              </a:extLst>
            </p:cNvPr>
            <p:cNvGrpSpPr/>
            <p:nvPr/>
          </p:nvGrpSpPr>
          <p:grpSpPr>
            <a:xfrm>
              <a:off x="6797506" y="3247068"/>
              <a:ext cx="2306563" cy="1899559"/>
              <a:chOff x="7908565" y="2939861"/>
              <a:chExt cx="2306563" cy="1899559"/>
            </a:xfrm>
          </p:grpSpPr>
          <p:sp>
            <p:nvSpPr>
              <p:cNvPr id="29" name="&quot;No&quot; Symbol 11">
                <a:extLst>
                  <a:ext uri="{FF2B5EF4-FFF2-40B4-BE49-F238E27FC236}">
                    <a16:creationId xmlns:a16="http://schemas.microsoft.com/office/drawing/2014/main" id="{2B4E0770-CA7C-4959-B2AF-30CB4D12DA86}"/>
                  </a:ext>
                </a:extLst>
              </p:cNvPr>
              <p:cNvSpPr/>
              <p:nvPr/>
            </p:nvSpPr>
            <p:spPr bwMode="auto">
              <a:xfrm>
                <a:off x="9046143" y="3120910"/>
                <a:ext cx="164981" cy="150714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4BC9CD-FEFB-4F65-A10C-333431C205C8}"/>
                  </a:ext>
                </a:extLst>
              </p:cNvPr>
              <p:cNvSpPr txBox="1"/>
              <p:nvPr/>
            </p:nvSpPr>
            <p:spPr>
              <a:xfrm>
                <a:off x="8009404" y="293986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13B0817-9799-4084-8031-1C0E7C969505}"/>
                  </a:ext>
                </a:extLst>
              </p:cNvPr>
              <p:cNvCxnSpPr/>
              <p:nvPr/>
            </p:nvCxnSpPr>
            <p:spPr bwMode="auto">
              <a:xfrm flipH="1">
                <a:off x="7908565" y="4516910"/>
                <a:ext cx="520778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2D51B4-D610-4B9A-A76E-D29FF8A8EAB8}"/>
                  </a:ext>
                </a:extLst>
              </p:cNvPr>
              <p:cNvSpPr/>
              <p:nvPr/>
            </p:nvSpPr>
            <p:spPr bwMode="auto">
              <a:xfrm>
                <a:off x="8081588" y="335105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8835FDD-AB02-41D9-919B-6E8C0E5E8AF2}"/>
                  </a:ext>
                </a:extLst>
              </p:cNvPr>
              <p:cNvSpPr/>
              <p:nvPr/>
            </p:nvSpPr>
            <p:spPr bwMode="auto">
              <a:xfrm>
                <a:off x="8081588" y="383511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A49BA85-5203-40E4-A216-322BAF4A2451}"/>
                  </a:ext>
                </a:extLst>
              </p:cNvPr>
              <p:cNvSpPr/>
              <p:nvPr/>
            </p:nvSpPr>
            <p:spPr bwMode="auto">
              <a:xfrm>
                <a:off x="8081588" y="431916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1B9842F-CAC8-4C49-BF19-54F84BFF166C}"/>
                  </a:ext>
                </a:extLst>
              </p:cNvPr>
              <p:cNvSpPr/>
              <p:nvPr/>
            </p:nvSpPr>
            <p:spPr bwMode="auto">
              <a:xfrm>
                <a:off x="8423788" y="431101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E409E8-2F0D-4266-9191-7CE060B9880D}"/>
                  </a:ext>
                </a:extLst>
              </p:cNvPr>
              <p:cNvSpPr/>
              <p:nvPr/>
            </p:nvSpPr>
            <p:spPr bwMode="auto">
              <a:xfrm>
                <a:off x="8039996" y="3004158"/>
                <a:ext cx="1267684" cy="1835262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BDDD3B3-71CD-4D03-A7B9-640C3B8C2FBA}"/>
                  </a:ext>
                </a:extLst>
              </p:cNvPr>
              <p:cNvSpPr/>
              <p:nvPr/>
            </p:nvSpPr>
            <p:spPr bwMode="auto">
              <a:xfrm>
                <a:off x="8423787" y="336684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C0C0D09-326E-4336-BEA6-53A1D1478F8F}"/>
                  </a:ext>
                </a:extLst>
              </p:cNvPr>
              <p:cNvSpPr/>
              <p:nvPr/>
            </p:nvSpPr>
            <p:spPr bwMode="auto">
              <a:xfrm>
                <a:off x="8423787" y="383058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D843D37-5FFD-47A5-AD83-DD597EB2F129}"/>
                  </a:ext>
                </a:extLst>
              </p:cNvPr>
              <p:cNvSpPr/>
              <p:nvPr/>
            </p:nvSpPr>
            <p:spPr bwMode="auto">
              <a:xfrm>
                <a:off x="9536508" y="3804872"/>
                <a:ext cx="664558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C16874F-6D6B-4438-8E48-2969F05B2645}"/>
                  </a:ext>
                </a:extLst>
              </p:cNvPr>
              <p:cNvCxnSpPr/>
              <p:nvPr/>
            </p:nvCxnSpPr>
            <p:spPr bwMode="auto">
              <a:xfrm>
                <a:off x="8854059" y="358490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E093D9-CBE0-4DD8-8E5F-A593B3C887B4}"/>
                  </a:ext>
                </a:extLst>
              </p:cNvPr>
              <p:cNvSpPr txBox="1"/>
              <p:nvPr/>
            </p:nvSpPr>
            <p:spPr>
              <a:xfrm>
                <a:off x="9497685" y="327672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AD1CB1-6D22-448E-AA4C-CA5E50EF26C2}"/>
                  </a:ext>
                </a:extLst>
              </p:cNvPr>
              <p:cNvSpPr txBox="1"/>
              <p:nvPr/>
            </p:nvSpPr>
            <p:spPr>
              <a:xfrm>
                <a:off x="9581576" y="3804872"/>
                <a:ext cx="633552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2C93EFAC-C11F-4796-A752-0F23606E807A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 bwMode="auto">
              <a:xfrm flipV="1">
                <a:off x="8423787" y="4043603"/>
                <a:ext cx="1098659" cy="5039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CB07BBB-1212-4A70-93D4-8B09ED530CB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830831" y="2492863"/>
              <a:ext cx="0" cy="233125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D171A29-4614-43A6-88CD-D4E7A4B1AB72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20C12C-8C51-4E65-BC5D-5A0BD64BB262}"/>
              </a:ext>
            </a:extLst>
          </p:cNvPr>
          <p:cNvSpPr/>
          <p:nvPr/>
        </p:nvSpPr>
        <p:spPr>
          <a:xfrm>
            <a:off x="5165753" y="6076307"/>
            <a:ext cx="10486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2.0</a:t>
            </a: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A5D4FE30-A499-4624-97B6-7B051D6F0233}"/>
              </a:ext>
            </a:extLst>
          </p:cNvPr>
          <p:cNvSpPr/>
          <p:nvPr/>
        </p:nvSpPr>
        <p:spPr bwMode="auto">
          <a:xfrm rot="5400000" flipV="1">
            <a:off x="417185" y="246636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F2E476-D413-4322-B27A-04345EB4E466}"/>
              </a:ext>
            </a:extLst>
          </p:cNvPr>
          <p:cNvSpPr txBox="1"/>
          <p:nvPr/>
        </p:nvSpPr>
        <p:spPr>
          <a:xfrm>
            <a:off x="5111423" y="2952993"/>
            <a:ext cx="1174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438969A-D9CB-4F35-9BF5-5F22DC56488D}"/>
              </a:ext>
            </a:extLst>
          </p:cNvPr>
          <p:cNvSpPr txBox="1"/>
          <p:nvPr/>
        </p:nvSpPr>
        <p:spPr>
          <a:xfrm>
            <a:off x="5101425" y="2262031"/>
            <a:ext cx="11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32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73" grpId="0" animBg="1"/>
      <p:bldP spid="25" grpId="0" animBg="1"/>
      <p:bldP spid="48" grpId="0" animBg="1"/>
      <p:bldP spid="49" grpId="0" animBg="1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Code Analysis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38C6B2-8907-44D4-B2BC-B54DFA19B236}"/>
              </a:ext>
            </a:extLst>
          </p:cNvPr>
          <p:cNvGrpSpPr/>
          <p:nvPr/>
        </p:nvGrpSpPr>
        <p:grpSpPr>
          <a:xfrm>
            <a:off x="6278730" y="970361"/>
            <a:ext cx="2042642" cy="2983896"/>
            <a:chOff x="6278730" y="970361"/>
            <a:chExt cx="2042642" cy="298389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DDED2E-39A4-44E2-BA81-3B6E4C895C66}"/>
                </a:ext>
              </a:extLst>
            </p:cNvPr>
            <p:cNvGrpSpPr/>
            <p:nvPr/>
          </p:nvGrpSpPr>
          <p:grpSpPr>
            <a:xfrm>
              <a:off x="6921804" y="970361"/>
              <a:ext cx="1399568" cy="1904137"/>
              <a:chOff x="5891877" y="3335462"/>
              <a:chExt cx="1257904" cy="2856735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4839B5-2695-4577-ADF9-0056B7B50342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599AD4-56CC-4218-A0F8-8C0F8ECF9506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0997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 err="1">
                    <a:solidFill>
                      <a:srgbClr val="0033CC"/>
                    </a:solidFill>
                  </a:rPr>
                  <a:t>getOpt</a:t>
                </a:r>
                <a:r>
                  <a:rPr lang="en-US" sz="2400" b="1" u="sng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ACD3BD-366F-40FD-8C84-1EDA672C1C3E}"/>
                </a:ext>
              </a:extLst>
            </p:cNvPr>
            <p:cNvGrpSpPr/>
            <p:nvPr/>
          </p:nvGrpSpPr>
          <p:grpSpPr>
            <a:xfrm>
              <a:off x="6278730" y="1226521"/>
              <a:ext cx="1915740" cy="2727736"/>
              <a:chOff x="6278730" y="1226521"/>
              <a:chExt cx="1915740" cy="2727736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EACE212-74BF-4C46-AAD5-551487D419B4}"/>
                  </a:ext>
                </a:extLst>
              </p:cNvPr>
              <p:cNvGrpSpPr/>
              <p:nvPr/>
            </p:nvGrpSpPr>
            <p:grpSpPr>
              <a:xfrm>
                <a:off x="6991996" y="1226521"/>
                <a:ext cx="1190752" cy="839047"/>
                <a:chOff x="6877748" y="621886"/>
                <a:chExt cx="1190752" cy="839047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4B560E9-704F-46CB-A47E-C2B7A1B8FA12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x</a:t>
                  </a: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E1F5489-BDE4-40D8-B977-210833247C94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BDE0CAA-0233-4884-9B4C-A0A9D80FC38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E69AD5E5-FF4D-48A3-9A21-8EAF08C061C7}"/>
                  </a:ext>
                </a:extLst>
              </p:cNvPr>
              <p:cNvCxnSpPr>
                <a:cxnSpLocks/>
                <a:stCxn id="65" idx="2"/>
                <a:endCxn id="56" idx="3"/>
              </p:cNvCxnSpPr>
              <p:nvPr/>
            </p:nvCxnSpPr>
            <p:spPr bwMode="auto">
              <a:xfrm flipH="1">
                <a:off x="6286097" y="1841759"/>
                <a:ext cx="1032843" cy="1342067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1C07A48-B7A7-48CC-9839-72AEF340A2E3}"/>
                  </a:ext>
                </a:extLst>
              </p:cNvPr>
              <p:cNvGrpSpPr/>
              <p:nvPr/>
            </p:nvGrpSpPr>
            <p:grpSpPr>
              <a:xfrm>
                <a:off x="7003718" y="1973742"/>
                <a:ext cx="1190752" cy="806224"/>
                <a:chOff x="6877748" y="654709"/>
                <a:chExt cx="1190752" cy="806224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4888C564-7227-45A0-AF38-76E091C593AE}"/>
                    </a:ext>
                  </a:extLst>
                </p:cNvPr>
                <p:cNvSpPr/>
                <p:nvPr/>
              </p:nvSpPr>
              <p:spPr>
                <a:xfrm>
                  <a:off x="6877748" y="654709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f</a:t>
                  </a: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53898A1-D664-47FD-B723-1CDE958B3AAC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4A1240F2-D4AC-4408-A7C2-F18CBF65C8FB}"/>
                    </a:ext>
                  </a:extLst>
                </p:cNvPr>
                <p:cNvSpPr/>
                <p:nvPr/>
              </p:nvSpPr>
              <p:spPr bwMode="auto">
                <a:xfrm>
                  <a:off x="6901193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99C1A99A-9CE1-4400-93C8-D9F438549873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278730" y="2556157"/>
                <a:ext cx="1051932" cy="139810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402578-1520-454F-8527-09A9DD9ED34B}"/>
              </a:ext>
            </a:extLst>
          </p:cNvPr>
          <p:cNvGrpSpPr/>
          <p:nvPr/>
        </p:nvGrpSpPr>
        <p:grpSpPr>
          <a:xfrm>
            <a:off x="7748531" y="5548776"/>
            <a:ext cx="1293547" cy="434303"/>
            <a:chOff x="219760" y="3017310"/>
            <a:chExt cx="1293547" cy="4343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FD9634-1F7C-4206-B823-EE78BCB57AC7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22D9E0-309E-45A8-B6DE-FBA94FB5CD49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&quot;No&quot; Symbol 11">
              <a:extLst>
                <a:ext uri="{FF2B5EF4-FFF2-40B4-BE49-F238E27FC236}">
                  <a16:creationId xmlns:a16="http://schemas.microsoft.com/office/drawing/2014/main" id="{BCD2AF35-D176-4410-A0C4-7DFD329257D1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5" name="Arrow: Down 54">
            <a:extLst>
              <a:ext uri="{FF2B5EF4-FFF2-40B4-BE49-F238E27FC236}">
                <a16:creationId xmlns:a16="http://schemas.microsoft.com/office/drawing/2014/main" id="{944E7A08-6FE7-4E27-A37D-F015E6406B97}"/>
              </a:ext>
            </a:extLst>
          </p:cNvPr>
          <p:cNvSpPr/>
          <p:nvPr/>
        </p:nvSpPr>
        <p:spPr bwMode="auto">
          <a:xfrm rot="5400000" flipV="1">
            <a:off x="390877" y="445045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576471-3E86-4351-ABC6-172717DF7793}"/>
              </a:ext>
            </a:extLst>
          </p:cNvPr>
          <p:cNvSpPr/>
          <p:nvPr/>
        </p:nvSpPr>
        <p:spPr>
          <a:xfrm>
            <a:off x="3530378" y="6076308"/>
            <a:ext cx="240369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f(h if obj.)&gt;</a:t>
            </a:r>
            <a:endParaRPr lang="en-IN" sz="24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97827C9A-7C07-4070-BB5C-7FBAB4A296C3}"/>
              </a:ext>
            </a:extLst>
          </p:cNvPr>
          <p:cNvSpPr/>
          <p:nvPr/>
        </p:nvSpPr>
        <p:spPr bwMode="auto">
          <a:xfrm rot="5400000" flipV="1">
            <a:off x="384620" y="45876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05DD4D-F011-4163-9B88-E700E5A2B680}"/>
              </a:ext>
            </a:extLst>
          </p:cNvPr>
          <p:cNvGrpSpPr/>
          <p:nvPr/>
        </p:nvGrpSpPr>
        <p:grpSpPr>
          <a:xfrm>
            <a:off x="6797506" y="3247068"/>
            <a:ext cx="2306563" cy="1899559"/>
            <a:chOff x="6797506" y="3247068"/>
            <a:chExt cx="2306563" cy="189955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65D6D8F-7944-4182-BF95-9CDAF20C7A44}"/>
                </a:ext>
              </a:extLst>
            </p:cNvPr>
            <p:cNvGrpSpPr/>
            <p:nvPr/>
          </p:nvGrpSpPr>
          <p:grpSpPr>
            <a:xfrm>
              <a:off x="6797506" y="3247068"/>
              <a:ext cx="2306563" cy="1899559"/>
              <a:chOff x="7908565" y="2939861"/>
              <a:chExt cx="2306563" cy="1899559"/>
            </a:xfrm>
          </p:grpSpPr>
          <p:sp>
            <p:nvSpPr>
              <p:cNvPr id="29" name="&quot;No&quot; Symbol 11">
                <a:extLst>
                  <a:ext uri="{FF2B5EF4-FFF2-40B4-BE49-F238E27FC236}">
                    <a16:creationId xmlns:a16="http://schemas.microsoft.com/office/drawing/2014/main" id="{2B4E0770-CA7C-4959-B2AF-30CB4D12DA86}"/>
                  </a:ext>
                </a:extLst>
              </p:cNvPr>
              <p:cNvSpPr/>
              <p:nvPr/>
            </p:nvSpPr>
            <p:spPr bwMode="auto">
              <a:xfrm>
                <a:off x="9046143" y="3120910"/>
                <a:ext cx="164981" cy="150714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4BC9CD-FEFB-4F65-A10C-333431C205C8}"/>
                  </a:ext>
                </a:extLst>
              </p:cNvPr>
              <p:cNvSpPr txBox="1"/>
              <p:nvPr/>
            </p:nvSpPr>
            <p:spPr>
              <a:xfrm>
                <a:off x="8009404" y="2939861"/>
                <a:ext cx="119370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fscanf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13B0817-9799-4084-8031-1C0E7C969505}"/>
                  </a:ext>
                </a:extLst>
              </p:cNvPr>
              <p:cNvCxnSpPr/>
              <p:nvPr/>
            </p:nvCxnSpPr>
            <p:spPr bwMode="auto">
              <a:xfrm flipH="1">
                <a:off x="7908565" y="4516910"/>
                <a:ext cx="520778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2D51B4-D610-4B9A-A76E-D29FF8A8EAB8}"/>
                  </a:ext>
                </a:extLst>
              </p:cNvPr>
              <p:cNvSpPr/>
              <p:nvPr/>
            </p:nvSpPr>
            <p:spPr bwMode="auto">
              <a:xfrm>
                <a:off x="8081588" y="3351057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8835FDD-AB02-41D9-919B-6E8C0E5E8AF2}"/>
                  </a:ext>
                </a:extLst>
              </p:cNvPr>
              <p:cNvSpPr/>
              <p:nvPr/>
            </p:nvSpPr>
            <p:spPr bwMode="auto">
              <a:xfrm>
                <a:off x="8081588" y="3835111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A49BA85-5203-40E4-A216-322BAF4A2451}"/>
                  </a:ext>
                </a:extLst>
              </p:cNvPr>
              <p:cNvSpPr/>
              <p:nvPr/>
            </p:nvSpPr>
            <p:spPr bwMode="auto">
              <a:xfrm>
                <a:off x="8081588" y="4319165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1B9842F-CAC8-4C49-BF19-54F84BFF166C}"/>
                  </a:ext>
                </a:extLst>
              </p:cNvPr>
              <p:cNvSpPr/>
              <p:nvPr/>
            </p:nvSpPr>
            <p:spPr bwMode="auto">
              <a:xfrm>
                <a:off x="8423788" y="431101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E409E8-2F0D-4266-9191-7CE060B9880D}"/>
                  </a:ext>
                </a:extLst>
              </p:cNvPr>
              <p:cNvSpPr/>
              <p:nvPr/>
            </p:nvSpPr>
            <p:spPr bwMode="auto">
              <a:xfrm>
                <a:off x="8039996" y="3004158"/>
                <a:ext cx="1267684" cy="1835262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BDDD3B3-71CD-4D03-A7B9-640C3B8C2FBA}"/>
                  </a:ext>
                </a:extLst>
              </p:cNvPr>
              <p:cNvSpPr/>
              <p:nvPr/>
            </p:nvSpPr>
            <p:spPr bwMode="auto">
              <a:xfrm>
                <a:off x="8423787" y="3366842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C0C0D09-326E-4336-BEA6-53A1D1478F8F}"/>
                  </a:ext>
                </a:extLst>
              </p:cNvPr>
              <p:cNvSpPr/>
              <p:nvPr/>
            </p:nvSpPr>
            <p:spPr bwMode="auto">
              <a:xfrm>
                <a:off x="8423787" y="3830581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D843D37-5FFD-47A5-AD83-DD597EB2F129}"/>
                  </a:ext>
                </a:extLst>
              </p:cNvPr>
              <p:cNvSpPr/>
              <p:nvPr/>
            </p:nvSpPr>
            <p:spPr bwMode="auto">
              <a:xfrm>
                <a:off x="9536508" y="3804872"/>
                <a:ext cx="664558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C16874F-6D6B-4438-8E48-2969F05B2645}"/>
                  </a:ext>
                </a:extLst>
              </p:cNvPr>
              <p:cNvCxnSpPr/>
              <p:nvPr/>
            </p:nvCxnSpPr>
            <p:spPr bwMode="auto">
              <a:xfrm>
                <a:off x="8854059" y="3584902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E093D9-CBE0-4DD8-8E5F-A593B3C887B4}"/>
                  </a:ext>
                </a:extLst>
              </p:cNvPr>
              <p:cNvSpPr txBox="1"/>
              <p:nvPr/>
            </p:nvSpPr>
            <p:spPr>
              <a:xfrm>
                <a:off x="9497685" y="3276729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AD1CB1-6D22-448E-AA4C-CA5E50EF26C2}"/>
                  </a:ext>
                </a:extLst>
              </p:cNvPr>
              <p:cNvSpPr txBox="1"/>
              <p:nvPr/>
            </p:nvSpPr>
            <p:spPr>
              <a:xfrm>
                <a:off x="9581576" y="3804872"/>
                <a:ext cx="633552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2C93EFAC-C11F-4796-A752-0F23606E807A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 bwMode="auto">
              <a:xfrm flipV="1">
                <a:off x="8423787" y="4043603"/>
                <a:ext cx="1098659" cy="5039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CB07BBB-1212-4A70-93D4-8B09ED530C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822812" y="3247068"/>
              <a:ext cx="8019" cy="1577049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D171A29-4614-43A6-88CD-D4E7A4B1AB72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20C12C-8C51-4E65-BC5D-5A0BD64BB262}"/>
              </a:ext>
            </a:extLst>
          </p:cNvPr>
          <p:cNvSpPr/>
          <p:nvPr/>
        </p:nvSpPr>
        <p:spPr>
          <a:xfrm>
            <a:off x="5880289" y="6077521"/>
            <a:ext cx="10486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10.0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F2E476-D413-4322-B27A-04345EB4E466}"/>
              </a:ext>
            </a:extLst>
          </p:cNvPr>
          <p:cNvSpPr txBox="1"/>
          <p:nvPr/>
        </p:nvSpPr>
        <p:spPr>
          <a:xfrm>
            <a:off x="5111423" y="2952993"/>
            <a:ext cx="1174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438969A-D9CB-4F35-9BF5-5F22DC56488D}"/>
              </a:ext>
            </a:extLst>
          </p:cNvPr>
          <p:cNvSpPr txBox="1"/>
          <p:nvPr/>
        </p:nvSpPr>
        <p:spPr>
          <a:xfrm>
            <a:off x="5101425" y="2262031"/>
            <a:ext cx="11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C585C8-02D4-47C9-AE17-9BF4701D22FE}"/>
              </a:ext>
            </a:extLst>
          </p:cNvPr>
          <p:cNvSpPr txBox="1"/>
          <p:nvPr/>
        </p:nvSpPr>
        <p:spPr>
          <a:xfrm>
            <a:off x="5093772" y="3657764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4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73" grpId="0" animBg="1"/>
      <p:bldP spid="25" grpId="0" animBg="1"/>
      <p:bldP spid="48" grpId="0" animBg="1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</a:t>
            </a:r>
            <a:endParaRPr lang="en-IN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A9376A-4060-463D-BA42-6FFD0FD61D98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F2E52F-E727-4798-8981-F83A68F96AC5}"/>
              </a:ext>
            </a:extLst>
          </p:cNvPr>
          <p:cNvSpPr txBox="1"/>
          <p:nvPr/>
        </p:nvSpPr>
        <p:spPr>
          <a:xfrm>
            <a:off x="5101425" y="226203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6591520-6A5D-4D6A-A4BA-2DC2094522E4}"/>
              </a:ext>
            </a:extLst>
          </p:cNvPr>
          <p:cNvSpPr txBox="1"/>
          <p:nvPr/>
        </p:nvSpPr>
        <p:spPr>
          <a:xfrm>
            <a:off x="5111423" y="2952993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8045D3-1842-480E-A001-2562F3A97A81}"/>
              </a:ext>
            </a:extLst>
          </p:cNvPr>
          <p:cNvSpPr txBox="1"/>
          <p:nvPr/>
        </p:nvSpPr>
        <p:spPr>
          <a:xfrm>
            <a:off x="5093772" y="3657764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9294B28-E74C-4CCC-B801-8015A54D4179}"/>
              </a:ext>
            </a:extLst>
          </p:cNvPr>
          <p:cNvSpPr txBox="1"/>
          <p:nvPr/>
        </p:nvSpPr>
        <p:spPr>
          <a:xfrm>
            <a:off x="3710900" y="296324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8D7650-1931-45D3-938C-28F4ECDCDF1D}"/>
              </a:ext>
            </a:extLst>
          </p:cNvPr>
          <p:cNvSpPr txBox="1"/>
          <p:nvPr/>
        </p:nvSpPr>
        <p:spPr>
          <a:xfrm>
            <a:off x="3723585" y="3633129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DC36783-4B6C-40CE-BFE3-208092826A31}"/>
              </a:ext>
            </a:extLst>
          </p:cNvPr>
          <p:cNvSpPr txBox="1"/>
          <p:nvPr/>
        </p:nvSpPr>
        <p:spPr>
          <a:xfrm>
            <a:off x="3650728" y="2250036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-0.50e1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4864B1D-E354-458B-8D98-2161C6CD7F8E}"/>
              </a:ext>
            </a:extLst>
          </p:cNvPr>
          <p:cNvSpPr txBox="1"/>
          <p:nvPr/>
        </p:nvSpPr>
        <p:spPr>
          <a:xfrm>
            <a:off x="5175938" y="226203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0.40e2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A8BF24A5-9FD6-447B-BA72-4F987DE85045}"/>
              </a:ext>
            </a:extLst>
          </p:cNvPr>
          <p:cNvSpPr/>
          <p:nvPr/>
        </p:nvSpPr>
        <p:spPr bwMode="auto">
          <a:xfrm rot="5400000" flipV="1">
            <a:off x="318986" y="26155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BF7A440A-F02F-48F0-BD1F-2B2107691F89}"/>
              </a:ext>
            </a:extLst>
          </p:cNvPr>
          <p:cNvSpPr/>
          <p:nvPr/>
        </p:nvSpPr>
        <p:spPr bwMode="auto">
          <a:xfrm rot="5400000" flipV="1">
            <a:off x="329969" y="27698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EA380CA-B60B-44BD-B566-E2144B9BC475}"/>
              </a:ext>
            </a:extLst>
          </p:cNvPr>
          <p:cNvSpPr/>
          <p:nvPr/>
        </p:nvSpPr>
        <p:spPr bwMode="auto">
          <a:xfrm rot="5400000" flipV="1">
            <a:off x="318986" y="292192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4D1D1853-9E1A-4A92-BC68-F33F5BEF0066}"/>
              </a:ext>
            </a:extLst>
          </p:cNvPr>
          <p:cNvSpPr/>
          <p:nvPr/>
        </p:nvSpPr>
        <p:spPr bwMode="auto">
          <a:xfrm rot="5400000" flipV="1">
            <a:off x="329969" y="307400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5DB2D1-1A12-44F7-AA98-7C9A47C73A7C}"/>
              </a:ext>
            </a:extLst>
          </p:cNvPr>
          <p:cNvSpPr/>
          <p:nvPr/>
        </p:nvSpPr>
        <p:spPr>
          <a:xfrm>
            <a:off x="3533681" y="6060091"/>
            <a:ext cx="5014108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</a:rPr>
              <a:t>o=20.00000,i=20.0000,</a:t>
            </a:r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xi=-5.00000,h=40.00000</a:t>
            </a:r>
            <a:endParaRPr lang="en-IN" sz="16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D9AAEB-62BE-4E6C-8F24-1536DEDA6EA6}"/>
              </a:ext>
            </a:extLst>
          </p:cNvPr>
          <p:cNvGrpSpPr/>
          <p:nvPr/>
        </p:nvGrpSpPr>
        <p:grpSpPr>
          <a:xfrm>
            <a:off x="7748531" y="5548776"/>
            <a:ext cx="1293547" cy="434303"/>
            <a:chOff x="219760" y="3017310"/>
            <a:chExt cx="1293547" cy="4343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56B3F3-E22D-436B-8D41-6CF24FD5F3B2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5791863-FF1F-4D0E-86C3-2FC77BEAE44C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&quot;No&quot; Symbol 11">
              <a:extLst>
                <a:ext uri="{FF2B5EF4-FFF2-40B4-BE49-F238E27FC236}">
                  <a16:creationId xmlns:a16="http://schemas.microsoft.com/office/drawing/2014/main" id="{B1DD48B8-A095-4D79-94E5-E41D92791D35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5" name="Arrow: Down 24">
            <a:extLst>
              <a:ext uri="{FF2B5EF4-FFF2-40B4-BE49-F238E27FC236}">
                <a16:creationId xmlns:a16="http://schemas.microsoft.com/office/drawing/2014/main" id="{17DD552A-F505-4E1C-B482-2FD291EA4593}"/>
              </a:ext>
            </a:extLst>
          </p:cNvPr>
          <p:cNvSpPr/>
          <p:nvPr/>
        </p:nvSpPr>
        <p:spPr bwMode="auto">
          <a:xfrm rot="5400000" flipV="1">
            <a:off x="329970" y="322452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FC0B20-18AF-4572-B191-794CE08706F2}"/>
              </a:ext>
            </a:extLst>
          </p:cNvPr>
          <p:cNvSpPr txBox="1"/>
          <p:nvPr/>
        </p:nvSpPr>
        <p:spPr>
          <a:xfrm>
            <a:off x="4858392" y="4858269"/>
            <a:ext cx="1497147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5FD5D1-3F8A-4FAA-AAA6-B0A9B3B95F55}"/>
              </a:ext>
            </a:extLst>
          </p:cNvPr>
          <p:cNvSpPr txBox="1"/>
          <p:nvPr/>
        </p:nvSpPr>
        <p:spPr>
          <a:xfrm>
            <a:off x="3544970" y="4862162"/>
            <a:ext cx="1232677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cO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1E4FCA-42E7-486B-BBD5-ED42FFEFDA6A}"/>
              </a:ext>
            </a:extLst>
          </p:cNvPr>
          <p:cNvSpPr txBox="1"/>
          <p:nvPr/>
        </p:nvSpPr>
        <p:spPr>
          <a:xfrm>
            <a:off x="7765864" y="4850583"/>
            <a:ext cx="1232677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cIX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1CFA36-84B8-413A-A302-EA20EC91ABF4}"/>
              </a:ext>
            </a:extLst>
          </p:cNvPr>
          <p:cNvSpPr txBox="1"/>
          <p:nvPr/>
        </p:nvSpPr>
        <p:spPr>
          <a:xfrm>
            <a:off x="6443398" y="4863527"/>
            <a:ext cx="1232677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1641BD-4735-475E-8241-A2D86B690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9" y="5122902"/>
            <a:ext cx="3473252" cy="821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A33A3E-2483-4E39-972D-F76333C9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9" y="5721747"/>
            <a:ext cx="3316651" cy="888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44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9" grpId="0"/>
      <p:bldP spid="80" grpId="0"/>
      <p:bldP spid="81" grpId="0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20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14547</TotalTime>
  <Words>265</Words>
  <Application>Microsoft Office PowerPoint</Application>
  <PresentationFormat>On-screen Show (4:3)</PresentationFormat>
  <Paragraphs>101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Google Sans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Using Pointers to Get Input</vt:lpstr>
      <vt:lpstr>Using Pointers to Get Input</vt:lpstr>
      <vt:lpstr>Run the code</vt:lpstr>
      <vt:lpstr>Code Analysis (Header)</vt:lpstr>
      <vt:lpstr>Pointer Code Analysis</vt:lpstr>
      <vt:lpstr>Code Analysis</vt:lpstr>
      <vt:lpstr>Pointer Code Analysis</vt:lpstr>
      <vt:lpstr>Pointer Code Analysis</vt:lpstr>
      <vt:lpstr>Code Analysis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529</cp:revision>
  <dcterms:created xsi:type="dcterms:W3CDTF">2021-11-11T14:49:04Z</dcterms:created>
  <dcterms:modified xsi:type="dcterms:W3CDTF">2025-04-21T05:49:54Z</dcterms:modified>
  <cp:category>www.sdba.info/ansi</cp:category>
</cp:coreProperties>
</file>