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313" r:id="rId2"/>
    <p:sldId id="438" r:id="rId3"/>
    <p:sldId id="372" r:id="rId4"/>
    <p:sldId id="354" r:id="rId5"/>
    <p:sldId id="353" r:id="rId6"/>
    <p:sldId id="349" r:id="rId7"/>
    <p:sldId id="365" r:id="rId8"/>
    <p:sldId id="357" r:id="rId9"/>
    <p:sldId id="366" r:id="rId10"/>
    <p:sldId id="332" r:id="rId11"/>
    <p:sldId id="335" r:id="rId12"/>
    <p:sldId id="360" r:id="rId13"/>
    <p:sldId id="361" r:id="rId14"/>
    <p:sldId id="363" r:id="rId15"/>
    <p:sldId id="362" r:id="rId16"/>
    <p:sldId id="36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38"/>
            <p14:sldId id="372"/>
            <p14:sldId id="354"/>
            <p14:sldId id="353"/>
            <p14:sldId id="349"/>
            <p14:sldId id="365"/>
            <p14:sldId id="357"/>
            <p14:sldId id="366"/>
            <p14:sldId id="332"/>
            <p14:sldId id="335"/>
            <p14:sldId id="360"/>
            <p14:sldId id="361"/>
            <p14:sldId id="363"/>
            <p14:sldId id="362"/>
            <p14:sldId id="3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8A8A8"/>
    <a:srgbClr val="00B050"/>
    <a:srgbClr val="FBFBFB"/>
    <a:srgbClr val="F7F7F7"/>
    <a:srgbClr val="F1F1F1"/>
    <a:srgbClr val="FCFCFC"/>
    <a:srgbClr val="FDFDFD"/>
    <a:srgbClr val="F3F3F3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6" autoAdjust="0"/>
    <p:restoredTop sz="95877" autoAdjust="0"/>
  </p:normalViewPr>
  <p:slideViewPr>
    <p:cSldViewPr snapToGrid="0">
      <p:cViewPr varScale="1">
        <p:scale>
          <a:sx n="155" d="100"/>
          <a:sy n="155" d="100"/>
        </p:scale>
        <p:origin x="1196" y="1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1192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6195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958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865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4047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8750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6282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ML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5B062F-055B-CBB0-3976-143B2AFF4CD5}"/>
              </a:ext>
            </a:extLst>
          </p:cNvPr>
          <p:cNvGrpSpPr/>
          <p:nvPr userDrawn="1"/>
        </p:nvGrpSpPr>
        <p:grpSpPr>
          <a:xfrm>
            <a:off x="124818" y="1286075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F6A62AF-C589-8570-87D5-B81EF5991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6347DFB1-BF0C-D817-842C-8CA5F4E3091B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E12F5A4D-B993-3A28-5F5A-BE13403C5455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CFB715E-6CF3-02C9-AA42-85F4DE099091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3AB92FE0-81BE-0AFE-2B5D-5342A951E1E3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059D34D1-D4FA-D1B3-FCF8-7C11A0DFDCB5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6631898-7BDE-B2D1-E3F2-311CB51198CB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837922A6-85E3-71EE-FC4C-ACB3DEA89031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7" name="Rectangle: Rounded Corners 86">
                  <a:extLst>
                    <a:ext uri="{FF2B5EF4-FFF2-40B4-BE49-F238E27FC236}">
                      <a16:creationId xmlns:a16="http://schemas.microsoft.com/office/drawing/2014/main" id="{A6139EB1-A8E9-475F-8E70-43FD67299C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F894E47-A5FB-673C-830A-1FA59637B76E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731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6A6641-3563-E77B-D289-83A4CAC8091A}"/>
              </a:ext>
            </a:extLst>
          </p:cNvPr>
          <p:cNvGrpSpPr/>
          <p:nvPr userDrawn="1"/>
        </p:nvGrpSpPr>
        <p:grpSpPr>
          <a:xfrm>
            <a:off x="209487" y="994719"/>
            <a:ext cx="3200701" cy="5588893"/>
            <a:chOff x="3116148" y="929583"/>
            <a:chExt cx="3200701" cy="558889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30038C6-99DE-AE37-54C7-9300B5BD526E}"/>
                </a:ext>
              </a:extLst>
            </p:cNvPr>
            <p:cNvGrpSpPr/>
            <p:nvPr/>
          </p:nvGrpSpPr>
          <p:grpSpPr>
            <a:xfrm>
              <a:off x="3116148" y="929583"/>
              <a:ext cx="3200701" cy="5588893"/>
              <a:chOff x="4514884" y="1031114"/>
              <a:chExt cx="3200701" cy="5588893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9A17E4E0-051F-460E-1A59-BB2BD237F380}"/>
                  </a:ext>
                </a:extLst>
              </p:cNvPr>
              <p:cNvSpPr/>
              <p:nvPr userDrawn="1"/>
            </p:nvSpPr>
            <p:spPr bwMode="auto">
              <a:xfrm>
                <a:off x="4514884" y="163321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Obj.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o, h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AA40BD4-72A2-608C-22DB-7F3001A805F6}"/>
                  </a:ext>
                </a:extLst>
              </p:cNvPr>
              <p:cNvCxnSpPr>
                <a:stCxn id="16" idx="4"/>
                <a:endCxn id="13" idx="0"/>
              </p:cNvCxnSpPr>
              <p:nvPr userDrawn="1"/>
            </p:nvCxnSpPr>
            <p:spPr bwMode="auto">
              <a:xfrm>
                <a:off x="5199719" y="1343631"/>
                <a:ext cx="0" cy="289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AEB81E37-828E-C181-8827-66874F65D8DB}"/>
                  </a:ext>
                </a:extLst>
              </p:cNvPr>
              <p:cNvSpPr/>
              <p:nvPr userDrawn="1"/>
            </p:nvSpPr>
            <p:spPr bwMode="auto">
              <a:xfrm>
                <a:off x="5035744" y="1031114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E839FACB-DC6A-65CC-81EA-167CA30B3D25}"/>
                  </a:ext>
                </a:extLst>
              </p:cNvPr>
              <p:cNvSpPr/>
              <p:nvPr userDrawn="1"/>
            </p:nvSpPr>
            <p:spPr bwMode="auto">
              <a:xfrm>
                <a:off x="6322896" y="162666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Lens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f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E8A43A5-B0D0-5447-D645-A620004C73FE}"/>
                  </a:ext>
                </a:extLst>
              </p:cNvPr>
              <p:cNvCxnSpPr>
                <a:stCxn id="17" idx="2"/>
                <a:endCxn id="19" idx="0"/>
              </p:cNvCxnSpPr>
              <p:nvPr userDrawn="1"/>
            </p:nvCxnSpPr>
            <p:spPr bwMode="auto">
              <a:xfrm>
                <a:off x="7007731" y="2186112"/>
                <a:ext cx="23019" cy="175082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00CCC795-6C17-B11D-1E25-5EB73458FD77}"/>
                      </a:ext>
                    </a:extLst>
                  </p:cNvPr>
                  <p:cNvSpPr/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i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a14:m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00CCC795-6C17-B11D-1E25-5EB73458FD7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8FEB95C-8A1B-A1E4-2BD6-526CBB7B7098}"/>
                  </a:ext>
                </a:extLst>
              </p:cNvPr>
              <p:cNvCxnSpPr>
                <a:stCxn id="19" idx="2"/>
                <a:endCxn id="21" idx="0"/>
              </p:cNvCxnSpPr>
              <p:nvPr userDrawn="1"/>
            </p:nvCxnSpPr>
            <p:spPr bwMode="auto">
              <a:xfrm flipH="1">
                <a:off x="7029472" y="4496380"/>
                <a:ext cx="1278" cy="45396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C455A7B5-28FA-8F4A-4C5A-7C9D39EB7420}"/>
                  </a:ext>
                </a:extLst>
              </p:cNvPr>
              <p:cNvSpPr/>
              <p:nvPr userDrawn="1"/>
            </p:nvSpPr>
            <p:spPr bwMode="auto">
              <a:xfrm>
                <a:off x="6344637" y="4950341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hi=-(i/o)h</a:t>
                </a:r>
                <a:endParaRPr kumimoji="0" lang="en-IN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A1C72FB-3E30-8CCA-A6E2-9274428A6F52}"/>
                  </a:ext>
                </a:extLst>
              </p:cNvPr>
              <p:cNvCxnSpPr>
                <a:stCxn id="21" idx="2"/>
                <a:endCxn id="23" idx="0"/>
              </p:cNvCxnSpPr>
              <p:nvPr userDrawn="1"/>
            </p:nvCxnSpPr>
            <p:spPr bwMode="auto">
              <a:xfrm flipH="1">
                <a:off x="7028511" y="5509784"/>
                <a:ext cx="961" cy="55078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D2D540B9-B4EB-E190-71EE-8C892C635895}"/>
                  </a:ext>
                </a:extLst>
              </p:cNvPr>
              <p:cNvSpPr/>
              <p:nvPr userDrawn="1"/>
            </p:nvSpPr>
            <p:spPr bwMode="auto">
              <a:xfrm>
                <a:off x="6343676" y="6060564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Output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xi, hi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1401E803-1357-A0D4-E6CB-55F4108F1991}"/>
                  </a:ext>
                </a:extLst>
              </p:cNvPr>
              <p:cNvCxnSpPr/>
              <p:nvPr userDrawn="1"/>
            </p:nvCxnSpPr>
            <p:spPr bwMode="auto">
              <a:xfrm flipH="1">
                <a:off x="6083202" y="6340285"/>
                <a:ext cx="260474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2394A89C-8F74-BA4F-1672-01E3C0466605}"/>
                  </a:ext>
                </a:extLst>
              </p:cNvPr>
              <p:cNvCxnSpPr>
                <a:stCxn id="13" idx="3"/>
                <a:endCxn id="17" idx="1"/>
              </p:cNvCxnSpPr>
              <p:nvPr userDrawn="1"/>
            </p:nvCxnSpPr>
            <p:spPr bwMode="auto">
              <a:xfrm flipV="1">
                <a:off x="5884554" y="1906391"/>
                <a:ext cx="438342" cy="65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88DCACC-EB94-B2FA-6A0C-0BC2D297F639}"/>
                </a:ext>
              </a:extLst>
            </p:cNvPr>
            <p:cNvGrpSpPr/>
            <p:nvPr/>
          </p:nvGrpSpPr>
          <p:grpSpPr>
            <a:xfrm>
              <a:off x="4177116" y="6028864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F2EEFDA0-33DD-FF65-8A5D-B7308EBC678E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09A40C33-6184-B16C-CA59-29A69EC34A98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435BE53-1AB9-7FC9-3C9B-047A7590102D}"/>
              </a:ext>
            </a:extLst>
          </p:cNvPr>
          <p:cNvSpPr>
            <a:spLocks/>
          </p:cNvSpPr>
          <p:nvPr userDrawn="1"/>
        </p:nvSpPr>
        <p:spPr bwMode="auto">
          <a:xfrm>
            <a:off x="203686" y="15917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Obj.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xo, 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032AFCC-EE9F-A07B-6C61-A6F2138720CD}"/>
              </a:ext>
            </a:extLst>
          </p:cNvPr>
          <p:cNvSpPr>
            <a:spLocks/>
          </p:cNvSpPr>
          <p:nvPr userDrawn="1"/>
        </p:nvSpPr>
        <p:spPr bwMode="auto">
          <a:xfrm>
            <a:off x="2014988" y="159317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5329B84-F89C-5986-E830-19389866D179}"/>
              </a:ext>
            </a:extLst>
          </p:cNvPr>
          <p:cNvSpPr/>
          <p:nvPr userDrawn="1"/>
        </p:nvSpPr>
        <p:spPr bwMode="auto">
          <a:xfrm>
            <a:off x="2038279" y="296978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E830A20-CDAD-6059-3DBB-3F4F381244C0}"/>
              </a:ext>
            </a:extLst>
          </p:cNvPr>
          <p:cNvGrpSpPr/>
          <p:nvPr userDrawn="1"/>
        </p:nvGrpSpPr>
        <p:grpSpPr>
          <a:xfrm>
            <a:off x="507462" y="4651071"/>
            <a:ext cx="2540686" cy="1083333"/>
            <a:chOff x="5868820" y="4669353"/>
            <a:chExt cx="2540686" cy="1083333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88E680-13D0-7CC9-B88B-3D11A7D2FA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1496" y="5752686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2C782DA-B18F-2B91-9EAC-282360AB7C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1177" y="466935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961349E-6425-9AE8-4082-7CB825D8A2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0389" y="4669353"/>
              <a:ext cx="16255" cy="106113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30B2C11-3A2A-50C6-3207-F75449807391}"/>
                </a:ext>
              </a:extLst>
            </p:cNvPr>
            <p:cNvSpPr/>
            <p:nvPr/>
          </p:nvSpPr>
          <p:spPr bwMode="auto">
            <a:xfrm>
              <a:off x="5868820" y="493821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xi=</a:t>
              </a: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xl+i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5ED922B-3E38-47D4-B2BD-9FF38E18AC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1091"/>
            <a:ext cx="4163436" cy="573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71EADA-B08D-431E-B15E-62D522AAC809}"/>
              </a:ext>
            </a:extLst>
          </p:cNvPr>
          <p:cNvSpPr txBox="1"/>
          <p:nvPr userDrawn="1"/>
        </p:nvSpPr>
        <p:spPr>
          <a:xfrm>
            <a:off x="4389204" y="959641"/>
            <a:ext cx="2821767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3CF3E6-6C52-406C-B58D-59628F201BAA}"/>
              </a:ext>
            </a:extLst>
          </p:cNvPr>
          <p:cNvGrpSpPr/>
          <p:nvPr userDrawn="1"/>
        </p:nvGrpSpPr>
        <p:grpSpPr>
          <a:xfrm>
            <a:off x="4457273" y="1229704"/>
            <a:ext cx="1304081" cy="820744"/>
            <a:chOff x="-1539431" y="2559732"/>
            <a:chExt cx="1304081" cy="8207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B58C45-ACC1-43AB-B589-A7027CC891B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225D70-84B8-4689-8273-EDDBDC2D5C53}"/>
                </a:ext>
              </a:extLst>
            </p:cNvPr>
            <p:cNvSpPr/>
            <p:nvPr/>
          </p:nvSpPr>
          <p:spPr>
            <a:xfrm>
              <a:off x="-1133613" y="2559732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xo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07DF5B-5884-4883-B3C1-0810FFCD1473}"/>
              </a:ext>
            </a:extLst>
          </p:cNvPr>
          <p:cNvGrpSpPr/>
          <p:nvPr userDrawn="1"/>
        </p:nvGrpSpPr>
        <p:grpSpPr>
          <a:xfrm>
            <a:off x="5840612" y="1226177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B07EA3-0994-4255-A290-607FAABA61C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1EC0F2-6C75-412B-AAE3-4F976043A578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9258D-731A-4F1E-B33A-7A2DA0CB7B35}"/>
              </a:ext>
            </a:extLst>
          </p:cNvPr>
          <p:cNvGrpSpPr/>
          <p:nvPr userDrawn="1"/>
        </p:nvGrpSpPr>
        <p:grpSpPr>
          <a:xfrm>
            <a:off x="4451413" y="19565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BF0B0F-0503-4197-BC3D-AC76D322C48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B0B28E-2C6A-47CC-8EEC-6F40BCBB1A48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EBA641-E346-4163-94EC-785A59AB0C06}"/>
              </a:ext>
            </a:extLst>
          </p:cNvPr>
          <p:cNvGrpSpPr/>
          <p:nvPr userDrawn="1"/>
        </p:nvGrpSpPr>
        <p:grpSpPr>
          <a:xfrm>
            <a:off x="5834752" y="1953003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DC4FEFA-CBDE-45EB-A3C2-1B1FE1FDEE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0E290E-F7CE-4763-B78F-0400E9F10260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10C138-6E7E-43C3-8998-FFC485BF88F5}"/>
              </a:ext>
            </a:extLst>
          </p:cNvPr>
          <p:cNvGrpSpPr/>
          <p:nvPr userDrawn="1"/>
        </p:nvGrpSpPr>
        <p:grpSpPr>
          <a:xfrm>
            <a:off x="4445553" y="2683356"/>
            <a:ext cx="1304081" cy="820744"/>
            <a:chOff x="-1539431" y="2559732"/>
            <a:chExt cx="1304081" cy="82074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123D89-9303-451B-999E-9E3665E6BF0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762F14-3A4E-411A-85A4-5429474A3FB5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xi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366240-FEA9-44A4-AA15-314297D83E97}"/>
              </a:ext>
            </a:extLst>
          </p:cNvPr>
          <p:cNvGrpSpPr/>
          <p:nvPr userDrawn="1"/>
        </p:nvGrpSpPr>
        <p:grpSpPr>
          <a:xfrm>
            <a:off x="4439693" y="3410182"/>
            <a:ext cx="1304081" cy="820744"/>
            <a:chOff x="-1539431" y="2559732"/>
            <a:chExt cx="1304081" cy="8207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0F600E-6C05-4E3B-A6AA-2BE0DEA13B2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95C379-24F7-419E-A457-0FF06EFA88B5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6B25A1-25B4-479E-9C57-880068DBD343}"/>
              </a:ext>
            </a:extLst>
          </p:cNvPr>
          <p:cNvGrpSpPr/>
          <p:nvPr userDrawn="1"/>
        </p:nvGrpSpPr>
        <p:grpSpPr>
          <a:xfrm>
            <a:off x="4433833" y="4137008"/>
            <a:ext cx="1304081" cy="820744"/>
            <a:chOff x="-1539431" y="2559732"/>
            <a:chExt cx="1304081" cy="8207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AB3D36-2ED4-45A2-9076-AC32FDE1B39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048AC6-BF50-487C-B804-E37A7E0868F2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0D9AB-8320-48A0-84E1-9FB085AD6C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1091"/>
            <a:ext cx="4163436" cy="573390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41B3ABFF-D860-4833-A6F0-326BC8FC7A8E}"/>
              </a:ext>
            </a:extLst>
          </p:cNvPr>
          <p:cNvGrpSpPr/>
          <p:nvPr userDrawn="1"/>
        </p:nvGrpSpPr>
        <p:grpSpPr>
          <a:xfrm>
            <a:off x="5817172" y="4138170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5E388C3-627D-41BA-A543-6E883063EDC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1D55163-6B57-4094-97CF-717179D5100D}"/>
                </a:ext>
              </a:extLst>
            </p:cNvPr>
            <p:cNvSpPr/>
            <p:nvPr/>
          </p:nvSpPr>
          <p:spPr>
            <a:xfrm>
              <a:off x="-979757" y="2559732"/>
              <a:ext cx="184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846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sdba.info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9" r:id="rId3"/>
    <p:sldLayoutId id="2147483813" r:id="rId4"/>
    <p:sldLayoutId id="2147483680" r:id="rId5"/>
    <p:sldLayoutId id="2147483783" r:id="rId6"/>
    <p:sldLayoutId id="2147483781" r:id="rId7"/>
    <p:sldLayoutId id="2147483779" r:id="rId8"/>
    <p:sldLayoutId id="2147483789" r:id="rId9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40AD2-27F6-C4E9-7645-CE300A28C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69686-3FB1-BD0F-3C5C-4250D5CE61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Handling Multiple Lens</a:t>
            </a:r>
          </a:p>
          <a:p>
            <a:r>
              <a:rPr lang="en-CA" dirty="0"/>
              <a:t>Adding a Coordinate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5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997DD8-4C9F-43BB-AF90-97727DE19B53}"/>
                  </a:ext>
                </a:extLst>
              </p:cNvPr>
              <p:cNvSpPr txBox="1"/>
              <p:nvPr/>
            </p:nvSpPr>
            <p:spPr>
              <a:xfrm>
                <a:off x="1745060" y="2492671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997DD8-4C9F-43BB-AF90-97727DE19B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060" y="2492671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448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BEA013-A40B-48D1-9785-EF708979C16F}"/>
                  </a:ext>
                </a:extLst>
              </p:cNvPr>
              <p:cNvSpPr txBox="1"/>
              <p:nvPr/>
            </p:nvSpPr>
            <p:spPr>
              <a:xfrm>
                <a:off x="1711056" y="3756821"/>
                <a:ext cx="2096151" cy="987899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</a:rPr>
                  <a:t>hi</a:t>
                </a:r>
                <a:r>
                  <a:rPr lang="en-US" sz="4000" baseline="-25000" dirty="0">
                    <a:solidFill>
                      <a:schemeClr val="tx2"/>
                    </a:solidFill>
                  </a:rPr>
                  <a:t> </a:t>
                </a:r>
                <a:r>
                  <a:rPr lang="en-US" sz="4000" dirty="0">
                    <a:solidFill>
                      <a:schemeClr val="tx2"/>
                    </a:solidFill>
                  </a:rPr>
                  <a:t>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den>
                    </m:f>
                    <m:r>
                      <a:rPr lang="en-US" sz="40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4000" baseline="-25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BEA013-A40B-48D1-9785-EF708979C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056" y="3756821"/>
                <a:ext cx="2096151" cy="987899"/>
              </a:xfrm>
              <a:prstGeom prst="rect">
                <a:avLst/>
              </a:prstGeom>
              <a:blipFill>
                <a:blip r:embed="rId3"/>
                <a:stretch>
                  <a:fillRect l="-10116" b="-10976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Diamond 79">
            <a:extLst>
              <a:ext uri="{FF2B5EF4-FFF2-40B4-BE49-F238E27FC236}">
                <a16:creationId xmlns:a16="http://schemas.microsoft.com/office/drawing/2014/main" id="{CA62BCAC-5B72-4B6E-8BC3-C411C32EF344}"/>
              </a:ext>
            </a:extLst>
          </p:cNvPr>
          <p:cNvSpPr/>
          <p:nvPr/>
        </p:nvSpPr>
        <p:spPr bwMode="auto">
          <a:xfrm>
            <a:off x="5670317" y="1210021"/>
            <a:ext cx="1359365" cy="2550151"/>
          </a:xfrm>
          <a:prstGeom prst="diamond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6FEBB-971F-4975-A662-6BD9E47A7C55}"/>
              </a:ext>
            </a:extLst>
          </p:cNvPr>
          <p:cNvSpPr/>
          <p:nvPr/>
        </p:nvSpPr>
        <p:spPr bwMode="auto">
          <a:xfrm>
            <a:off x="6207760" y="1168403"/>
            <a:ext cx="284480" cy="2550150"/>
          </a:xfrm>
          <a:prstGeom prst="ellipse">
            <a:avLst/>
          </a:prstGeom>
          <a:solidFill>
            <a:srgbClr val="FFC000"/>
          </a:solidFill>
          <a:ln w="1905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D2DD8ED-67D2-4E67-B67B-D7C117825E99}"/>
              </a:ext>
            </a:extLst>
          </p:cNvPr>
          <p:cNvCxnSpPr>
            <a:cxnSpLocks/>
          </p:cNvCxnSpPr>
          <p:nvPr/>
        </p:nvCxnSpPr>
        <p:spPr bwMode="auto">
          <a:xfrm>
            <a:off x="4490720" y="2509520"/>
            <a:ext cx="3789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Arrow: Up 82">
            <a:extLst>
              <a:ext uri="{FF2B5EF4-FFF2-40B4-BE49-F238E27FC236}">
                <a16:creationId xmlns:a16="http://schemas.microsoft.com/office/drawing/2014/main" id="{34E23528-DACD-4D31-BD46-7BA0EBF20F5B}"/>
              </a:ext>
            </a:extLst>
          </p:cNvPr>
          <p:cNvSpPr/>
          <p:nvPr/>
        </p:nvSpPr>
        <p:spPr bwMode="auto">
          <a:xfrm>
            <a:off x="4572000" y="1539240"/>
            <a:ext cx="416560" cy="970280"/>
          </a:xfrm>
          <a:prstGeom prst="up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4" name="Arrow: Up 83">
            <a:extLst>
              <a:ext uri="{FF2B5EF4-FFF2-40B4-BE49-F238E27FC236}">
                <a16:creationId xmlns:a16="http://schemas.microsoft.com/office/drawing/2014/main" id="{98000F1F-2113-4E48-B2D8-9DA954CA70CB}"/>
              </a:ext>
            </a:extLst>
          </p:cNvPr>
          <p:cNvSpPr/>
          <p:nvPr/>
        </p:nvSpPr>
        <p:spPr bwMode="auto">
          <a:xfrm flipV="1">
            <a:off x="7416800" y="2498042"/>
            <a:ext cx="416560" cy="726435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6C22CC4-5220-492B-A22D-1739BCD9FBA8}"/>
              </a:ext>
            </a:extLst>
          </p:cNvPr>
          <p:cNvCxnSpPr>
            <a:cxnSpLocks/>
            <a:endCxn id="81" idx="0"/>
          </p:cNvCxnSpPr>
          <p:nvPr/>
        </p:nvCxnSpPr>
        <p:spPr bwMode="auto">
          <a:xfrm flipV="1">
            <a:off x="6340848" y="1168403"/>
            <a:ext cx="9152" cy="35763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540C5AB-7FF8-4042-8053-6D138E3B203C}"/>
              </a:ext>
            </a:extLst>
          </p:cNvPr>
          <p:cNvGrpSpPr/>
          <p:nvPr/>
        </p:nvGrpSpPr>
        <p:grpSpPr>
          <a:xfrm>
            <a:off x="4780280" y="1508755"/>
            <a:ext cx="3541271" cy="2372365"/>
            <a:chOff x="4780280" y="1508755"/>
            <a:chExt cx="3541271" cy="2372365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E2C6138-46EE-40D7-9C2E-50FD22AC34B5}"/>
                </a:ext>
              </a:extLst>
            </p:cNvPr>
            <p:cNvCxnSpPr>
              <a:cxnSpLocks/>
              <a:stCxn id="83" idx="0"/>
            </p:cNvCxnSpPr>
            <p:nvPr/>
          </p:nvCxnSpPr>
          <p:spPr bwMode="auto">
            <a:xfrm>
              <a:off x="4780280" y="1539240"/>
              <a:ext cx="3500120" cy="208280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75B05AA-5342-40F3-BE71-719328DE883F}"/>
                </a:ext>
              </a:extLst>
            </p:cNvPr>
            <p:cNvCxnSpPr>
              <a:cxnSpLocks/>
              <a:stCxn id="83" idx="0"/>
              <a:endCxn id="81" idx="7"/>
            </p:cNvCxnSpPr>
            <p:nvPr/>
          </p:nvCxnSpPr>
          <p:spPr bwMode="auto">
            <a:xfrm>
              <a:off x="4780280" y="1539240"/>
              <a:ext cx="1670299" cy="26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2F136E3-418D-43B4-B953-4B9B54BD1502}"/>
                </a:ext>
              </a:extLst>
            </p:cNvPr>
            <p:cNvCxnSpPr>
              <a:cxnSpLocks/>
              <a:stCxn id="81" idx="7"/>
            </p:cNvCxnSpPr>
            <p:nvPr/>
          </p:nvCxnSpPr>
          <p:spPr bwMode="auto">
            <a:xfrm>
              <a:off x="6450579" y="1541864"/>
              <a:ext cx="1555501" cy="233925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E9C7002-57B1-4231-83C0-2ADE4466C152}"/>
                </a:ext>
              </a:extLst>
            </p:cNvPr>
            <p:cNvCxnSpPr>
              <a:cxnSpLocks/>
              <a:stCxn id="83" idx="0"/>
            </p:cNvCxnSpPr>
            <p:nvPr/>
          </p:nvCxnSpPr>
          <p:spPr bwMode="auto">
            <a:xfrm>
              <a:off x="4780280" y="1539240"/>
              <a:ext cx="1558539" cy="4216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A5A8F16-5CC9-4B00-94E0-D48759F43973}"/>
                </a:ext>
              </a:extLst>
            </p:cNvPr>
            <p:cNvCxnSpPr/>
            <p:nvPr/>
          </p:nvCxnSpPr>
          <p:spPr bwMode="auto">
            <a:xfrm>
              <a:off x="6338818" y="1960879"/>
              <a:ext cx="1758702" cy="17576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81DB48A-2762-4652-87C6-9624A8DC11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80280" y="1508755"/>
              <a:ext cx="1578859" cy="172457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4B96B77-4537-4D1E-A084-2749F4F323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38818" y="3235954"/>
              <a:ext cx="1982733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AC393C0-228D-4BE6-B59B-E14AFB675985}"/>
              </a:ext>
            </a:extLst>
          </p:cNvPr>
          <p:cNvCxnSpPr>
            <a:cxnSpLocks/>
          </p:cNvCxnSpPr>
          <p:nvPr/>
        </p:nvCxnSpPr>
        <p:spPr bwMode="auto">
          <a:xfrm>
            <a:off x="4780280" y="4348480"/>
            <a:ext cx="1558538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0C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805772B-78D7-425E-89C5-D289AA63B453}"/>
              </a:ext>
            </a:extLst>
          </p:cNvPr>
          <p:cNvCxnSpPr>
            <a:cxnSpLocks/>
          </p:cNvCxnSpPr>
          <p:nvPr/>
        </p:nvCxnSpPr>
        <p:spPr bwMode="auto">
          <a:xfrm>
            <a:off x="6338818" y="4348480"/>
            <a:ext cx="128626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B330002-C53D-4200-9B69-E3BE72C12CEF}"/>
              </a:ext>
            </a:extLst>
          </p:cNvPr>
          <p:cNvSpPr txBox="1"/>
          <p:nvPr/>
        </p:nvSpPr>
        <p:spPr>
          <a:xfrm>
            <a:off x="5207804" y="4277281"/>
            <a:ext cx="2072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o          i    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5919D5FD-5178-47FB-9732-E0A45E1A8E16}"/>
              </a:ext>
            </a:extLst>
          </p:cNvPr>
          <p:cNvCxnSpPr>
            <a:cxnSpLocks/>
          </p:cNvCxnSpPr>
          <p:nvPr/>
        </p:nvCxnSpPr>
        <p:spPr bwMode="auto">
          <a:xfrm>
            <a:off x="4780280" y="1960879"/>
            <a:ext cx="0" cy="27127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B75ADB3-E40A-4648-9F8B-F8615833CF1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592449" y="2498043"/>
            <a:ext cx="39241" cy="22466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492BDE6-8736-484A-90F1-1B75E5FA45C5}"/>
              </a:ext>
            </a:extLst>
          </p:cNvPr>
          <p:cNvCxnSpPr>
            <a:cxnSpLocks/>
          </p:cNvCxnSpPr>
          <p:nvPr/>
        </p:nvCxnSpPr>
        <p:spPr bwMode="auto">
          <a:xfrm>
            <a:off x="5655077" y="1926538"/>
            <a:ext cx="0" cy="2083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BD401F9-ED47-413A-880B-1BE2BFF4F7CD}"/>
              </a:ext>
            </a:extLst>
          </p:cNvPr>
          <p:cNvCxnSpPr>
            <a:cxnSpLocks/>
          </p:cNvCxnSpPr>
          <p:nvPr/>
        </p:nvCxnSpPr>
        <p:spPr bwMode="auto">
          <a:xfrm>
            <a:off x="7029682" y="1960879"/>
            <a:ext cx="0" cy="2083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C191E503-4375-4F4E-AEEF-C4A02073A9BA}"/>
              </a:ext>
            </a:extLst>
          </p:cNvPr>
          <p:cNvCxnSpPr>
            <a:cxnSpLocks/>
          </p:cNvCxnSpPr>
          <p:nvPr/>
        </p:nvCxnSpPr>
        <p:spPr bwMode="auto">
          <a:xfrm>
            <a:off x="5615429" y="3902178"/>
            <a:ext cx="723389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A828B00-B7B2-4948-A1B9-8321867FCA90}"/>
              </a:ext>
            </a:extLst>
          </p:cNvPr>
          <p:cNvCxnSpPr>
            <a:cxnSpLocks/>
          </p:cNvCxnSpPr>
          <p:nvPr/>
        </p:nvCxnSpPr>
        <p:spPr bwMode="auto">
          <a:xfrm>
            <a:off x="6338818" y="3902178"/>
            <a:ext cx="723389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B3EF690D-88AD-4AE1-9907-AD3FAE0922AB}"/>
              </a:ext>
            </a:extLst>
          </p:cNvPr>
          <p:cNvSpPr txBox="1"/>
          <p:nvPr/>
        </p:nvSpPr>
        <p:spPr>
          <a:xfrm>
            <a:off x="5747817" y="3584873"/>
            <a:ext cx="122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f     </a:t>
            </a:r>
            <a:r>
              <a:rPr lang="en-US" sz="3600" dirty="0" err="1">
                <a:solidFill>
                  <a:schemeClr val="tx2"/>
                </a:solidFill>
              </a:rPr>
              <a:t>f</a:t>
            </a:r>
            <a:r>
              <a:rPr lang="en-US" sz="3600" dirty="0">
                <a:solidFill>
                  <a:schemeClr val="tx2"/>
                </a:solidFill>
              </a:rPr>
              <a:t>   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612CCB0-9A5B-41F3-A659-EC5C99018D4D}"/>
              </a:ext>
            </a:extLst>
          </p:cNvPr>
          <p:cNvSpPr txBox="1"/>
          <p:nvPr/>
        </p:nvSpPr>
        <p:spPr>
          <a:xfrm>
            <a:off x="4094486" y="1724712"/>
            <a:ext cx="67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EE5FFB1-5909-4D08-A5F3-4E79CD295009}"/>
              </a:ext>
            </a:extLst>
          </p:cNvPr>
          <p:cNvSpPr txBox="1"/>
          <p:nvPr/>
        </p:nvSpPr>
        <p:spPr>
          <a:xfrm>
            <a:off x="7716162" y="2467450"/>
            <a:ext cx="67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hi</a:t>
            </a:r>
          </a:p>
        </p:txBody>
      </p:sp>
    </p:spTree>
    <p:extLst>
      <p:ext uri="{BB962C8B-B14F-4D97-AF65-F5344CB8AC3E}">
        <p14:creationId xmlns:p14="http://schemas.microsoft.com/office/powerpoint/2010/main" val="38946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1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4235E31-1A75-4896-9914-6B23328767DB}"/>
              </a:ext>
            </a:extLst>
          </p:cNvPr>
          <p:cNvSpPr>
            <a:spLocks/>
          </p:cNvSpPr>
          <p:nvPr/>
        </p:nvSpPr>
        <p:spPr bwMode="auto">
          <a:xfrm>
            <a:off x="5505157" y="3441347"/>
            <a:ext cx="1094935" cy="1997609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DF0052-2DF2-4931-85E8-DB107F8EEDDF}"/>
              </a:ext>
            </a:extLst>
          </p:cNvPr>
          <p:cNvSpPr>
            <a:spLocks/>
          </p:cNvSpPr>
          <p:nvPr/>
        </p:nvSpPr>
        <p:spPr bwMode="auto">
          <a:xfrm>
            <a:off x="3712398" y="2740311"/>
            <a:ext cx="790135" cy="33996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Lens</a:t>
            </a:r>
            <a:r>
              <a:rPr lang="en-US" dirty="0">
                <a:sym typeface="Wingdings" panose="05000000000000000000" pitchFamily="2" charset="2"/>
              </a:rPr>
              <a:t>?</a:t>
            </a:r>
            <a:endParaRPr lang="en-IN" dirty="0"/>
          </a:p>
        </p:txBody>
      </p:sp>
      <p:pic>
        <p:nvPicPr>
          <p:cNvPr id="7" name="Content Placeholder 6" descr="Woman">
            <a:extLst>
              <a:ext uri="{FF2B5EF4-FFF2-40B4-BE49-F238E27FC236}">
                <a16:creationId xmlns:a16="http://schemas.microsoft.com/office/drawing/2014/main" id="{E1100ECF-2790-4001-8D69-D1708468E59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9935" y="3048676"/>
            <a:ext cx="1196975" cy="1209675"/>
          </a:xfrm>
        </p:spPr>
      </p:pic>
      <p:pic>
        <p:nvPicPr>
          <p:cNvPr id="8" name="Content Placeholder 6" descr="Woman">
            <a:extLst>
              <a:ext uri="{FF2B5EF4-FFF2-40B4-BE49-F238E27FC236}">
                <a16:creationId xmlns:a16="http://schemas.microsoft.com/office/drawing/2014/main" id="{AA187E29-5DFB-4312-A51A-2F56FCD61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10800000">
            <a:off x="6981253" y="4400617"/>
            <a:ext cx="1351671" cy="206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Graphic 11" descr="Question mark">
            <a:extLst>
              <a:ext uri="{FF2B5EF4-FFF2-40B4-BE49-F238E27FC236}">
                <a16:creationId xmlns:a16="http://schemas.microsoft.com/office/drawing/2014/main" id="{2FD549BB-C9F1-42BB-82A9-7DB83632827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0348" y="5088434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84D969-C0AD-4BDB-81E2-90C067D76396}"/>
              </a:ext>
            </a:extLst>
          </p:cNvPr>
          <p:cNvSpPr txBox="1"/>
          <p:nvPr/>
        </p:nvSpPr>
        <p:spPr>
          <a:xfrm>
            <a:off x="2936033" y="1046985"/>
            <a:ext cx="5720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Code works for 1(one) lens but, if more than one lens, </a:t>
            </a:r>
          </a:p>
          <a:p>
            <a:r>
              <a:rPr lang="en-US" sz="2000" dirty="0">
                <a:solidFill>
                  <a:schemeClr val="tx2"/>
                </a:solidFill>
              </a:rPr>
              <a:t>it is difficult to keep track of distances.</a:t>
            </a:r>
            <a:r>
              <a:rPr lang="en-IN" sz="2000" dirty="0">
                <a:solidFill>
                  <a:schemeClr val="tx2"/>
                </a:solidFill>
              </a:rPr>
              <a:t> 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4" name="&quot;Not Allowed&quot; Symbol 13">
            <a:extLst>
              <a:ext uri="{FF2B5EF4-FFF2-40B4-BE49-F238E27FC236}">
                <a16:creationId xmlns:a16="http://schemas.microsoft.com/office/drawing/2014/main" id="{D5859BFA-454A-43AC-90C5-3F21DCBB58A5}"/>
              </a:ext>
            </a:extLst>
          </p:cNvPr>
          <p:cNvSpPr/>
          <p:nvPr/>
        </p:nvSpPr>
        <p:spPr bwMode="auto">
          <a:xfrm>
            <a:off x="2280813" y="1067895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C6E746-33E0-41EF-F1A2-93F744023451}"/>
              </a:ext>
            </a:extLst>
          </p:cNvPr>
          <p:cNvGrpSpPr/>
          <p:nvPr/>
        </p:nvGrpSpPr>
        <p:grpSpPr>
          <a:xfrm>
            <a:off x="2384395" y="4304157"/>
            <a:ext cx="5720353" cy="888656"/>
            <a:chOff x="2384395" y="3669320"/>
            <a:chExt cx="5720353" cy="88865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661806-85A1-410D-9A38-265E81D0CA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84395" y="3840480"/>
              <a:ext cx="572035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3404657-3AEE-B596-5282-B091C07C3E3B}"/>
                </a:ext>
              </a:extLst>
            </p:cNvPr>
            <p:cNvCxnSpPr/>
            <p:nvPr/>
          </p:nvCxnSpPr>
          <p:spPr bwMode="auto">
            <a:xfrm>
              <a:off x="2612571" y="3706541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143C354-33EE-F621-77A8-CA7098599FB9}"/>
                </a:ext>
              </a:extLst>
            </p:cNvPr>
            <p:cNvCxnSpPr/>
            <p:nvPr/>
          </p:nvCxnSpPr>
          <p:spPr bwMode="auto">
            <a:xfrm>
              <a:off x="4147105" y="3706541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246403E-8ACF-696C-7F64-4E3E21BA4A1C}"/>
                </a:ext>
              </a:extLst>
            </p:cNvPr>
            <p:cNvCxnSpPr/>
            <p:nvPr/>
          </p:nvCxnSpPr>
          <p:spPr bwMode="auto">
            <a:xfrm>
              <a:off x="6027173" y="3669320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158601-4ED0-4799-5CF8-DAFA2985F2BD}"/>
                </a:ext>
              </a:extLst>
            </p:cNvPr>
            <p:cNvSpPr txBox="1"/>
            <p:nvPr/>
          </p:nvSpPr>
          <p:spPr>
            <a:xfrm>
              <a:off x="2384395" y="3911645"/>
              <a:ext cx="56092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</a:rPr>
                <a:t>x0                       x1                             x2                        x3?</a:t>
              </a:r>
            </a:p>
            <a:p>
              <a:r>
                <a:rPr lang="en-CA" b="1" dirty="0">
                  <a:solidFill>
                    <a:srgbClr val="0033CC"/>
                  </a:solidFill>
                </a:rPr>
                <a:t> -2                        0                               4                           ?</a:t>
              </a:r>
              <a:endParaRPr lang="en-US" b="1" dirty="0">
                <a:solidFill>
                  <a:srgbClr val="0033CC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5E49F0-C56E-7DD3-83CB-66145B21E14B}"/>
                </a:ext>
              </a:extLst>
            </p:cNvPr>
            <p:cNvCxnSpPr/>
            <p:nvPr/>
          </p:nvCxnSpPr>
          <p:spPr bwMode="auto">
            <a:xfrm>
              <a:off x="7645440" y="3669320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E1EEC2-47DB-2DC1-2B3B-7CA6D4EF25DE}"/>
              </a:ext>
            </a:extLst>
          </p:cNvPr>
          <p:cNvGrpSpPr/>
          <p:nvPr/>
        </p:nvGrpSpPr>
        <p:grpSpPr>
          <a:xfrm>
            <a:off x="2280813" y="1795970"/>
            <a:ext cx="5408928" cy="679048"/>
            <a:chOff x="2280813" y="1795970"/>
            <a:chExt cx="5408928" cy="67904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19AA3B-8F5B-4A43-83A5-D402D74EFCA5}"/>
                </a:ext>
              </a:extLst>
            </p:cNvPr>
            <p:cNvSpPr txBox="1"/>
            <p:nvPr/>
          </p:nvSpPr>
          <p:spPr>
            <a:xfrm>
              <a:off x="2936033" y="1868771"/>
              <a:ext cx="47537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</a:rPr>
                <a:t>Solution</a:t>
              </a:r>
              <a:r>
                <a:rPr lang="en-IN" sz="2800" dirty="0">
                  <a:solidFill>
                    <a:schemeClr val="tx2"/>
                  </a:solidFill>
                </a:rPr>
                <a:t>: A coordinate system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722DA23F-6CB7-4FB4-A63B-0E03C780D3CE}"/>
                </a:ext>
              </a:extLst>
            </p:cNvPr>
            <p:cNvSpPr/>
            <p:nvPr/>
          </p:nvSpPr>
          <p:spPr bwMode="auto">
            <a:xfrm>
              <a:off x="2280813" y="1795970"/>
              <a:ext cx="655220" cy="679048"/>
            </a:xfrm>
            <a:prstGeom prst="donu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966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41B38B30-2C01-4DE5-B9FD-D3D7EF757CB4}"/>
              </a:ext>
            </a:extLst>
          </p:cNvPr>
          <p:cNvGrpSpPr/>
          <p:nvPr/>
        </p:nvGrpSpPr>
        <p:grpSpPr>
          <a:xfrm>
            <a:off x="1898416" y="2516862"/>
            <a:ext cx="7291763" cy="3802956"/>
            <a:chOff x="1277815" y="2105475"/>
            <a:chExt cx="7291763" cy="380295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F38035E-16CF-4ECA-A969-98E2CE92E29A}"/>
                </a:ext>
              </a:extLst>
            </p:cNvPr>
            <p:cNvSpPr/>
            <p:nvPr/>
          </p:nvSpPr>
          <p:spPr bwMode="auto">
            <a:xfrm>
              <a:off x="3069101" y="2105475"/>
              <a:ext cx="790135" cy="339968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3E65BAC-FC63-41AC-B3E6-7D46FA393F8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05147" y="3840480"/>
              <a:ext cx="6810385" cy="66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BF7746B-4FB0-47F6-8781-30F18B3D9505}"/>
                </a:ext>
              </a:extLst>
            </p:cNvPr>
            <p:cNvCxnSpPr>
              <a:stCxn id="56" idx="0"/>
            </p:cNvCxnSpPr>
            <p:nvPr/>
          </p:nvCxnSpPr>
          <p:spPr bwMode="auto">
            <a:xfrm>
              <a:off x="3464169" y="2105475"/>
              <a:ext cx="2491154" cy="172679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28404C4-99DD-4C9C-971B-7FE3F547977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64168" y="3840480"/>
              <a:ext cx="2491155" cy="166877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FF65F9-41AD-41B3-BDAE-CEEC4E85CDBC}"/>
                </a:ext>
              </a:extLst>
            </p:cNvPr>
            <p:cNvCxnSpPr/>
            <p:nvPr/>
          </p:nvCxnSpPr>
          <p:spPr bwMode="auto">
            <a:xfrm>
              <a:off x="3464168" y="3315286"/>
              <a:ext cx="0" cy="105507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36F9FA8-EDA8-4316-A31B-350DE98A1B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76864" y="3003452"/>
              <a:ext cx="5860" cy="152634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3EDCABA-DB06-4578-8005-FE4CA665C5C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41688" y="3017519"/>
              <a:ext cx="5860" cy="177721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47E2129D-FDA3-4DA5-969C-5558DEE0D4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4648" y="3438378"/>
              <a:ext cx="4091966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1D686A0-0E17-4186-BF0F-80EEA4D3F58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84648" y="3832274"/>
              <a:ext cx="2470675" cy="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5CED514-59A5-4109-9F98-02FB2B36C92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76864" y="4182794"/>
              <a:ext cx="158730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05A3949-39A8-4D25-8ED8-AEE52B03FA73}"/>
                </a:ext>
              </a:extLst>
            </p:cNvPr>
            <p:cNvSpPr txBox="1"/>
            <p:nvPr/>
          </p:nvSpPr>
          <p:spPr>
            <a:xfrm>
              <a:off x="2305067" y="4134842"/>
              <a:ext cx="6206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+o</a:t>
              </a:r>
              <a:endParaRPr lang="en-IN" sz="3200" b="1" dirty="0">
                <a:solidFill>
                  <a:schemeClr val="tx2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1CA00EC-4E90-478C-8E79-63B9E9DD25AB}"/>
                </a:ext>
              </a:extLst>
            </p:cNvPr>
            <p:cNvSpPr txBox="1"/>
            <p:nvPr/>
          </p:nvSpPr>
          <p:spPr>
            <a:xfrm>
              <a:off x="4190739" y="3766624"/>
              <a:ext cx="5517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+f</a:t>
              </a:r>
              <a:endParaRPr lang="en-IN" sz="3200" b="1" dirty="0">
                <a:solidFill>
                  <a:schemeClr val="tx2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81B1DC2-E11A-40F3-A5D2-B6A3F7529787}"/>
                </a:ext>
              </a:extLst>
            </p:cNvPr>
            <p:cNvSpPr txBox="1"/>
            <p:nvPr/>
          </p:nvSpPr>
          <p:spPr>
            <a:xfrm>
              <a:off x="5725132" y="2946932"/>
              <a:ext cx="529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+i</a:t>
              </a:r>
              <a:endParaRPr lang="en-IN" sz="3200" b="1" dirty="0">
                <a:solidFill>
                  <a:schemeClr val="tx2"/>
                </a:solidFill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3C44143-7C69-4062-914C-04696318B5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18936" y="2622454"/>
              <a:ext cx="0" cy="120982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EE59306-6C90-4661-8880-4B7AB2D44CF8}"/>
                </a:ext>
              </a:extLst>
            </p:cNvPr>
            <p:cNvSpPr txBox="1"/>
            <p:nvPr/>
          </p:nvSpPr>
          <p:spPr>
            <a:xfrm>
              <a:off x="2161735" y="2818228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h</a:t>
              </a:r>
              <a:r>
                <a:rPr lang="en-US" sz="2400" baseline="-25000" dirty="0">
                  <a:solidFill>
                    <a:schemeClr val="tx2"/>
                  </a:solidFill>
                </a:rPr>
                <a:t>o</a:t>
              </a:r>
              <a:endParaRPr lang="en-IN" sz="2400" baseline="-25000" dirty="0">
                <a:solidFill>
                  <a:schemeClr val="tx2"/>
                </a:solidFill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D1B19A0-F8C4-4D38-8803-E254838866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26173" y="3874840"/>
              <a:ext cx="0" cy="19741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8C02C15-1F95-4BCD-ACC2-44C1912A5956}"/>
                </a:ext>
              </a:extLst>
            </p:cNvPr>
            <p:cNvSpPr txBox="1"/>
            <p:nvPr/>
          </p:nvSpPr>
          <p:spPr>
            <a:xfrm>
              <a:off x="8139652" y="4533128"/>
              <a:ext cx="4299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</a:rPr>
                <a:t>h</a:t>
              </a:r>
              <a:r>
                <a:rPr lang="en-US" sz="2800" baseline="-25000" dirty="0">
                  <a:solidFill>
                    <a:schemeClr val="tx2"/>
                  </a:solidFill>
                </a:rPr>
                <a:t>i</a:t>
              </a:r>
              <a:endParaRPr lang="en-IN" sz="2800" baseline="-25000" dirty="0">
                <a:solidFill>
                  <a:schemeClr val="tx2"/>
                </a:solidFill>
              </a:endParaRPr>
            </a:p>
          </p:txBody>
        </p:sp>
        <p:grpSp>
          <p:nvGrpSpPr>
            <p:cNvPr id="76" name="Content Placeholder 6" descr="Woman">
              <a:extLst>
                <a:ext uri="{FF2B5EF4-FFF2-40B4-BE49-F238E27FC236}">
                  <a16:creationId xmlns:a16="http://schemas.microsoft.com/office/drawing/2014/main" id="{B6796A73-9FBC-428A-9C83-D02B6C1F04A3}"/>
                </a:ext>
              </a:extLst>
            </p:cNvPr>
            <p:cNvGrpSpPr/>
            <p:nvPr/>
          </p:nvGrpSpPr>
          <p:grpSpPr>
            <a:xfrm>
              <a:off x="1277815" y="2622454"/>
              <a:ext cx="1198098" cy="1209820"/>
              <a:chOff x="1277815" y="2622454"/>
              <a:chExt cx="1198098" cy="1209820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6AFFD413-98B9-4AE8-AA06-B5010F448245}"/>
                  </a:ext>
                </a:extLst>
              </p:cNvPr>
              <p:cNvSpPr/>
              <p:nvPr/>
            </p:nvSpPr>
            <p:spPr>
              <a:xfrm>
                <a:off x="1768910" y="2650809"/>
                <a:ext cx="212163" cy="214239"/>
              </a:xfrm>
              <a:custGeom>
                <a:avLst/>
                <a:gdLst>
                  <a:gd name="connsiteX0" fmla="*/ 209043 w 212163"/>
                  <a:gd name="connsiteY0" fmla="*/ 110270 h 214238"/>
                  <a:gd name="connsiteX1" fmla="*/ 109202 w 212163"/>
                  <a:gd name="connsiteY1" fmla="*/ 211088 h 214238"/>
                  <a:gd name="connsiteX2" fmla="*/ 9360 w 212163"/>
                  <a:gd name="connsiteY2" fmla="*/ 110270 h 214238"/>
                  <a:gd name="connsiteX3" fmla="*/ 109202 w 212163"/>
                  <a:gd name="connsiteY3" fmla="*/ 9452 h 214238"/>
                  <a:gd name="connsiteX4" fmla="*/ 209043 w 212163"/>
                  <a:gd name="connsiteY4" fmla="*/ 110270 h 214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163" h="214238">
                    <a:moveTo>
                      <a:pt x="209043" y="110270"/>
                    </a:moveTo>
                    <a:cubicBezTo>
                      <a:pt x="209043" y="165950"/>
                      <a:pt x="164343" y="211088"/>
                      <a:pt x="109202" y="211088"/>
                    </a:cubicBezTo>
                    <a:cubicBezTo>
                      <a:pt x="54061" y="211088"/>
                      <a:pt x="9360" y="165950"/>
                      <a:pt x="9360" y="110270"/>
                    </a:cubicBezTo>
                    <a:cubicBezTo>
                      <a:pt x="9360" y="54590"/>
                      <a:pt x="54061" y="9452"/>
                      <a:pt x="109202" y="9452"/>
                    </a:cubicBezTo>
                    <a:cubicBezTo>
                      <a:pt x="164343" y="9452"/>
                      <a:pt x="209043" y="54590"/>
                      <a:pt x="209043" y="1102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3A1662A-E111-424E-AA5D-EEBC56BB8575}"/>
                  </a:ext>
                </a:extLst>
              </p:cNvPr>
              <p:cNvSpPr/>
              <p:nvPr/>
            </p:nvSpPr>
            <p:spPr>
              <a:xfrm>
                <a:off x="1592267" y="2877650"/>
                <a:ext cx="561608" cy="919967"/>
              </a:xfrm>
              <a:custGeom>
                <a:avLst/>
                <a:gdLst>
                  <a:gd name="connsiteX0" fmla="*/ 557913 w 561608"/>
                  <a:gd name="connsiteY0" fmla="*/ 397602 h 919967"/>
                  <a:gd name="connsiteX1" fmla="*/ 468056 w 561608"/>
                  <a:gd name="connsiteY1" fmla="*/ 85065 h 919967"/>
                  <a:gd name="connsiteX2" fmla="*/ 448088 w 561608"/>
                  <a:gd name="connsiteY2" fmla="*/ 57340 h 919967"/>
                  <a:gd name="connsiteX3" fmla="*/ 343254 w 561608"/>
                  <a:gd name="connsiteY3" fmla="*/ 14493 h 919967"/>
                  <a:gd name="connsiteX4" fmla="*/ 285845 w 561608"/>
                  <a:gd name="connsiteY4" fmla="*/ 9452 h 919967"/>
                  <a:gd name="connsiteX5" fmla="*/ 228436 w 561608"/>
                  <a:gd name="connsiteY5" fmla="*/ 14493 h 919967"/>
                  <a:gd name="connsiteX6" fmla="*/ 123603 w 561608"/>
                  <a:gd name="connsiteY6" fmla="*/ 57340 h 919967"/>
                  <a:gd name="connsiteX7" fmla="*/ 103635 w 561608"/>
                  <a:gd name="connsiteY7" fmla="*/ 85065 h 919967"/>
                  <a:gd name="connsiteX8" fmla="*/ 11281 w 561608"/>
                  <a:gd name="connsiteY8" fmla="*/ 397602 h 919967"/>
                  <a:gd name="connsiteX9" fmla="*/ 46226 w 561608"/>
                  <a:gd name="connsiteY9" fmla="*/ 460614 h 919967"/>
                  <a:gd name="connsiteX10" fmla="*/ 61202 w 561608"/>
                  <a:gd name="connsiteY10" fmla="*/ 463134 h 919967"/>
                  <a:gd name="connsiteX11" fmla="*/ 108627 w 561608"/>
                  <a:gd name="connsiteY11" fmla="*/ 427848 h 919967"/>
                  <a:gd name="connsiteX12" fmla="*/ 186004 w 561608"/>
                  <a:gd name="connsiteY12" fmla="*/ 163200 h 919967"/>
                  <a:gd name="connsiteX13" fmla="*/ 186004 w 561608"/>
                  <a:gd name="connsiteY13" fmla="*/ 251416 h 919967"/>
                  <a:gd name="connsiteX14" fmla="*/ 93650 w 561608"/>
                  <a:gd name="connsiteY14" fmla="*/ 563953 h 919967"/>
                  <a:gd name="connsiteX15" fmla="*/ 161043 w 561608"/>
                  <a:gd name="connsiteY15" fmla="*/ 563953 h 919967"/>
                  <a:gd name="connsiteX16" fmla="*/ 161043 w 561608"/>
                  <a:gd name="connsiteY16" fmla="*/ 916817 h 919967"/>
                  <a:gd name="connsiteX17" fmla="*/ 260885 w 561608"/>
                  <a:gd name="connsiteY17" fmla="*/ 916817 h 919967"/>
                  <a:gd name="connsiteX18" fmla="*/ 260885 w 561608"/>
                  <a:gd name="connsiteY18" fmla="*/ 563953 h 919967"/>
                  <a:gd name="connsiteX19" fmla="*/ 310806 w 561608"/>
                  <a:gd name="connsiteY19" fmla="*/ 563953 h 919967"/>
                  <a:gd name="connsiteX20" fmla="*/ 310806 w 561608"/>
                  <a:gd name="connsiteY20" fmla="*/ 916817 h 919967"/>
                  <a:gd name="connsiteX21" fmla="*/ 410647 w 561608"/>
                  <a:gd name="connsiteY21" fmla="*/ 916817 h 919967"/>
                  <a:gd name="connsiteX22" fmla="*/ 410647 w 561608"/>
                  <a:gd name="connsiteY22" fmla="*/ 563953 h 919967"/>
                  <a:gd name="connsiteX23" fmla="*/ 478040 w 561608"/>
                  <a:gd name="connsiteY23" fmla="*/ 563953 h 919967"/>
                  <a:gd name="connsiteX24" fmla="*/ 385687 w 561608"/>
                  <a:gd name="connsiteY24" fmla="*/ 251416 h 919967"/>
                  <a:gd name="connsiteX25" fmla="*/ 385687 w 561608"/>
                  <a:gd name="connsiteY25" fmla="*/ 163200 h 919967"/>
                  <a:gd name="connsiteX26" fmla="*/ 463064 w 561608"/>
                  <a:gd name="connsiteY26" fmla="*/ 427848 h 919967"/>
                  <a:gd name="connsiteX27" fmla="*/ 510489 w 561608"/>
                  <a:gd name="connsiteY27" fmla="*/ 463134 h 919967"/>
                  <a:gd name="connsiteX28" fmla="*/ 525465 w 561608"/>
                  <a:gd name="connsiteY28" fmla="*/ 460614 h 919967"/>
                  <a:gd name="connsiteX29" fmla="*/ 557913 w 561608"/>
                  <a:gd name="connsiteY29" fmla="*/ 397602 h 919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61608" h="919967">
                    <a:moveTo>
                      <a:pt x="557913" y="397602"/>
                    </a:moveTo>
                    <a:lnTo>
                      <a:pt x="468056" y="85065"/>
                    </a:lnTo>
                    <a:cubicBezTo>
                      <a:pt x="465560" y="72463"/>
                      <a:pt x="458072" y="62381"/>
                      <a:pt x="448088" y="57340"/>
                    </a:cubicBezTo>
                    <a:cubicBezTo>
                      <a:pt x="418135" y="37177"/>
                      <a:pt x="383191" y="24574"/>
                      <a:pt x="343254" y="14493"/>
                    </a:cubicBezTo>
                    <a:cubicBezTo>
                      <a:pt x="323286" y="11972"/>
                      <a:pt x="305814" y="9452"/>
                      <a:pt x="285845" y="9452"/>
                    </a:cubicBezTo>
                    <a:cubicBezTo>
                      <a:pt x="265877" y="9452"/>
                      <a:pt x="248405" y="11972"/>
                      <a:pt x="228436" y="14493"/>
                    </a:cubicBezTo>
                    <a:cubicBezTo>
                      <a:pt x="188500" y="22054"/>
                      <a:pt x="153555" y="37177"/>
                      <a:pt x="123603" y="57340"/>
                    </a:cubicBezTo>
                    <a:cubicBezTo>
                      <a:pt x="113619" y="64902"/>
                      <a:pt x="106131" y="72463"/>
                      <a:pt x="103635" y="85065"/>
                    </a:cubicBezTo>
                    <a:lnTo>
                      <a:pt x="11281" y="397602"/>
                    </a:lnTo>
                    <a:cubicBezTo>
                      <a:pt x="3793" y="425327"/>
                      <a:pt x="18769" y="453052"/>
                      <a:pt x="46226" y="460614"/>
                    </a:cubicBezTo>
                    <a:cubicBezTo>
                      <a:pt x="51218" y="463134"/>
                      <a:pt x="56210" y="463134"/>
                      <a:pt x="61202" y="463134"/>
                    </a:cubicBezTo>
                    <a:cubicBezTo>
                      <a:pt x="83666" y="463134"/>
                      <a:pt x="103635" y="448011"/>
                      <a:pt x="108627" y="427848"/>
                    </a:cubicBezTo>
                    <a:lnTo>
                      <a:pt x="186004" y="163200"/>
                    </a:lnTo>
                    <a:lnTo>
                      <a:pt x="186004" y="251416"/>
                    </a:lnTo>
                    <a:lnTo>
                      <a:pt x="93650" y="563953"/>
                    </a:lnTo>
                    <a:lnTo>
                      <a:pt x="161043" y="563953"/>
                    </a:lnTo>
                    <a:lnTo>
                      <a:pt x="161043" y="916817"/>
                    </a:lnTo>
                    <a:lnTo>
                      <a:pt x="260885" y="916817"/>
                    </a:lnTo>
                    <a:lnTo>
                      <a:pt x="260885" y="563953"/>
                    </a:lnTo>
                    <a:lnTo>
                      <a:pt x="310806" y="563953"/>
                    </a:lnTo>
                    <a:lnTo>
                      <a:pt x="310806" y="916817"/>
                    </a:lnTo>
                    <a:lnTo>
                      <a:pt x="410647" y="916817"/>
                    </a:lnTo>
                    <a:lnTo>
                      <a:pt x="410647" y="563953"/>
                    </a:lnTo>
                    <a:lnTo>
                      <a:pt x="478040" y="563953"/>
                    </a:lnTo>
                    <a:lnTo>
                      <a:pt x="385687" y="251416"/>
                    </a:lnTo>
                    <a:lnTo>
                      <a:pt x="385687" y="163200"/>
                    </a:lnTo>
                    <a:lnTo>
                      <a:pt x="463064" y="427848"/>
                    </a:lnTo>
                    <a:cubicBezTo>
                      <a:pt x="470552" y="450532"/>
                      <a:pt x="490520" y="463134"/>
                      <a:pt x="510489" y="463134"/>
                    </a:cubicBezTo>
                    <a:cubicBezTo>
                      <a:pt x="515481" y="463134"/>
                      <a:pt x="520473" y="463134"/>
                      <a:pt x="525465" y="460614"/>
                    </a:cubicBezTo>
                    <a:cubicBezTo>
                      <a:pt x="550425" y="453052"/>
                      <a:pt x="565402" y="425327"/>
                      <a:pt x="557913" y="3976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77" name="Content Placeholder 6" descr="Woman">
              <a:extLst>
                <a:ext uri="{FF2B5EF4-FFF2-40B4-BE49-F238E27FC236}">
                  <a16:creationId xmlns:a16="http://schemas.microsoft.com/office/drawing/2014/main" id="{45707CE8-85AB-4BD3-A9BB-FDECAFEEDE95}"/>
                </a:ext>
              </a:extLst>
            </p:cNvPr>
            <p:cNvGrpSpPr/>
            <p:nvPr/>
          </p:nvGrpSpPr>
          <p:grpSpPr>
            <a:xfrm rot="10800000">
              <a:off x="6971713" y="3840481"/>
              <a:ext cx="1351671" cy="2067950"/>
              <a:chOff x="6971713" y="3840481"/>
              <a:chExt cx="1351671" cy="2067950"/>
            </a:xfrm>
            <a:noFill/>
            <a:effectLst/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2EF0DBD-18BB-4C58-9311-A1CEE8BF9084}"/>
                  </a:ext>
                </a:extLst>
              </p:cNvPr>
              <p:cNvSpPr/>
              <p:nvPr/>
            </p:nvSpPr>
            <p:spPr>
              <a:xfrm>
                <a:off x="7525757" y="3888949"/>
                <a:ext cx="239358" cy="366199"/>
              </a:xfrm>
              <a:custGeom>
                <a:avLst/>
                <a:gdLst>
                  <a:gd name="connsiteX0" fmla="*/ 235838 w 239358"/>
                  <a:gd name="connsiteY0" fmla="*/ 188485 h 366199"/>
                  <a:gd name="connsiteX1" fmla="*/ 123199 w 239358"/>
                  <a:gd name="connsiteY1" fmla="*/ 360814 h 366199"/>
                  <a:gd name="connsiteX2" fmla="*/ 10560 w 239358"/>
                  <a:gd name="connsiteY2" fmla="*/ 188485 h 366199"/>
                  <a:gd name="connsiteX3" fmla="*/ 123199 w 239358"/>
                  <a:gd name="connsiteY3" fmla="*/ 16156 h 366199"/>
                  <a:gd name="connsiteX4" fmla="*/ 235838 w 239358"/>
                  <a:gd name="connsiteY4" fmla="*/ 188485 h 36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358" h="366199">
                    <a:moveTo>
                      <a:pt x="235838" y="188485"/>
                    </a:moveTo>
                    <a:cubicBezTo>
                      <a:pt x="235838" y="283660"/>
                      <a:pt x="185408" y="360814"/>
                      <a:pt x="123199" y="360814"/>
                    </a:cubicBezTo>
                    <a:cubicBezTo>
                      <a:pt x="60990" y="360814"/>
                      <a:pt x="10560" y="283660"/>
                      <a:pt x="10560" y="188485"/>
                    </a:cubicBezTo>
                    <a:cubicBezTo>
                      <a:pt x="10560" y="93310"/>
                      <a:pt x="60990" y="16156"/>
                      <a:pt x="123199" y="16156"/>
                    </a:cubicBezTo>
                    <a:cubicBezTo>
                      <a:pt x="185408" y="16156"/>
                      <a:pt x="235838" y="93310"/>
                      <a:pt x="235838" y="18848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2D98471A-CB7C-42EF-94CE-94E9225E6F63}"/>
                  </a:ext>
                </a:extLst>
              </p:cNvPr>
              <p:cNvSpPr/>
              <p:nvPr/>
            </p:nvSpPr>
            <p:spPr>
              <a:xfrm>
                <a:off x="7326471" y="4276689"/>
                <a:ext cx="633596" cy="1572504"/>
              </a:xfrm>
              <a:custGeom>
                <a:avLst/>
                <a:gdLst>
                  <a:gd name="connsiteX0" fmla="*/ 629427 w 633595"/>
                  <a:gd name="connsiteY0" fmla="*/ 679623 h 1572503"/>
                  <a:gd name="connsiteX1" fmla="*/ 528052 w 633595"/>
                  <a:gd name="connsiteY1" fmla="*/ 145403 h 1572503"/>
                  <a:gd name="connsiteX2" fmla="*/ 505524 w 633595"/>
                  <a:gd name="connsiteY2" fmla="*/ 98012 h 1572503"/>
                  <a:gd name="connsiteX3" fmla="*/ 387253 w 633595"/>
                  <a:gd name="connsiteY3" fmla="*/ 24772 h 1572503"/>
                  <a:gd name="connsiteX4" fmla="*/ 322485 w 633595"/>
                  <a:gd name="connsiteY4" fmla="*/ 16156 h 1572503"/>
                  <a:gd name="connsiteX5" fmla="*/ 257718 w 633595"/>
                  <a:gd name="connsiteY5" fmla="*/ 24772 h 1572503"/>
                  <a:gd name="connsiteX6" fmla="*/ 139446 w 633595"/>
                  <a:gd name="connsiteY6" fmla="*/ 98012 h 1572503"/>
                  <a:gd name="connsiteX7" fmla="*/ 116919 w 633595"/>
                  <a:gd name="connsiteY7" fmla="*/ 145403 h 1572503"/>
                  <a:gd name="connsiteX8" fmla="*/ 12727 w 633595"/>
                  <a:gd name="connsiteY8" fmla="*/ 679623 h 1572503"/>
                  <a:gd name="connsiteX9" fmla="*/ 52151 w 633595"/>
                  <a:gd name="connsiteY9" fmla="*/ 787329 h 1572503"/>
                  <a:gd name="connsiteX10" fmla="*/ 69047 w 633595"/>
                  <a:gd name="connsiteY10" fmla="*/ 791637 h 1572503"/>
                  <a:gd name="connsiteX11" fmla="*/ 122550 w 633595"/>
                  <a:gd name="connsiteY11" fmla="*/ 731322 h 1572503"/>
                  <a:gd name="connsiteX12" fmla="*/ 209846 w 633595"/>
                  <a:gd name="connsiteY12" fmla="*/ 278958 h 1572503"/>
                  <a:gd name="connsiteX13" fmla="*/ 209846 w 633595"/>
                  <a:gd name="connsiteY13" fmla="*/ 429746 h 1572503"/>
                  <a:gd name="connsiteX14" fmla="*/ 105655 w 633595"/>
                  <a:gd name="connsiteY14" fmla="*/ 963966 h 1572503"/>
                  <a:gd name="connsiteX15" fmla="*/ 181686 w 633595"/>
                  <a:gd name="connsiteY15" fmla="*/ 963966 h 1572503"/>
                  <a:gd name="connsiteX16" fmla="*/ 181686 w 633595"/>
                  <a:gd name="connsiteY16" fmla="*/ 1567118 h 1572503"/>
                  <a:gd name="connsiteX17" fmla="*/ 294325 w 633595"/>
                  <a:gd name="connsiteY17" fmla="*/ 1567118 h 1572503"/>
                  <a:gd name="connsiteX18" fmla="*/ 294325 w 633595"/>
                  <a:gd name="connsiteY18" fmla="*/ 963966 h 1572503"/>
                  <a:gd name="connsiteX19" fmla="*/ 350645 w 633595"/>
                  <a:gd name="connsiteY19" fmla="*/ 963966 h 1572503"/>
                  <a:gd name="connsiteX20" fmla="*/ 350645 w 633595"/>
                  <a:gd name="connsiteY20" fmla="*/ 1567118 h 1572503"/>
                  <a:gd name="connsiteX21" fmla="*/ 463284 w 633595"/>
                  <a:gd name="connsiteY21" fmla="*/ 1567118 h 1572503"/>
                  <a:gd name="connsiteX22" fmla="*/ 463284 w 633595"/>
                  <a:gd name="connsiteY22" fmla="*/ 963966 h 1572503"/>
                  <a:gd name="connsiteX23" fmla="*/ 539316 w 633595"/>
                  <a:gd name="connsiteY23" fmla="*/ 963966 h 1572503"/>
                  <a:gd name="connsiteX24" fmla="*/ 435124 w 633595"/>
                  <a:gd name="connsiteY24" fmla="*/ 429746 h 1572503"/>
                  <a:gd name="connsiteX25" fmla="*/ 435124 w 633595"/>
                  <a:gd name="connsiteY25" fmla="*/ 278958 h 1572503"/>
                  <a:gd name="connsiteX26" fmla="*/ 522420 w 633595"/>
                  <a:gd name="connsiteY26" fmla="*/ 731322 h 1572503"/>
                  <a:gd name="connsiteX27" fmla="*/ 575923 w 633595"/>
                  <a:gd name="connsiteY27" fmla="*/ 791637 h 1572503"/>
                  <a:gd name="connsiteX28" fmla="*/ 592819 w 633595"/>
                  <a:gd name="connsiteY28" fmla="*/ 787329 h 1572503"/>
                  <a:gd name="connsiteX29" fmla="*/ 629427 w 633595"/>
                  <a:gd name="connsiteY29" fmla="*/ 679623 h 1572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3595" h="1572503">
                    <a:moveTo>
                      <a:pt x="629427" y="679623"/>
                    </a:moveTo>
                    <a:lnTo>
                      <a:pt x="528052" y="145403"/>
                    </a:lnTo>
                    <a:cubicBezTo>
                      <a:pt x="525236" y="123862"/>
                      <a:pt x="516788" y="106629"/>
                      <a:pt x="505524" y="98012"/>
                    </a:cubicBezTo>
                    <a:cubicBezTo>
                      <a:pt x="471732" y="63546"/>
                      <a:pt x="432308" y="42005"/>
                      <a:pt x="387253" y="24772"/>
                    </a:cubicBezTo>
                    <a:cubicBezTo>
                      <a:pt x="364725" y="20464"/>
                      <a:pt x="345013" y="16156"/>
                      <a:pt x="322485" y="16156"/>
                    </a:cubicBezTo>
                    <a:cubicBezTo>
                      <a:pt x="299957" y="16156"/>
                      <a:pt x="280245" y="20464"/>
                      <a:pt x="257718" y="24772"/>
                    </a:cubicBezTo>
                    <a:cubicBezTo>
                      <a:pt x="212662" y="37697"/>
                      <a:pt x="173238" y="63546"/>
                      <a:pt x="139446" y="98012"/>
                    </a:cubicBezTo>
                    <a:cubicBezTo>
                      <a:pt x="128182" y="110937"/>
                      <a:pt x="119734" y="123862"/>
                      <a:pt x="116919" y="145403"/>
                    </a:cubicBezTo>
                    <a:lnTo>
                      <a:pt x="12727" y="679623"/>
                    </a:lnTo>
                    <a:cubicBezTo>
                      <a:pt x="4279" y="727014"/>
                      <a:pt x="21175" y="774404"/>
                      <a:pt x="52151" y="787329"/>
                    </a:cubicBezTo>
                    <a:cubicBezTo>
                      <a:pt x="57783" y="791637"/>
                      <a:pt x="63415" y="791637"/>
                      <a:pt x="69047" y="791637"/>
                    </a:cubicBezTo>
                    <a:cubicBezTo>
                      <a:pt x="94391" y="791637"/>
                      <a:pt x="116919" y="765788"/>
                      <a:pt x="122550" y="731322"/>
                    </a:cubicBezTo>
                    <a:lnTo>
                      <a:pt x="209846" y="278958"/>
                    </a:lnTo>
                    <a:lnTo>
                      <a:pt x="209846" y="429746"/>
                    </a:lnTo>
                    <a:lnTo>
                      <a:pt x="105655" y="963966"/>
                    </a:lnTo>
                    <a:lnTo>
                      <a:pt x="181686" y="963966"/>
                    </a:lnTo>
                    <a:lnTo>
                      <a:pt x="181686" y="1567118"/>
                    </a:lnTo>
                    <a:lnTo>
                      <a:pt x="294325" y="1567118"/>
                    </a:lnTo>
                    <a:lnTo>
                      <a:pt x="294325" y="963966"/>
                    </a:lnTo>
                    <a:lnTo>
                      <a:pt x="350645" y="963966"/>
                    </a:lnTo>
                    <a:lnTo>
                      <a:pt x="350645" y="1567118"/>
                    </a:lnTo>
                    <a:lnTo>
                      <a:pt x="463284" y="1567118"/>
                    </a:lnTo>
                    <a:lnTo>
                      <a:pt x="463284" y="963966"/>
                    </a:lnTo>
                    <a:lnTo>
                      <a:pt x="539316" y="963966"/>
                    </a:lnTo>
                    <a:lnTo>
                      <a:pt x="435124" y="429746"/>
                    </a:lnTo>
                    <a:lnTo>
                      <a:pt x="435124" y="278958"/>
                    </a:lnTo>
                    <a:lnTo>
                      <a:pt x="522420" y="731322"/>
                    </a:lnTo>
                    <a:cubicBezTo>
                      <a:pt x="530868" y="770096"/>
                      <a:pt x="553396" y="791637"/>
                      <a:pt x="575923" y="791637"/>
                    </a:cubicBezTo>
                    <a:cubicBezTo>
                      <a:pt x="581555" y="791637"/>
                      <a:pt x="587187" y="791637"/>
                      <a:pt x="592819" y="787329"/>
                    </a:cubicBezTo>
                    <a:cubicBezTo>
                      <a:pt x="620979" y="774404"/>
                      <a:pt x="637875" y="727014"/>
                      <a:pt x="629427" y="67962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24A0D73-0EF1-4010-8C45-CADB4C3E2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Preparing for Multiple Lens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19AA3B-8F5B-4A43-83A5-D402D74EFCA5}"/>
              </a:ext>
            </a:extLst>
          </p:cNvPr>
          <p:cNvSpPr txBox="1"/>
          <p:nvPr/>
        </p:nvSpPr>
        <p:spPr>
          <a:xfrm>
            <a:off x="2383267" y="1090224"/>
            <a:ext cx="475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Solution</a:t>
            </a:r>
            <a:r>
              <a:rPr lang="en-IN" sz="2800" dirty="0">
                <a:solidFill>
                  <a:schemeClr val="tx2"/>
                </a:solidFill>
              </a:rPr>
              <a:t>: A coordinate system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C2B1B54-A00D-4350-B3A3-206C9066D387}"/>
              </a:ext>
            </a:extLst>
          </p:cNvPr>
          <p:cNvSpPr txBox="1"/>
          <p:nvPr/>
        </p:nvSpPr>
        <p:spPr>
          <a:xfrm>
            <a:off x="8081898" y="2879891"/>
            <a:ext cx="5357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x</a:t>
            </a:r>
            <a:r>
              <a:rPr lang="en-US" sz="4000" baseline="-25000" dirty="0">
                <a:solidFill>
                  <a:srgbClr val="FF0000"/>
                </a:solidFill>
              </a:rPr>
              <a:t>i</a:t>
            </a:r>
            <a:endParaRPr lang="en-IN" sz="4000" baseline="-25000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67CBEDE-863C-42BC-978D-EC890BE5CCAE}"/>
              </a:ext>
            </a:extLst>
          </p:cNvPr>
          <p:cNvSpPr txBox="1"/>
          <p:nvPr/>
        </p:nvSpPr>
        <p:spPr>
          <a:xfrm>
            <a:off x="3869853" y="4801563"/>
            <a:ext cx="570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x</a:t>
            </a:r>
            <a:r>
              <a:rPr lang="en-US" sz="4400" baseline="-25000" dirty="0">
                <a:solidFill>
                  <a:srgbClr val="FF0000"/>
                </a:solidFill>
              </a:rPr>
              <a:t>l</a:t>
            </a:r>
            <a:endParaRPr lang="en-IN" sz="4400" baseline="-25000" dirty="0">
              <a:solidFill>
                <a:srgbClr val="FF0000"/>
              </a:solidFill>
            </a:endParaRPr>
          </a:p>
        </p:txBody>
      </p:sp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722DA23F-6CB7-4FB4-A63B-0E03C780D3CE}"/>
              </a:ext>
            </a:extLst>
          </p:cNvPr>
          <p:cNvSpPr/>
          <p:nvPr/>
        </p:nvSpPr>
        <p:spPr bwMode="auto">
          <a:xfrm>
            <a:off x="1728047" y="992206"/>
            <a:ext cx="655220" cy="679048"/>
          </a:xfrm>
          <a:prstGeom prst="donu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24AA394-F180-49E4-8200-DC56CDD4C167}"/>
              </a:ext>
            </a:extLst>
          </p:cNvPr>
          <p:cNvSpPr/>
          <p:nvPr/>
        </p:nvSpPr>
        <p:spPr>
          <a:xfrm>
            <a:off x="5139531" y="6041982"/>
            <a:ext cx="267092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xi = xl +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endParaRPr lang="en-IN" sz="3200" b="1" baseline="-25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7122E03-F1EF-4017-9B8E-03C85C3B3510}"/>
              </a:ext>
            </a:extLst>
          </p:cNvPr>
          <p:cNvSpPr/>
          <p:nvPr/>
        </p:nvSpPr>
        <p:spPr>
          <a:xfrm>
            <a:off x="2383267" y="6057323"/>
            <a:ext cx="176683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IN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o=xl-xo</a:t>
            </a:r>
            <a:endParaRPr lang="en-IN" sz="3200" b="1" baseline="-25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E083D53-6DD8-4459-BB5F-0AE4BB797D07}"/>
              </a:ext>
            </a:extLst>
          </p:cNvPr>
          <p:cNvSpPr txBox="1"/>
          <p:nvPr/>
        </p:nvSpPr>
        <p:spPr>
          <a:xfrm>
            <a:off x="2287049" y="4774665"/>
            <a:ext cx="654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x</a:t>
            </a:r>
            <a:r>
              <a:rPr lang="en-US" sz="4400" baseline="-25000" dirty="0">
                <a:solidFill>
                  <a:srgbClr val="FF0000"/>
                </a:solidFill>
              </a:rPr>
              <a:t>o</a:t>
            </a:r>
            <a:endParaRPr lang="en-IN" sz="44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7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7303767-1755-8096-48CE-2F99E9AFCE0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92687" y="998626"/>
            <a:ext cx="3200701" cy="5588893"/>
            <a:chOff x="3116148" y="929583"/>
            <a:chExt cx="3200701" cy="558889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7A3F633-E7D7-DD4B-E873-4025D83A706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116148" y="929583"/>
              <a:ext cx="3200701" cy="5588893"/>
              <a:chOff x="4514884" y="1031114"/>
              <a:chExt cx="3200701" cy="5588893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B515242F-7920-D0FA-AA53-3812A378049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4514884" y="163321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Obj.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o, h</a:t>
                </a: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C9C2E56D-D815-CCF2-CCC5-83E93FA1888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8" idx="4"/>
                <a:endCxn id="4" idx="0"/>
              </p:cNvCxnSpPr>
              <p:nvPr userDrawn="1"/>
            </p:nvCxnSpPr>
            <p:spPr bwMode="auto">
              <a:xfrm>
                <a:off x="5199719" y="1343631"/>
                <a:ext cx="0" cy="289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5EA973F5-339E-8724-67F4-D39AC9EC319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5035744" y="1031114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05C4EEA-B9EB-4E4A-35B1-7CB8D396DB5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22896" y="162666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Lens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f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B76CD476-2523-A9C4-4C16-F89CD19BF4A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9" idx="2"/>
                <a:endCxn id="12" idx="0"/>
              </p:cNvCxnSpPr>
              <p:nvPr userDrawn="1"/>
            </p:nvCxnSpPr>
            <p:spPr bwMode="auto">
              <a:xfrm>
                <a:off x="7007731" y="2186112"/>
                <a:ext cx="23019" cy="175082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1B48ECEC-DF2C-C69B-AB43-7A1A4E8F1B3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i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a14:m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1B48ECEC-DF2C-C69B-AB43-7A1A4E8F1B3F}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1CAAFC4-00F2-176D-1DCA-C7FC9B91E33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12" idx="2"/>
                <a:endCxn id="14" idx="0"/>
              </p:cNvCxnSpPr>
              <p:nvPr userDrawn="1"/>
            </p:nvCxnSpPr>
            <p:spPr bwMode="auto">
              <a:xfrm flipH="1">
                <a:off x="7029472" y="4496380"/>
                <a:ext cx="1278" cy="45396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B802B54-CFF8-E16E-E08A-F374A8FABE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4637" y="4950341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hi=-(i/o)h</a:t>
                </a:r>
                <a:endParaRPr kumimoji="0" lang="en-IN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CDC9E07-82D3-117E-AA7D-9DE583CE514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14" idx="2"/>
                <a:endCxn id="16" idx="0"/>
              </p:cNvCxnSpPr>
              <p:nvPr userDrawn="1"/>
            </p:nvCxnSpPr>
            <p:spPr bwMode="auto">
              <a:xfrm flipH="1">
                <a:off x="7028511" y="5509784"/>
                <a:ext cx="961" cy="55078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F894F58-446C-E141-A30E-C203F59B3B8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3676" y="6060564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Output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xi, hi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59CCBF45-996A-80A2-FD3A-6FF74C7D259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 bwMode="auto">
              <a:xfrm flipH="1">
                <a:off x="6083202" y="6340285"/>
                <a:ext cx="260474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72FEF9F5-699B-B438-DCDC-75096CA0C60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" idx="3"/>
                <a:endCxn id="9" idx="1"/>
              </p:cNvCxnSpPr>
              <p:nvPr userDrawn="1"/>
            </p:nvCxnSpPr>
            <p:spPr bwMode="auto">
              <a:xfrm flipV="1">
                <a:off x="5884554" y="1906391"/>
                <a:ext cx="438342" cy="65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9E75F81-6F44-4304-D189-47639025C14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177116" y="6028864"/>
              <a:ext cx="507350" cy="464917"/>
              <a:chOff x="1198328" y="4746501"/>
              <a:chExt cx="507350" cy="464917"/>
            </a:xfrm>
          </p:grpSpPr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D5777A14-CFC7-172E-B55A-3938A88F6F6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68A40C5A-A86B-A42F-8A96-83C84225EC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Coordinate System</a:t>
            </a:r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DAC528-877A-4624-8654-5978601B7D72}"/>
              </a:ext>
            </a:extLst>
          </p:cNvPr>
          <p:cNvGrpSpPr/>
          <p:nvPr/>
        </p:nvGrpSpPr>
        <p:grpSpPr>
          <a:xfrm>
            <a:off x="-30488" y="1318322"/>
            <a:ext cx="4358644" cy="2363467"/>
            <a:chOff x="-30489" y="1318322"/>
            <a:chExt cx="7291763" cy="429202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2F37726-D738-4276-9294-308F8325195A}"/>
                </a:ext>
              </a:extLst>
            </p:cNvPr>
            <p:cNvGrpSpPr/>
            <p:nvPr/>
          </p:nvGrpSpPr>
          <p:grpSpPr>
            <a:xfrm>
              <a:off x="-30489" y="1318322"/>
              <a:ext cx="7291763" cy="3802956"/>
              <a:chOff x="1277815" y="2105475"/>
              <a:chExt cx="7291763" cy="3802956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8CD0CAC-DB5C-46D9-B9E2-357E92485367}"/>
                  </a:ext>
                </a:extLst>
              </p:cNvPr>
              <p:cNvSpPr/>
              <p:nvPr/>
            </p:nvSpPr>
            <p:spPr bwMode="auto">
              <a:xfrm>
                <a:off x="3069101" y="2105475"/>
                <a:ext cx="790135" cy="33996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ED27407-C478-4A04-BFDC-81FD3CC6FB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05147" y="3840480"/>
                <a:ext cx="6810385" cy="669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1C314F9-915B-4A28-AC55-1CF15441A648}"/>
                  </a:ext>
                </a:extLst>
              </p:cNvPr>
              <p:cNvCxnSpPr>
                <a:stCxn id="39" idx="0"/>
              </p:cNvCxnSpPr>
              <p:nvPr/>
            </p:nvCxnSpPr>
            <p:spPr bwMode="auto">
              <a:xfrm>
                <a:off x="3464169" y="2105475"/>
                <a:ext cx="2491154" cy="1726799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F15B8CE3-19BB-449A-8ACD-5C51DA33D9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64168" y="3840480"/>
                <a:ext cx="2491155" cy="166877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B155475-83F2-41B6-AB8B-B3D67F083410}"/>
                  </a:ext>
                </a:extLst>
              </p:cNvPr>
              <p:cNvCxnSpPr/>
              <p:nvPr/>
            </p:nvCxnSpPr>
            <p:spPr bwMode="auto">
              <a:xfrm>
                <a:off x="3464168" y="3315286"/>
                <a:ext cx="0" cy="105507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9014EA6E-AFBF-4D7E-968D-6B219A6A0D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876864" y="3003452"/>
                <a:ext cx="5860" cy="1526345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9A273B3-1D3B-425D-8F8B-3D66B36311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641688" y="3017519"/>
                <a:ext cx="5860" cy="1777219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9D42188B-84A1-4EA6-8122-7238317086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484648" y="3438378"/>
                <a:ext cx="4091966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F0D63EB1-039D-457F-B413-939DF1B169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484648" y="3832274"/>
                <a:ext cx="2470675" cy="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F1227D48-A30B-43D3-AF36-6337DE9A45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876864" y="4182794"/>
                <a:ext cx="158730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4CDE314-BE9B-4C15-9990-F88B11655986}"/>
                  </a:ext>
                </a:extLst>
              </p:cNvPr>
              <p:cNvSpPr txBox="1"/>
              <p:nvPr/>
            </p:nvSpPr>
            <p:spPr>
              <a:xfrm>
                <a:off x="2305067" y="4134842"/>
                <a:ext cx="5116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+o</a:t>
                </a:r>
                <a:endParaRPr lang="en-IN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1C2ED77-92F6-4E8E-93E5-08BA26670000}"/>
                  </a:ext>
                </a:extLst>
              </p:cNvPr>
              <p:cNvSpPr txBox="1"/>
              <p:nvPr/>
            </p:nvSpPr>
            <p:spPr>
              <a:xfrm>
                <a:off x="4190739" y="3766624"/>
                <a:ext cx="4603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+f</a:t>
                </a:r>
                <a:endParaRPr lang="en-IN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66CCE87-9E11-4021-BA0C-8E5D920B6984}"/>
                  </a:ext>
                </a:extLst>
              </p:cNvPr>
              <p:cNvSpPr txBox="1"/>
              <p:nvPr/>
            </p:nvSpPr>
            <p:spPr>
              <a:xfrm>
                <a:off x="5760501" y="2660148"/>
                <a:ext cx="868269" cy="83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+i</a:t>
                </a:r>
                <a:endParaRPr lang="en-IN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49212060-8BB2-485A-8BC8-6587403E7C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18936" y="2622454"/>
                <a:ext cx="0" cy="120982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8DAF169-CF6A-4E0F-8D00-D7E0963AC98B}"/>
                  </a:ext>
                </a:extLst>
              </p:cNvPr>
              <p:cNvSpPr txBox="1"/>
              <p:nvPr/>
            </p:nvSpPr>
            <p:spPr>
              <a:xfrm>
                <a:off x="2161735" y="2818228"/>
                <a:ext cx="4411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h</a:t>
                </a:r>
                <a:r>
                  <a:rPr lang="en-US" sz="2400" baseline="-25000" dirty="0">
                    <a:solidFill>
                      <a:schemeClr val="tx2"/>
                    </a:solidFill>
                  </a:rPr>
                  <a:t>o</a:t>
                </a:r>
                <a:endParaRPr lang="en-IN" sz="2400" baseline="-250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A6615D79-0A99-4CD6-9DB9-6794DC5556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26173" y="3874840"/>
                <a:ext cx="0" cy="197416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8B6BFF3-BE30-4617-B3F0-E6D185676312}"/>
                  </a:ext>
                </a:extLst>
              </p:cNvPr>
              <p:cNvSpPr txBox="1"/>
              <p:nvPr/>
            </p:nvSpPr>
            <p:spPr>
              <a:xfrm>
                <a:off x="8139652" y="4533128"/>
                <a:ext cx="42992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h</a:t>
                </a:r>
                <a:r>
                  <a:rPr lang="en-US" sz="2800" baseline="-25000" dirty="0">
                    <a:solidFill>
                      <a:schemeClr val="tx2"/>
                    </a:solidFill>
                  </a:rPr>
                  <a:t>i</a:t>
                </a:r>
                <a:endParaRPr lang="en-IN" sz="2800" baseline="-250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70" name="Content Placeholder 6" descr="Woman">
                <a:extLst>
                  <a:ext uri="{FF2B5EF4-FFF2-40B4-BE49-F238E27FC236}">
                    <a16:creationId xmlns:a16="http://schemas.microsoft.com/office/drawing/2014/main" id="{70E36E51-6968-4A79-9561-FEBB49D9CD85}"/>
                  </a:ext>
                </a:extLst>
              </p:cNvPr>
              <p:cNvGrpSpPr/>
              <p:nvPr/>
            </p:nvGrpSpPr>
            <p:grpSpPr>
              <a:xfrm>
                <a:off x="1277815" y="2622454"/>
                <a:ext cx="1198098" cy="1209820"/>
                <a:chOff x="1277815" y="2622454"/>
                <a:chExt cx="1198098" cy="1209820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91382DB1-3C6F-4846-A142-F4357AA590D4}"/>
                    </a:ext>
                  </a:extLst>
                </p:cNvPr>
                <p:cNvSpPr/>
                <p:nvPr/>
              </p:nvSpPr>
              <p:spPr>
                <a:xfrm>
                  <a:off x="1768910" y="2650809"/>
                  <a:ext cx="212163" cy="214239"/>
                </a:xfrm>
                <a:custGeom>
                  <a:avLst/>
                  <a:gdLst>
                    <a:gd name="connsiteX0" fmla="*/ 209043 w 212163"/>
                    <a:gd name="connsiteY0" fmla="*/ 110270 h 214238"/>
                    <a:gd name="connsiteX1" fmla="*/ 109202 w 212163"/>
                    <a:gd name="connsiteY1" fmla="*/ 211088 h 214238"/>
                    <a:gd name="connsiteX2" fmla="*/ 9360 w 212163"/>
                    <a:gd name="connsiteY2" fmla="*/ 110270 h 214238"/>
                    <a:gd name="connsiteX3" fmla="*/ 109202 w 212163"/>
                    <a:gd name="connsiteY3" fmla="*/ 9452 h 214238"/>
                    <a:gd name="connsiteX4" fmla="*/ 209043 w 212163"/>
                    <a:gd name="connsiteY4" fmla="*/ 110270 h 214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163" h="214238">
                      <a:moveTo>
                        <a:pt x="209043" y="110270"/>
                      </a:moveTo>
                      <a:cubicBezTo>
                        <a:pt x="209043" y="165950"/>
                        <a:pt x="164343" y="211088"/>
                        <a:pt x="109202" y="211088"/>
                      </a:cubicBezTo>
                      <a:cubicBezTo>
                        <a:pt x="54061" y="211088"/>
                        <a:pt x="9360" y="165950"/>
                        <a:pt x="9360" y="110270"/>
                      </a:cubicBezTo>
                      <a:cubicBezTo>
                        <a:pt x="9360" y="54590"/>
                        <a:pt x="54061" y="9452"/>
                        <a:pt x="109202" y="9452"/>
                      </a:cubicBezTo>
                      <a:cubicBezTo>
                        <a:pt x="164343" y="9452"/>
                        <a:pt x="209043" y="54590"/>
                        <a:pt x="209043" y="1102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0CF80B72-17C9-4E70-A2C3-DFD9E0DDD1E9}"/>
                    </a:ext>
                  </a:extLst>
                </p:cNvPr>
                <p:cNvSpPr/>
                <p:nvPr/>
              </p:nvSpPr>
              <p:spPr>
                <a:xfrm>
                  <a:off x="1592267" y="2877650"/>
                  <a:ext cx="561608" cy="919967"/>
                </a:xfrm>
                <a:custGeom>
                  <a:avLst/>
                  <a:gdLst>
                    <a:gd name="connsiteX0" fmla="*/ 557913 w 561608"/>
                    <a:gd name="connsiteY0" fmla="*/ 397602 h 919967"/>
                    <a:gd name="connsiteX1" fmla="*/ 468056 w 561608"/>
                    <a:gd name="connsiteY1" fmla="*/ 85065 h 919967"/>
                    <a:gd name="connsiteX2" fmla="*/ 448088 w 561608"/>
                    <a:gd name="connsiteY2" fmla="*/ 57340 h 919967"/>
                    <a:gd name="connsiteX3" fmla="*/ 343254 w 561608"/>
                    <a:gd name="connsiteY3" fmla="*/ 14493 h 919967"/>
                    <a:gd name="connsiteX4" fmla="*/ 285845 w 561608"/>
                    <a:gd name="connsiteY4" fmla="*/ 9452 h 919967"/>
                    <a:gd name="connsiteX5" fmla="*/ 228436 w 561608"/>
                    <a:gd name="connsiteY5" fmla="*/ 14493 h 919967"/>
                    <a:gd name="connsiteX6" fmla="*/ 123603 w 561608"/>
                    <a:gd name="connsiteY6" fmla="*/ 57340 h 919967"/>
                    <a:gd name="connsiteX7" fmla="*/ 103635 w 561608"/>
                    <a:gd name="connsiteY7" fmla="*/ 85065 h 919967"/>
                    <a:gd name="connsiteX8" fmla="*/ 11281 w 561608"/>
                    <a:gd name="connsiteY8" fmla="*/ 397602 h 919967"/>
                    <a:gd name="connsiteX9" fmla="*/ 46226 w 561608"/>
                    <a:gd name="connsiteY9" fmla="*/ 460614 h 919967"/>
                    <a:gd name="connsiteX10" fmla="*/ 61202 w 561608"/>
                    <a:gd name="connsiteY10" fmla="*/ 463134 h 919967"/>
                    <a:gd name="connsiteX11" fmla="*/ 108627 w 561608"/>
                    <a:gd name="connsiteY11" fmla="*/ 427848 h 919967"/>
                    <a:gd name="connsiteX12" fmla="*/ 186004 w 561608"/>
                    <a:gd name="connsiteY12" fmla="*/ 163200 h 919967"/>
                    <a:gd name="connsiteX13" fmla="*/ 186004 w 561608"/>
                    <a:gd name="connsiteY13" fmla="*/ 251416 h 919967"/>
                    <a:gd name="connsiteX14" fmla="*/ 93650 w 561608"/>
                    <a:gd name="connsiteY14" fmla="*/ 563953 h 919967"/>
                    <a:gd name="connsiteX15" fmla="*/ 161043 w 561608"/>
                    <a:gd name="connsiteY15" fmla="*/ 563953 h 919967"/>
                    <a:gd name="connsiteX16" fmla="*/ 161043 w 561608"/>
                    <a:gd name="connsiteY16" fmla="*/ 916817 h 919967"/>
                    <a:gd name="connsiteX17" fmla="*/ 260885 w 561608"/>
                    <a:gd name="connsiteY17" fmla="*/ 916817 h 919967"/>
                    <a:gd name="connsiteX18" fmla="*/ 260885 w 561608"/>
                    <a:gd name="connsiteY18" fmla="*/ 563953 h 919967"/>
                    <a:gd name="connsiteX19" fmla="*/ 310806 w 561608"/>
                    <a:gd name="connsiteY19" fmla="*/ 563953 h 919967"/>
                    <a:gd name="connsiteX20" fmla="*/ 310806 w 561608"/>
                    <a:gd name="connsiteY20" fmla="*/ 916817 h 919967"/>
                    <a:gd name="connsiteX21" fmla="*/ 410647 w 561608"/>
                    <a:gd name="connsiteY21" fmla="*/ 916817 h 919967"/>
                    <a:gd name="connsiteX22" fmla="*/ 410647 w 561608"/>
                    <a:gd name="connsiteY22" fmla="*/ 563953 h 919967"/>
                    <a:gd name="connsiteX23" fmla="*/ 478040 w 561608"/>
                    <a:gd name="connsiteY23" fmla="*/ 563953 h 919967"/>
                    <a:gd name="connsiteX24" fmla="*/ 385687 w 561608"/>
                    <a:gd name="connsiteY24" fmla="*/ 251416 h 919967"/>
                    <a:gd name="connsiteX25" fmla="*/ 385687 w 561608"/>
                    <a:gd name="connsiteY25" fmla="*/ 163200 h 919967"/>
                    <a:gd name="connsiteX26" fmla="*/ 463064 w 561608"/>
                    <a:gd name="connsiteY26" fmla="*/ 427848 h 919967"/>
                    <a:gd name="connsiteX27" fmla="*/ 510489 w 561608"/>
                    <a:gd name="connsiteY27" fmla="*/ 463134 h 919967"/>
                    <a:gd name="connsiteX28" fmla="*/ 525465 w 561608"/>
                    <a:gd name="connsiteY28" fmla="*/ 460614 h 919967"/>
                    <a:gd name="connsiteX29" fmla="*/ 557913 w 561608"/>
                    <a:gd name="connsiteY29" fmla="*/ 397602 h 919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561608" h="919967">
                      <a:moveTo>
                        <a:pt x="557913" y="397602"/>
                      </a:moveTo>
                      <a:lnTo>
                        <a:pt x="468056" y="85065"/>
                      </a:lnTo>
                      <a:cubicBezTo>
                        <a:pt x="465560" y="72463"/>
                        <a:pt x="458072" y="62381"/>
                        <a:pt x="448088" y="57340"/>
                      </a:cubicBezTo>
                      <a:cubicBezTo>
                        <a:pt x="418135" y="37177"/>
                        <a:pt x="383191" y="24574"/>
                        <a:pt x="343254" y="14493"/>
                      </a:cubicBezTo>
                      <a:cubicBezTo>
                        <a:pt x="323286" y="11972"/>
                        <a:pt x="305814" y="9452"/>
                        <a:pt x="285845" y="9452"/>
                      </a:cubicBezTo>
                      <a:cubicBezTo>
                        <a:pt x="265877" y="9452"/>
                        <a:pt x="248405" y="11972"/>
                        <a:pt x="228436" y="14493"/>
                      </a:cubicBezTo>
                      <a:cubicBezTo>
                        <a:pt x="188500" y="22054"/>
                        <a:pt x="153555" y="37177"/>
                        <a:pt x="123603" y="57340"/>
                      </a:cubicBezTo>
                      <a:cubicBezTo>
                        <a:pt x="113619" y="64902"/>
                        <a:pt x="106131" y="72463"/>
                        <a:pt x="103635" y="85065"/>
                      </a:cubicBezTo>
                      <a:lnTo>
                        <a:pt x="11281" y="397602"/>
                      </a:lnTo>
                      <a:cubicBezTo>
                        <a:pt x="3793" y="425327"/>
                        <a:pt x="18769" y="453052"/>
                        <a:pt x="46226" y="460614"/>
                      </a:cubicBezTo>
                      <a:cubicBezTo>
                        <a:pt x="51218" y="463134"/>
                        <a:pt x="56210" y="463134"/>
                        <a:pt x="61202" y="463134"/>
                      </a:cubicBezTo>
                      <a:cubicBezTo>
                        <a:pt x="83666" y="463134"/>
                        <a:pt x="103635" y="448011"/>
                        <a:pt x="108627" y="427848"/>
                      </a:cubicBezTo>
                      <a:lnTo>
                        <a:pt x="186004" y="163200"/>
                      </a:lnTo>
                      <a:lnTo>
                        <a:pt x="186004" y="251416"/>
                      </a:lnTo>
                      <a:lnTo>
                        <a:pt x="93650" y="563953"/>
                      </a:lnTo>
                      <a:lnTo>
                        <a:pt x="161043" y="563953"/>
                      </a:lnTo>
                      <a:lnTo>
                        <a:pt x="161043" y="916817"/>
                      </a:lnTo>
                      <a:lnTo>
                        <a:pt x="260885" y="916817"/>
                      </a:lnTo>
                      <a:lnTo>
                        <a:pt x="260885" y="563953"/>
                      </a:lnTo>
                      <a:lnTo>
                        <a:pt x="310806" y="563953"/>
                      </a:lnTo>
                      <a:lnTo>
                        <a:pt x="310806" y="916817"/>
                      </a:lnTo>
                      <a:lnTo>
                        <a:pt x="410647" y="916817"/>
                      </a:lnTo>
                      <a:lnTo>
                        <a:pt x="410647" y="563953"/>
                      </a:lnTo>
                      <a:lnTo>
                        <a:pt x="478040" y="563953"/>
                      </a:lnTo>
                      <a:lnTo>
                        <a:pt x="385687" y="251416"/>
                      </a:lnTo>
                      <a:lnTo>
                        <a:pt x="385687" y="163200"/>
                      </a:lnTo>
                      <a:lnTo>
                        <a:pt x="463064" y="427848"/>
                      </a:lnTo>
                      <a:cubicBezTo>
                        <a:pt x="470552" y="450532"/>
                        <a:pt x="490520" y="463134"/>
                        <a:pt x="510489" y="463134"/>
                      </a:cubicBezTo>
                      <a:cubicBezTo>
                        <a:pt x="515481" y="463134"/>
                        <a:pt x="520473" y="463134"/>
                        <a:pt x="525465" y="460614"/>
                      </a:cubicBezTo>
                      <a:cubicBezTo>
                        <a:pt x="550425" y="453052"/>
                        <a:pt x="565402" y="425327"/>
                        <a:pt x="557913" y="3976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71" name="Content Placeholder 6" descr="Woman">
                <a:extLst>
                  <a:ext uri="{FF2B5EF4-FFF2-40B4-BE49-F238E27FC236}">
                    <a16:creationId xmlns:a16="http://schemas.microsoft.com/office/drawing/2014/main" id="{6E4F5CC7-E1A5-4CFC-9E86-5DA231469B11}"/>
                  </a:ext>
                </a:extLst>
              </p:cNvPr>
              <p:cNvGrpSpPr/>
              <p:nvPr/>
            </p:nvGrpSpPr>
            <p:grpSpPr>
              <a:xfrm rot="10800000">
                <a:off x="6971713" y="3840481"/>
                <a:ext cx="1351671" cy="2067950"/>
                <a:chOff x="6971713" y="3840481"/>
                <a:chExt cx="1351671" cy="2067950"/>
              </a:xfrm>
              <a:noFill/>
              <a:effectLst/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C6DACABE-5044-4B77-9987-2D5C4AEADFA7}"/>
                    </a:ext>
                  </a:extLst>
                </p:cNvPr>
                <p:cNvSpPr/>
                <p:nvPr/>
              </p:nvSpPr>
              <p:spPr>
                <a:xfrm>
                  <a:off x="7525757" y="3888949"/>
                  <a:ext cx="239358" cy="366199"/>
                </a:xfrm>
                <a:custGeom>
                  <a:avLst/>
                  <a:gdLst>
                    <a:gd name="connsiteX0" fmla="*/ 235838 w 239358"/>
                    <a:gd name="connsiteY0" fmla="*/ 188485 h 366199"/>
                    <a:gd name="connsiteX1" fmla="*/ 123199 w 239358"/>
                    <a:gd name="connsiteY1" fmla="*/ 360814 h 366199"/>
                    <a:gd name="connsiteX2" fmla="*/ 10560 w 239358"/>
                    <a:gd name="connsiteY2" fmla="*/ 188485 h 366199"/>
                    <a:gd name="connsiteX3" fmla="*/ 123199 w 239358"/>
                    <a:gd name="connsiteY3" fmla="*/ 16156 h 366199"/>
                    <a:gd name="connsiteX4" fmla="*/ 235838 w 239358"/>
                    <a:gd name="connsiteY4" fmla="*/ 188485 h 366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9358" h="366199">
                      <a:moveTo>
                        <a:pt x="235838" y="188485"/>
                      </a:moveTo>
                      <a:cubicBezTo>
                        <a:pt x="235838" y="283660"/>
                        <a:pt x="185408" y="360814"/>
                        <a:pt x="123199" y="360814"/>
                      </a:cubicBezTo>
                      <a:cubicBezTo>
                        <a:pt x="60990" y="360814"/>
                        <a:pt x="10560" y="283660"/>
                        <a:pt x="10560" y="188485"/>
                      </a:cubicBezTo>
                      <a:cubicBezTo>
                        <a:pt x="10560" y="93310"/>
                        <a:pt x="60990" y="16156"/>
                        <a:pt x="123199" y="16156"/>
                      </a:cubicBezTo>
                      <a:cubicBezTo>
                        <a:pt x="185408" y="16156"/>
                        <a:pt x="235838" y="93310"/>
                        <a:pt x="235838" y="188485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8AC04BE7-0719-4E62-9891-C44CFABF29EE}"/>
                    </a:ext>
                  </a:extLst>
                </p:cNvPr>
                <p:cNvSpPr/>
                <p:nvPr/>
              </p:nvSpPr>
              <p:spPr>
                <a:xfrm>
                  <a:off x="7326471" y="4276689"/>
                  <a:ext cx="633596" cy="1572504"/>
                </a:xfrm>
                <a:custGeom>
                  <a:avLst/>
                  <a:gdLst>
                    <a:gd name="connsiteX0" fmla="*/ 629427 w 633595"/>
                    <a:gd name="connsiteY0" fmla="*/ 679623 h 1572503"/>
                    <a:gd name="connsiteX1" fmla="*/ 528052 w 633595"/>
                    <a:gd name="connsiteY1" fmla="*/ 145403 h 1572503"/>
                    <a:gd name="connsiteX2" fmla="*/ 505524 w 633595"/>
                    <a:gd name="connsiteY2" fmla="*/ 98012 h 1572503"/>
                    <a:gd name="connsiteX3" fmla="*/ 387253 w 633595"/>
                    <a:gd name="connsiteY3" fmla="*/ 24772 h 1572503"/>
                    <a:gd name="connsiteX4" fmla="*/ 322485 w 633595"/>
                    <a:gd name="connsiteY4" fmla="*/ 16156 h 1572503"/>
                    <a:gd name="connsiteX5" fmla="*/ 257718 w 633595"/>
                    <a:gd name="connsiteY5" fmla="*/ 24772 h 1572503"/>
                    <a:gd name="connsiteX6" fmla="*/ 139446 w 633595"/>
                    <a:gd name="connsiteY6" fmla="*/ 98012 h 1572503"/>
                    <a:gd name="connsiteX7" fmla="*/ 116919 w 633595"/>
                    <a:gd name="connsiteY7" fmla="*/ 145403 h 1572503"/>
                    <a:gd name="connsiteX8" fmla="*/ 12727 w 633595"/>
                    <a:gd name="connsiteY8" fmla="*/ 679623 h 1572503"/>
                    <a:gd name="connsiteX9" fmla="*/ 52151 w 633595"/>
                    <a:gd name="connsiteY9" fmla="*/ 787329 h 1572503"/>
                    <a:gd name="connsiteX10" fmla="*/ 69047 w 633595"/>
                    <a:gd name="connsiteY10" fmla="*/ 791637 h 1572503"/>
                    <a:gd name="connsiteX11" fmla="*/ 122550 w 633595"/>
                    <a:gd name="connsiteY11" fmla="*/ 731322 h 1572503"/>
                    <a:gd name="connsiteX12" fmla="*/ 209846 w 633595"/>
                    <a:gd name="connsiteY12" fmla="*/ 278958 h 1572503"/>
                    <a:gd name="connsiteX13" fmla="*/ 209846 w 633595"/>
                    <a:gd name="connsiteY13" fmla="*/ 429746 h 1572503"/>
                    <a:gd name="connsiteX14" fmla="*/ 105655 w 633595"/>
                    <a:gd name="connsiteY14" fmla="*/ 963966 h 1572503"/>
                    <a:gd name="connsiteX15" fmla="*/ 181686 w 633595"/>
                    <a:gd name="connsiteY15" fmla="*/ 963966 h 1572503"/>
                    <a:gd name="connsiteX16" fmla="*/ 181686 w 633595"/>
                    <a:gd name="connsiteY16" fmla="*/ 1567118 h 1572503"/>
                    <a:gd name="connsiteX17" fmla="*/ 294325 w 633595"/>
                    <a:gd name="connsiteY17" fmla="*/ 1567118 h 1572503"/>
                    <a:gd name="connsiteX18" fmla="*/ 294325 w 633595"/>
                    <a:gd name="connsiteY18" fmla="*/ 963966 h 1572503"/>
                    <a:gd name="connsiteX19" fmla="*/ 350645 w 633595"/>
                    <a:gd name="connsiteY19" fmla="*/ 963966 h 1572503"/>
                    <a:gd name="connsiteX20" fmla="*/ 350645 w 633595"/>
                    <a:gd name="connsiteY20" fmla="*/ 1567118 h 1572503"/>
                    <a:gd name="connsiteX21" fmla="*/ 463284 w 633595"/>
                    <a:gd name="connsiteY21" fmla="*/ 1567118 h 1572503"/>
                    <a:gd name="connsiteX22" fmla="*/ 463284 w 633595"/>
                    <a:gd name="connsiteY22" fmla="*/ 963966 h 1572503"/>
                    <a:gd name="connsiteX23" fmla="*/ 539316 w 633595"/>
                    <a:gd name="connsiteY23" fmla="*/ 963966 h 1572503"/>
                    <a:gd name="connsiteX24" fmla="*/ 435124 w 633595"/>
                    <a:gd name="connsiteY24" fmla="*/ 429746 h 1572503"/>
                    <a:gd name="connsiteX25" fmla="*/ 435124 w 633595"/>
                    <a:gd name="connsiteY25" fmla="*/ 278958 h 1572503"/>
                    <a:gd name="connsiteX26" fmla="*/ 522420 w 633595"/>
                    <a:gd name="connsiteY26" fmla="*/ 731322 h 1572503"/>
                    <a:gd name="connsiteX27" fmla="*/ 575923 w 633595"/>
                    <a:gd name="connsiteY27" fmla="*/ 791637 h 1572503"/>
                    <a:gd name="connsiteX28" fmla="*/ 592819 w 633595"/>
                    <a:gd name="connsiteY28" fmla="*/ 787329 h 1572503"/>
                    <a:gd name="connsiteX29" fmla="*/ 629427 w 633595"/>
                    <a:gd name="connsiteY29" fmla="*/ 679623 h 1572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33595" h="1572503">
                      <a:moveTo>
                        <a:pt x="629427" y="679623"/>
                      </a:moveTo>
                      <a:lnTo>
                        <a:pt x="528052" y="145403"/>
                      </a:lnTo>
                      <a:cubicBezTo>
                        <a:pt x="525236" y="123862"/>
                        <a:pt x="516788" y="106629"/>
                        <a:pt x="505524" y="98012"/>
                      </a:cubicBezTo>
                      <a:cubicBezTo>
                        <a:pt x="471732" y="63546"/>
                        <a:pt x="432308" y="42005"/>
                        <a:pt x="387253" y="24772"/>
                      </a:cubicBezTo>
                      <a:cubicBezTo>
                        <a:pt x="364725" y="20464"/>
                        <a:pt x="345013" y="16156"/>
                        <a:pt x="322485" y="16156"/>
                      </a:cubicBezTo>
                      <a:cubicBezTo>
                        <a:pt x="299957" y="16156"/>
                        <a:pt x="280245" y="20464"/>
                        <a:pt x="257718" y="24772"/>
                      </a:cubicBezTo>
                      <a:cubicBezTo>
                        <a:pt x="212662" y="37697"/>
                        <a:pt x="173238" y="63546"/>
                        <a:pt x="139446" y="98012"/>
                      </a:cubicBezTo>
                      <a:cubicBezTo>
                        <a:pt x="128182" y="110937"/>
                        <a:pt x="119734" y="123862"/>
                        <a:pt x="116919" y="145403"/>
                      </a:cubicBezTo>
                      <a:lnTo>
                        <a:pt x="12727" y="679623"/>
                      </a:lnTo>
                      <a:cubicBezTo>
                        <a:pt x="4279" y="727014"/>
                        <a:pt x="21175" y="774404"/>
                        <a:pt x="52151" y="787329"/>
                      </a:cubicBezTo>
                      <a:cubicBezTo>
                        <a:pt x="57783" y="791637"/>
                        <a:pt x="63415" y="791637"/>
                        <a:pt x="69047" y="791637"/>
                      </a:cubicBezTo>
                      <a:cubicBezTo>
                        <a:pt x="94391" y="791637"/>
                        <a:pt x="116919" y="765788"/>
                        <a:pt x="122550" y="731322"/>
                      </a:cubicBezTo>
                      <a:lnTo>
                        <a:pt x="209846" y="278958"/>
                      </a:lnTo>
                      <a:lnTo>
                        <a:pt x="209846" y="429746"/>
                      </a:lnTo>
                      <a:lnTo>
                        <a:pt x="105655" y="963966"/>
                      </a:lnTo>
                      <a:lnTo>
                        <a:pt x="181686" y="963966"/>
                      </a:lnTo>
                      <a:lnTo>
                        <a:pt x="181686" y="1567118"/>
                      </a:lnTo>
                      <a:lnTo>
                        <a:pt x="294325" y="1567118"/>
                      </a:lnTo>
                      <a:lnTo>
                        <a:pt x="294325" y="963966"/>
                      </a:lnTo>
                      <a:lnTo>
                        <a:pt x="350645" y="963966"/>
                      </a:lnTo>
                      <a:lnTo>
                        <a:pt x="350645" y="1567118"/>
                      </a:lnTo>
                      <a:lnTo>
                        <a:pt x="463284" y="1567118"/>
                      </a:lnTo>
                      <a:lnTo>
                        <a:pt x="463284" y="963966"/>
                      </a:lnTo>
                      <a:lnTo>
                        <a:pt x="539316" y="963966"/>
                      </a:lnTo>
                      <a:lnTo>
                        <a:pt x="435124" y="429746"/>
                      </a:lnTo>
                      <a:lnTo>
                        <a:pt x="435124" y="278958"/>
                      </a:lnTo>
                      <a:lnTo>
                        <a:pt x="522420" y="731322"/>
                      </a:lnTo>
                      <a:cubicBezTo>
                        <a:pt x="530868" y="770096"/>
                        <a:pt x="553396" y="791637"/>
                        <a:pt x="575923" y="791637"/>
                      </a:cubicBezTo>
                      <a:cubicBezTo>
                        <a:pt x="581555" y="791637"/>
                        <a:pt x="587187" y="791637"/>
                        <a:pt x="592819" y="787329"/>
                      </a:cubicBezTo>
                      <a:cubicBezTo>
                        <a:pt x="620979" y="774404"/>
                        <a:pt x="637875" y="727014"/>
                        <a:pt x="629427" y="679623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/>
                </a:p>
              </p:txBody>
            </p:sp>
          </p:grp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D3F7FD4-1278-47E0-A73B-F6A0D8CCCED7}"/>
                </a:ext>
              </a:extLst>
            </p:cNvPr>
            <p:cNvSpPr txBox="1"/>
            <p:nvPr/>
          </p:nvSpPr>
          <p:spPr>
            <a:xfrm>
              <a:off x="6126821" y="3516965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>
                  <a:solidFill>
                    <a:srgbClr val="FF0000"/>
                  </a:solidFill>
                </a:rPr>
                <a:t>x</a:t>
              </a:r>
              <a:r>
                <a:rPr lang="en-US" sz="3200" baseline="-25000">
                  <a:solidFill>
                    <a:srgbClr val="FF0000"/>
                  </a:solidFill>
                </a:rPr>
                <a:t>i</a:t>
              </a:r>
              <a:endParaRPr lang="en-IN" sz="32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FAC02E7-A0B5-4343-B0EF-500C9535784E}"/>
                </a:ext>
              </a:extLst>
            </p:cNvPr>
            <p:cNvSpPr txBox="1"/>
            <p:nvPr/>
          </p:nvSpPr>
          <p:spPr>
            <a:xfrm>
              <a:off x="1953539" y="3544405"/>
              <a:ext cx="5004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</a:rPr>
                <a:t>x</a:t>
              </a:r>
              <a:r>
                <a:rPr lang="en-US" sz="3600" baseline="-25000" dirty="0">
                  <a:solidFill>
                    <a:srgbClr val="FF0000"/>
                  </a:solidFill>
                </a:rPr>
                <a:t>l</a:t>
              </a:r>
              <a:endParaRPr lang="en-IN" sz="36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89AB43A-23BE-4195-A5DE-D89689AA5AD7}"/>
                </a:ext>
              </a:extLst>
            </p:cNvPr>
            <p:cNvSpPr/>
            <p:nvPr/>
          </p:nvSpPr>
          <p:spPr>
            <a:xfrm>
              <a:off x="3239265" y="4760865"/>
              <a:ext cx="3421053" cy="8383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xi = xl</a:t>
              </a:r>
              <a:r>
                <a:rPr lang="en-US" sz="2400" b="1" baseline="-25000" dirty="0">
                  <a:solidFill>
                    <a:schemeClr val="tx2"/>
                  </a:solidFill>
                  <a:latin typeface="Consolas" panose="020B0609020204030204" pitchFamily="49" charset="0"/>
                </a:rPr>
                <a:t> </a:t>
              </a:r>
              <a:r>
                <a:rPr lang="en-US" sz="24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+ i</a:t>
              </a:r>
              <a:endParaRPr lang="en-IN" sz="2400" b="1" baseline="-250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DEDC276-B1A1-4668-B04A-EBE9F691BD85}"/>
                </a:ext>
              </a:extLst>
            </p:cNvPr>
            <p:cNvSpPr/>
            <p:nvPr/>
          </p:nvSpPr>
          <p:spPr>
            <a:xfrm>
              <a:off x="358144" y="4771968"/>
              <a:ext cx="2434657" cy="8383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IN" sz="24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o=xl-xo</a:t>
              </a:r>
              <a:endParaRPr lang="en-IN" sz="2400" b="1" baseline="-250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5469701-AE18-4C38-9BEB-089AD8095E91}"/>
                </a:ext>
              </a:extLst>
            </p:cNvPr>
            <p:cNvSpPr txBox="1"/>
            <p:nvPr/>
          </p:nvSpPr>
          <p:spPr>
            <a:xfrm>
              <a:off x="358144" y="3576125"/>
              <a:ext cx="5693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</a:rPr>
                <a:t>x</a:t>
              </a:r>
              <a:r>
                <a:rPr lang="en-US" sz="3600" baseline="-25000" dirty="0">
                  <a:solidFill>
                    <a:srgbClr val="FF0000"/>
                  </a:solidFill>
                </a:rPr>
                <a:t>o</a:t>
              </a:r>
              <a:endParaRPr lang="en-IN" sz="36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391057D5-29F0-4593-BD20-4C8EDFA706E0}"/>
              </a:ext>
            </a:extLst>
          </p:cNvPr>
          <p:cNvSpPr>
            <a:spLocks/>
          </p:cNvSpPr>
          <p:nvPr/>
        </p:nvSpPr>
        <p:spPr bwMode="auto">
          <a:xfrm>
            <a:off x="5486886" y="159565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Obj.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xo, 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32A3B58-24C6-4602-A8A8-F819B5C5C6BA}"/>
              </a:ext>
            </a:extLst>
          </p:cNvPr>
          <p:cNvSpPr>
            <a:spLocks/>
          </p:cNvSpPr>
          <p:nvPr/>
        </p:nvSpPr>
        <p:spPr bwMode="auto">
          <a:xfrm>
            <a:off x="7298188" y="159708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EBADC9A7-1A2A-4C27-B136-C0C3808C6FE5}"/>
              </a:ext>
            </a:extLst>
          </p:cNvPr>
          <p:cNvSpPr/>
          <p:nvPr/>
        </p:nvSpPr>
        <p:spPr bwMode="auto">
          <a:xfrm>
            <a:off x="7321479" y="303171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643D16-29B1-EE42-7C1A-EBD15978C67C}"/>
              </a:ext>
            </a:extLst>
          </p:cNvPr>
          <p:cNvGrpSpPr/>
          <p:nvPr/>
        </p:nvGrpSpPr>
        <p:grpSpPr>
          <a:xfrm>
            <a:off x="5790662" y="4654978"/>
            <a:ext cx="2540686" cy="1083333"/>
            <a:chOff x="5868820" y="4669353"/>
            <a:chExt cx="2540686" cy="1083333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082C2CB-0BAB-416C-8998-181E6BC68B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1496" y="5752686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58F4490-061A-4FED-858A-F31C87B07F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1177" y="466935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29DAF21-FF4F-4AEC-A8FA-0697FE5B11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0389" y="4669353"/>
              <a:ext cx="16255" cy="106113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4698DF9E-C49E-4A20-B1AE-571C571F8942}"/>
                </a:ext>
              </a:extLst>
            </p:cNvPr>
            <p:cNvSpPr/>
            <p:nvPr/>
          </p:nvSpPr>
          <p:spPr bwMode="auto">
            <a:xfrm>
              <a:off x="5868820" y="493821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xi=</a:t>
              </a: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xl+i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09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8" grpId="0" animBg="1"/>
      <p:bldP spid="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6AB3-62F5-4BD9-969E-4A395E18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UML </a:t>
            </a:r>
            <a:r>
              <a:rPr lang="en-US">
                <a:sym typeface="Wingdings" panose="05000000000000000000" pitchFamily="2" charset="2"/>
              </a:rPr>
              <a:t> Pseudo-Code</a:t>
            </a:r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AF19E6-CBD6-4B2F-8FB0-615F4530B598}"/>
              </a:ext>
            </a:extLst>
          </p:cNvPr>
          <p:cNvSpPr txBox="1"/>
          <p:nvPr/>
        </p:nvSpPr>
        <p:spPr>
          <a:xfrm>
            <a:off x="3461471" y="5568300"/>
            <a:ext cx="1664090" cy="101566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à"/>
            </a:pPr>
            <a:r>
              <a:rPr lang="en-US" sz="2000" dirty="0">
                <a:solidFill>
                  <a:schemeClr val="bg1"/>
                </a:solidFill>
              </a:rPr>
              <a:t>Write Pseudo Code</a:t>
            </a:r>
            <a:endParaRPr lang="en-IN" sz="20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09AF48-8121-47C4-AACA-98881FFC9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193" y="952362"/>
            <a:ext cx="3748134" cy="57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4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6E91AA3-71D4-4945-AE01-D6CD32BD4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22627"/>
            <a:ext cx="4163437" cy="55017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Pseudo-Code </a:t>
            </a:r>
            <a:r>
              <a:rPr lang="en-US" dirty="0">
                <a:sym typeface="Wingdings" panose="05000000000000000000" pitchFamily="2" charset="2"/>
              </a:rPr>
              <a:t> C</a:t>
            </a:r>
            <a:endParaRPr lang="en-IN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2C39E8-2375-423F-A68D-8DB29E8BB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4128"/>
            <a:ext cx="3748134" cy="572821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6510383-0ECF-4DFF-8A2B-1E1CCCB70223}"/>
              </a:ext>
            </a:extLst>
          </p:cNvPr>
          <p:cNvSpPr txBox="1"/>
          <p:nvPr/>
        </p:nvSpPr>
        <p:spPr>
          <a:xfrm>
            <a:off x="1663252" y="6191026"/>
            <a:ext cx="3352368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Write ANSI-C Code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4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C Code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625CA4-0E6F-4351-A8EF-B76A8E6E2FA6}"/>
              </a:ext>
            </a:extLst>
          </p:cNvPr>
          <p:cNvSpPr txBox="1"/>
          <p:nvPr/>
        </p:nvSpPr>
        <p:spPr>
          <a:xfrm>
            <a:off x="4338320" y="1572693"/>
            <a:ext cx="4805680" cy="138499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-g </a:t>
            </a:r>
            <a:r>
              <a:rPr lang="en-US" sz="2800" dirty="0">
                <a:solidFill>
                  <a:schemeClr val="tx2"/>
                </a:solidFill>
              </a:rPr>
              <a:t>o4bcoord</a:t>
            </a:r>
            <a:r>
              <a:rPr lang="en-US" sz="2800" b="1" dirty="0">
                <a:solidFill>
                  <a:schemeClr val="tx2"/>
                </a:solidFill>
              </a:rPr>
              <a:t>.c</a:t>
            </a: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–o </a:t>
            </a:r>
            <a:r>
              <a:rPr lang="en-US" sz="2800" dirty="0">
                <a:solidFill>
                  <a:schemeClr val="tx2"/>
                </a:solidFill>
              </a:rPr>
              <a:t>b</a:t>
            </a:r>
            <a:r>
              <a:rPr lang="en-US" sz="2800" b="1" dirty="0">
                <a:solidFill>
                  <a:schemeClr val="tx2"/>
                </a:solidFill>
              </a:rPr>
              <a:t>.exe </a:t>
            </a:r>
            <a:r>
              <a:rPr lang="en-US" sz="2800" dirty="0">
                <a:solidFill>
                  <a:schemeClr val="tx2"/>
                </a:solidFill>
              </a:rPr>
              <a:t>o4coord</a:t>
            </a:r>
            <a:r>
              <a:rPr lang="en-US" sz="2800" b="1" dirty="0">
                <a:solidFill>
                  <a:schemeClr val="tx2"/>
                </a:solidFill>
              </a:rPr>
              <a:t>.o </a:t>
            </a:r>
            <a:r>
              <a:rPr lang="en-US" sz="2800" dirty="0" err="1">
                <a:solidFill>
                  <a:schemeClr val="tx2"/>
                </a:solidFill>
              </a:rPr>
              <a:t>jinlib</a:t>
            </a:r>
            <a:r>
              <a:rPr lang="en-US" sz="2800" b="1" dirty="0" err="1">
                <a:solidFill>
                  <a:schemeClr val="tx2"/>
                </a:solidFill>
              </a:rPr>
              <a:t>.o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b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BDDAE1-B3C7-4766-BB0F-135245B05601}"/>
              </a:ext>
            </a:extLst>
          </p:cNvPr>
          <p:cNvSpPr txBox="1"/>
          <p:nvPr/>
        </p:nvSpPr>
        <p:spPr>
          <a:xfrm>
            <a:off x="4231532" y="5586333"/>
            <a:ext cx="37406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55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B355C8-5167-458B-8F57-20B4B90E30FB}"/>
              </a:ext>
            </a:extLst>
          </p:cNvPr>
          <p:cNvGrpSpPr/>
          <p:nvPr/>
        </p:nvGrpSpPr>
        <p:grpSpPr>
          <a:xfrm>
            <a:off x="2991269" y="952169"/>
            <a:ext cx="4979106" cy="305233"/>
            <a:chOff x="2526217" y="968536"/>
            <a:chExt cx="4979106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17A951-E81A-46E1-9AD7-5CCCE8A5DF04}"/>
                </a:ext>
              </a:extLst>
            </p:cNvPr>
            <p:cNvSpPr txBox="1"/>
            <p:nvPr/>
          </p:nvSpPr>
          <p:spPr>
            <a:xfrm>
              <a:off x="3142449" y="968536"/>
              <a:ext cx="4362874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</a:t>
              </a:r>
              <a:r>
                <a:rPr lang="zh-TW" altLang="en-US" dirty="0">
                  <a:solidFill>
                    <a:schemeClr val="bg1"/>
                  </a:solidFill>
                </a:rPr>
                <a:t> </a:t>
              </a:r>
              <a:r>
                <a:rPr lang="en-US" altLang="zh-TW" dirty="0">
                  <a:solidFill>
                    <a:schemeClr val="bg1"/>
                  </a:solidFill>
                </a:rPr>
                <a:t>Programmer:</a:t>
              </a:r>
              <a:r>
                <a:rPr lang="zh-TW" altLang="en-US" dirty="0">
                  <a:solidFill>
                    <a:schemeClr val="bg1"/>
                  </a:solidFill>
                </a:rPr>
                <a:t> </a:t>
              </a:r>
              <a:r>
                <a:rPr lang="en-US" altLang="zh-TW" dirty="0">
                  <a:solidFill>
                    <a:schemeClr val="bg1"/>
                  </a:solidFill>
                </a:rPr>
                <a:t>Introduction to this program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EBF752E4-05FD-4D4E-A335-4A04D14913C6}"/>
                </a:ext>
              </a:extLst>
            </p:cNvPr>
            <p:cNvSpPr/>
            <p:nvPr/>
          </p:nvSpPr>
          <p:spPr bwMode="auto">
            <a:xfrm>
              <a:off x="2526217" y="968536"/>
              <a:ext cx="616231" cy="369332"/>
            </a:xfrm>
            <a:prstGeom prst="rightBrace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5F68B8-66C9-4072-8093-5DBFC35368AD}"/>
              </a:ext>
            </a:extLst>
          </p:cNvPr>
          <p:cNvGrpSpPr/>
          <p:nvPr/>
        </p:nvGrpSpPr>
        <p:grpSpPr>
          <a:xfrm>
            <a:off x="2550430" y="1281961"/>
            <a:ext cx="6312777" cy="335756"/>
            <a:chOff x="2145671" y="1428266"/>
            <a:chExt cx="6998329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DBBCB3-D61A-4D76-9C2D-456D7D16D001}"/>
                </a:ext>
              </a:extLst>
            </p:cNvPr>
            <p:cNvSpPr txBox="1"/>
            <p:nvPr/>
          </p:nvSpPr>
          <p:spPr>
            <a:xfrm>
              <a:off x="2526217" y="1428266"/>
              <a:ext cx="6617783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To Pre-processor: Location of function prototypes (standard &amp; others)</a:t>
              </a:r>
              <a:endParaRPr lang="en-IN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10B6100E-07DB-47D4-B1BF-0AF3AD8A1C01}"/>
                </a:ext>
              </a:extLst>
            </p:cNvPr>
            <p:cNvSpPr/>
            <p:nvPr/>
          </p:nvSpPr>
          <p:spPr bwMode="auto">
            <a:xfrm>
              <a:off x="2145671" y="1428266"/>
              <a:ext cx="380546" cy="369332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D14637-AF39-4EAA-91A2-B009AA5F422A}"/>
              </a:ext>
            </a:extLst>
          </p:cNvPr>
          <p:cNvGrpSpPr/>
          <p:nvPr/>
        </p:nvGrpSpPr>
        <p:grpSpPr>
          <a:xfrm>
            <a:off x="4155035" y="1614296"/>
            <a:ext cx="4988965" cy="742526"/>
            <a:chOff x="3603277" y="1711275"/>
            <a:chExt cx="4385723" cy="124248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3C343C-0CF0-469F-A7D0-0C709C313E25}"/>
                </a:ext>
              </a:extLst>
            </p:cNvPr>
            <p:cNvSpPr txBox="1"/>
            <p:nvPr/>
          </p:nvSpPr>
          <p:spPr>
            <a:xfrm>
              <a:off x="3983823" y="2009353"/>
              <a:ext cx="4005177" cy="56651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To Compiler: Function Prototypes (my own, this file)</a:t>
              </a:r>
              <a:endParaRPr lang="en-IN" sz="1600" dirty="0">
                <a:solidFill>
                  <a:schemeClr val="bg1"/>
                </a:solidFill>
              </a:endParaRPr>
            </a:p>
          </p:txBody>
        </p:sp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9FAF300B-1E74-4A68-AF2F-B065D54843AB}"/>
                </a:ext>
              </a:extLst>
            </p:cNvPr>
            <p:cNvSpPr/>
            <p:nvPr/>
          </p:nvSpPr>
          <p:spPr bwMode="auto">
            <a:xfrm>
              <a:off x="3603277" y="1711275"/>
              <a:ext cx="380546" cy="1242489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140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F381477-3C67-495D-A289-08FE040D2C33}"/>
              </a:ext>
            </a:extLst>
          </p:cNvPr>
          <p:cNvGrpSpPr/>
          <p:nvPr/>
        </p:nvGrpSpPr>
        <p:grpSpPr>
          <a:xfrm>
            <a:off x="6301213" y="5629094"/>
            <a:ext cx="2747090" cy="461665"/>
            <a:chOff x="6372370" y="3283517"/>
            <a:chExt cx="2045972" cy="46166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9BC18C9-A697-4C5B-86CC-53ACD0A71510}"/>
                </a:ext>
              </a:extLst>
            </p:cNvPr>
            <p:cNvSpPr txBox="1"/>
            <p:nvPr/>
          </p:nvSpPr>
          <p:spPr>
            <a:xfrm>
              <a:off x="6372370" y="3283517"/>
              <a:ext cx="2045972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getFloatPrompt</a:t>
              </a:r>
              <a:r>
                <a:rPr lang="en-US" sz="2400" dirty="0">
                  <a:solidFill>
                    <a:srgbClr val="0033CC"/>
                  </a:solidFill>
                </a:rPr>
                <a:t>()    </a:t>
              </a:r>
            </a:p>
          </p:txBody>
        </p:sp>
        <p:sp>
          <p:nvSpPr>
            <p:cNvPr id="37" name="&quot;No&quot; Symbol 11">
              <a:extLst>
                <a:ext uri="{FF2B5EF4-FFF2-40B4-BE49-F238E27FC236}">
                  <a16:creationId xmlns:a16="http://schemas.microsoft.com/office/drawing/2014/main" id="{86972EA4-ED48-4EA8-84C8-A28B0B44D878}"/>
                </a:ext>
              </a:extLst>
            </p:cNvPr>
            <p:cNvSpPr/>
            <p:nvPr/>
          </p:nvSpPr>
          <p:spPr bwMode="auto">
            <a:xfrm>
              <a:off x="8020870" y="3304925"/>
              <a:ext cx="305154" cy="38067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A599AE1-8A75-4F15-A069-C64495E10E43}"/>
              </a:ext>
            </a:extLst>
          </p:cNvPr>
          <p:cNvSpPr txBox="1"/>
          <p:nvPr/>
        </p:nvSpPr>
        <p:spPr>
          <a:xfrm>
            <a:off x="4480560" y="1601020"/>
            <a:ext cx="130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45FF94-AC8B-4847-9756-1E47FCD7FCFA}"/>
              </a:ext>
            </a:extLst>
          </p:cNvPr>
          <p:cNvSpPr txBox="1"/>
          <p:nvPr/>
        </p:nvSpPr>
        <p:spPr>
          <a:xfrm>
            <a:off x="5852160" y="1601019"/>
            <a:ext cx="130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2577905-12F9-499D-A3B9-49B9B0C63ECC}"/>
              </a:ext>
            </a:extLst>
          </p:cNvPr>
          <p:cNvSpPr txBox="1"/>
          <p:nvPr/>
        </p:nvSpPr>
        <p:spPr>
          <a:xfrm>
            <a:off x="4479384" y="2321255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ACA7246-B098-4582-AE71-2F9C0C23D340}"/>
              </a:ext>
            </a:extLst>
          </p:cNvPr>
          <p:cNvSpPr txBox="1"/>
          <p:nvPr/>
        </p:nvSpPr>
        <p:spPr>
          <a:xfrm>
            <a:off x="5852160" y="229268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6081561-8C48-4718-95D6-047D09AC62C8}"/>
              </a:ext>
            </a:extLst>
          </p:cNvPr>
          <p:cNvSpPr/>
          <p:nvPr/>
        </p:nvSpPr>
        <p:spPr bwMode="auto">
          <a:xfrm rot="5400000" flipV="1">
            <a:off x="343743" y="2317854"/>
            <a:ext cx="297267" cy="51362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25B10851-9450-4847-A27E-AD9C1044A89A}"/>
              </a:ext>
            </a:extLst>
          </p:cNvPr>
          <p:cNvSpPr/>
          <p:nvPr/>
        </p:nvSpPr>
        <p:spPr bwMode="auto">
          <a:xfrm rot="5400000" flipV="1">
            <a:off x="343745" y="250074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3C7340B5-330A-4D98-B603-2609592455DD}"/>
              </a:ext>
            </a:extLst>
          </p:cNvPr>
          <p:cNvSpPr/>
          <p:nvPr/>
        </p:nvSpPr>
        <p:spPr bwMode="auto">
          <a:xfrm rot="5400000" flipV="1">
            <a:off x="343744" y="267754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5E9BB1CE-1721-48E1-A19D-642F89467943}"/>
              </a:ext>
            </a:extLst>
          </p:cNvPr>
          <p:cNvSpPr/>
          <p:nvPr/>
        </p:nvSpPr>
        <p:spPr bwMode="auto">
          <a:xfrm rot="5400000" flipV="1">
            <a:off x="343743" y="284234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71DD786C-3E93-4A72-8A01-F95D6FCFC668}"/>
              </a:ext>
            </a:extLst>
          </p:cNvPr>
          <p:cNvSpPr/>
          <p:nvPr/>
        </p:nvSpPr>
        <p:spPr bwMode="auto">
          <a:xfrm rot="5400000" flipV="1">
            <a:off x="345829" y="303223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5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11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12950" y="964846"/>
            <a:ext cx="1460960" cy="3600986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cO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68998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133613" y="2559732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xo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130AF9A-FB45-4CCA-86DD-1DD52F276BB3}"/>
              </a:ext>
            </a:extLst>
          </p:cNvPr>
          <p:cNvGrpSpPr/>
          <p:nvPr/>
        </p:nvGrpSpPr>
        <p:grpSpPr>
          <a:xfrm>
            <a:off x="7689985" y="1933601"/>
            <a:ext cx="1304081" cy="820744"/>
            <a:chOff x="-1539431" y="2559732"/>
            <a:chExt cx="1304081" cy="82074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59F56C6-C814-4B3D-85A7-A77C1179A4E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405A198-E2C7-4278-970B-568DB8E657BA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xl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95C0BFF-F141-4340-8E83-39B266183FBE}"/>
              </a:ext>
            </a:extLst>
          </p:cNvPr>
          <p:cNvSpPr txBox="1"/>
          <p:nvPr/>
        </p:nvSpPr>
        <p:spPr>
          <a:xfrm>
            <a:off x="7689985" y="2291373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7677382" y="1574522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689985" y="3746341"/>
            <a:ext cx="1291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80560" y="3755149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51DBADC-9DDE-4CAC-88D7-2C156F930F8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98234" y="3977173"/>
            <a:ext cx="1746134" cy="1186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Arrow: Down 22">
            <a:extLst>
              <a:ext uri="{FF2B5EF4-FFF2-40B4-BE49-F238E27FC236}">
                <a16:creationId xmlns:a16="http://schemas.microsoft.com/office/drawing/2014/main" id="{23BB7959-DFF8-4795-AC1E-62EF94C91A6F}"/>
              </a:ext>
            </a:extLst>
          </p:cNvPr>
          <p:cNvSpPr/>
          <p:nvPr/>
        </p:nvSpPr>
        <p:spPr bwMode="auto">
          <a:xfrm rot="5400000" flipV="1">
            <a:off x="108177" y="475037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62DE39F8-39DF-41BF-872D-A774D8DDE3A0}"/>
              </a:ext>
            </a:extLst>
          </p:cNvPr>
          <p:cNvSpPr/>
          <p:nvPr/>
        </p:nvSpPr>
        <p:spPr bwMode="auto">
          <a:xfrm rot="5400000" flipV="1">
            <a:off x="342590" y="321265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41447DB4-BA0B-4044-9690-01275788368B}"/>
              </a:ext>
            </a:extLst>
          </p:cNvPr>
          <p:cNvSpPr/>
          <p:nvPr/>
        </p:nvSpPr>
        <p:spPr bwMode="auto">
          <a:xfrm rot="5400000" flipV="1">
            <a:off x="352983" y="527210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E9A051-544E-46B5-B340-2E841C2E2577}"/>
              </a:ext>
            </a:extLst>
          </p:cNvPr>
          <p:cNvGrpSpPr/>
          <p:nvPr/>
        </p:nvGrpSpPr>
        <p:grpSpPr>
          <a:xfrm>
            <a:off x="4480560" y="1601019"/>
            <a:ext cx="2672080" cy="1179796"/>
            <a:chOff x="7552748" y="1895864"/>
            <a:chExt cx="2672080" cy="117979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FE8300-ACA7-40A8-B4EE-BD6AEB53C070}"/>
                </a:ext>
              </a:extLst>
            </p:cNvPr>
            <p:cNvSpPr txBox="1"/>
            <p:nvPr/>
          </p:nvSpPr>
          <p:spPr>
            <a:xfrm>
              <a:off x="7552748" y="1895865"/>
              <a:ext cx="1300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FAB1E8D-ED35-463B-ADF9-ACAA13AAC938}"/>
                </a:ext>
              </a:extLst>
            </p:cNvPr>
            <p:cNvSpPr txBox="1"/>
            <p:nvPr/>
          </p:nvSpPr>
          <p:spPr>
            <a:xfrm>
              <a:off x="8924348" y="1895864"/>
              <a:ext cx="1300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0125569-6A75-447E-9A45-835D494D5FC3}"/>
                </a:ext>
              </a:extLst>
            </p:cNvPr>
            <p:cNvSpPr txBox="1"/>
            <p:nvPr/>
          </p:nvSpPr>
          <p:spPr>
            <a:xfrm>
              <a:off x="7559437" y="2613995"/>
              <a:ext cx="1229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0.2e1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469AEC-89DA-4CC4-9B2C-8D4651C1B122}"/>
                </a:ext>
              </a:extLst>
            </p:cNvPr>
            <p:cNvSpPr txBox="1"/>
            <p:nvPr/>
          </p:nvSpPr>
          <p:spPr>
            <a:xfrm>
              <a:off x="8924348" y="2587525"/>
              <a:ext cx="1229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0.5e1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C50CA03-366E-4A1C-A616-EDF5880C2DAA}"/>
              </a:ext>
            </a:extLst>
          </p:cNvPr>
          <p:cNvCxnSpPr>
            <a:cxnSpLocks/>
            <a:endCxn id="51" idx="1"/>
          </p:cNvCxnSpPr>
          <p:nvPr/>
        </p:nvCxnSpPr>
        <p:spPr bwMode="auto">
          <a:xfrm>
            <a:off x="5477232" y="2534716"/>
            <a:ext cx="2212753" cy="163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BC29EA7-54C8-46D3-A6B7-DE8CCE17E491}"/>
              </a:ext>
            </a:extLst>
          </p:cNvPr>
          <p:cNvCxnSpPr>
            <a:cxnSpLocks/>
          </p:cNvCxnSpPr>
          <p:nvPr/>
        </p:nvCxnSpPr>
        <p:spPr bwMode="auto">
          <a:xfrm>
            <a:off x="5477232" y="1818379"/>
            <a:ext cx="2212753" cy="163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Arrow: Down 27">
            <a:extLst>
              <a:ext uri="{FF2B5EF4-FFF2-40B4-BE49-F238E27FC236}">
                <a16:creationId xmlns:a16="http://schemas.microsoft.com/office/drawing/2014/main" id="{FC26EDFA-F973-4E98-B41D-98A897A06CC8}"/>
              </a:ext>
            </a:extLst>
          </p:cNvPr>
          <p:cNvSpPr/>
          <p:nvPr/>
        </p:nvSpPr>
        <p:spPr bwMode="auto">
          <a:xfrm rot="5400000" flipV="1">
            <a:off x="342591" y="493532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C3D54B-A887-45BB-803E-00D77A83A2B8}"/>
              </a:ext>
            </a:extLst>
          </p:cNvPr>
          <p:cNvGrpSpPr/>
          <p:nvPr/>
        </p:nvGrpSpPr>
        <p:grpSpPr>
          <a:xfrm>
            <a:off x="7689985" y="3335969"/>
            <a:ext cx="1304081" cy="872037"/>
            <a:chOff x="7689985" y="3335969"/>
            <a:chExt cx="1304081" cy="87203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F1DD068-790F-4A27-AD8B-26BB65E0B5DF}"/>
                </a:ext>
              </a:extLst>
            </p:cNvPr>
            <p:cNvGrpSpPr/>
            <p:nvPr/>
          </p:nvGrpSpPr>
          <p:grpSpPr>
            <a:xfrm>
              <a:off x="7689985" y="3387262"/>
              <a:ext cx="1304081" cy="820744"/>
              <a:chOff x="-1539431" y="2559732"/>
              <a:chExt cx="1304081" cy="820744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048569F-9C08-460D-87F9-8E724F6BF0E1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C2CF602-8FEF-40BE-90E1-E2E0FFC55A45}"/>
                  </a:ext>
                </a:extLst>
              </p:cNvPr>
              <p:cNvSpPr/>
              <p:nvPr/>
            </p:nvSpPr>
            <p:spPr>
              <a:xfrm>
                <a:off x="-979757" y="2559732"/>
                <a:ext cx="1847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C84322F-BF92-4604-AAFC-7E4C5E0B869F}"/>
                </a:ext>
              </a:extLst>
            </p:cNvPr>
            <p:cNvSpPr/>
            <p:nvPr/>
          </p:nvSpPr>
          <p:spPr>
            <a:xfrm>
              <a:off x="8160144" y="3335969"/>
              <a:ext cx="3385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31" name="Arrow: Down 30">
            <a:extLst>
              <a:ext uri="{FF2B5EF4-FFF2-40B4-BE49-F238E27FC236}">
                <a16:creationId xmlns:a16="http://schemas.microsoft.com/office/drawing/2014/main" id="{52361E4D-0D44-4F71-B101-7BA8C638993E}"/>
              </a:ext>
            </a:extLst>
          </p:cNvPr>
          <p:cNvSpPr/>
          <p:nvPr/>
        </p:nvSpPr>
        <p:spPr bwMode="auto">
          <a:xfrm rot="5400000" flipV="1">
            <a:off x="342590" y="511076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56" grpId="0"/>
      <p:bldP spid="56" grpId="1"/>
      <p:bldP spid="57" grpId="0"/>
      <p:bldP spid="57" grpId="1"/>
      <p:bldP spid="58" grpId="0"/>
      <p:bldP spid="58" grpId="1"/>
      <p:bldP spid="59" grpId="0"/>
      <p:bldP spid="23" grpId="0" animBg="1"/>
      <p:bldP spid="23" grpId="1" animBg="1"/>
      <p:bldP spid="25" grpId="0" animBg="1"/>
      <p:bldP spid="26" grpId="0" animBg="1"/>
      <p:bldP spid="26" grpId="1" animBg="1"/>
      <p:bldP spid="28" grpId="0" animBg="1"/>
      <p:bldP spid="28" grpId="1" animBg="1"/>
      <p:bldP spid="31" grpId="0" animBg="1"/>
      <p:bldP spid="31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30F18A-C65B-470E-9620-D52E0A6E8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72088"/>
            <a:ext cx="4155541" cy="115292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3CE3D8-958E-4A44-84EC-CEECF3A35800}"/>
              </a:ext>
            </a:extLst>
          </p:cNvPr>
          <p:cNvSpPr txBox="1"/>
          <p:nvPr/>
        </p:nvSpPr>
        <p:spPr>
          <a:xfrm>
            <a:off x="4463358" y="1601020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D070DE-F938-436A-A98B-A24BA098AFA7}"/>
              </a:ext>
            </a:extLst>
          </p:cNvPr>
          <p:cNvSpPr txBox="1"/>
          <p:nvPr/>
        </p:nvSpPr>
        <p:spPr>
          <a:xfrm>
            <a:off x="5834068" y="1601019"/>
            <a:ext cx="1328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27DFF5-09B2-4F7F-BEF1-19EC5991FEFB}"/>
              </a:ext>
            </a:extLst>
          </p:cNvPr>
          <p:cNvSpPr txBox="1"/>
          <p:nvPr/>
        </p:nvSpPr>
        <p:spPr>
          <a:xfrm>
            <a:off x="4463358" y="2310786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0BC7CA-66C7-44B4-938F-8C5D98706104}"/>
              </a:ext>
            </a:extLst>
          </p:cNvPr>
          <p:cNvSpPr txBox="1"/>
          <p:nvPr/>
        </p:nvSpPr>
        <p:spPr>
          <a:xfrm>
            <a:off x="5834068" y="2292680"/>
            <a:ext cx="1328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73910" y="964846"/>
            <a:ext cx="1460960" cy="3600986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equLens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75094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130AF9A-FB45-4CCA-86DD-1DD52F276BB3}"/>
              </a:ext>
            </a:extLst>
          </p:cNvPr>
          <p:cNvGrpSpPr/>
          <p:nvPr/>
        </p:nvGrpSpPr>
        <p:grpSpPr>
          <a:xfrm>
            <a:off x="7750945" y="1933601"/>
            <a:ext cx="1304081" cy="820744"/>
            <a:chOff x="-1539431" y="2559732"/>
            <a:chExt cx="1304081" cy="82074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59F56C6-C814-4B3D-85A7-A77C1179A4E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405A198-E2C7-4278-970B-568DB8E657BA}"/>
                </a:ext>
              </a:extLst>
            </p:cNvPr>
            <p:cNvSpPr/>
            <p:nvPr/>
          </p:nvSpPr>
          <p:spPr>
            <a:xfrm>
              <a:off x="-1031021" y="2559732"/>
              <a:ext cx="2872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F1DD068-790F-4A27-AD8B-26BB65E0B5DF}"/>
              </a:ext>
            </a:extLst>
          </p:cNvPr>
          <p:cNvGrpSpPr/>
          <p:nvPr/>
        </p:nvGrpSpPr>
        <p:grpSpPr>
          <a:xfrm>
            <a:off x="7744037" y="2680366"/>
            <a:ext cx="1304081" cy="820744"/>
            <a:chOff x="-1539431" y="2559732"/>
            <a:chExt cx="1304081" cy="82074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048569F-9C08-460D-87F9-8E724F6BF0E1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C2CF602-8FEF-40BE-90E1-E2E0FFC55A45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95C0BFF-F141-4340-8E83-39B266183FBE}"/>
              </a:ext>
            </a:extLst>
          </p:cNvPr>
          <p:cNvSpPr txBox="1"/>
          <p:nvPr/>
        </p:nvSpPr>
        <p:spPr>
          <a:xfrm>
            <a:off x="8027089" y="2292680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8118290" y="1574522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890880" y="3061291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43760" y="3761334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BDB88D8-6DEC-4369-AAC8-8A3DD10B82E4}"/>
              </a:ext>
            </a:extLst>
          </p:cNvPr>
          <p:cNvCxnSpPr>
            <a:cxnSpLocks/>
          </p:cNvCxnSpPr>
          <p:nvPr/>
        </p:nvCxnSpPr>
        <p:spPr bwMode="auto">
          <a:xfrm>
            <a:off x="7108942" y="2552823"/>
            <a:ext cx="642003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8D546A-6179-4ABD-8120-4DBFDE5840A7}"/>
              </a:ext>
            </a:extLst>
          </p:cNvPr>
          <p:cNvCxnSpPr>
            <a:cxnSpLocks/>
          </p:cNvCxnSpPr>
          <p:nvPr/>
        </p:nvCxnSpPr>
        <p:spPr bwMode="auto">
          <a:xfrm flipV="1">
            <a:off x="5252720" y="1843576"/>
            <a:ext cx="2498225" cy="19867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93CDEF7-3608-4F25-9072-C7808E48038A}"/>
              </a:ext>
            </a:extLst>
          </p:cNvPr>
          <p:cNvCxnSpPr>
            <a:cxnSpLocks/>
          </p:cNvCxnSpPr>
          <p:nvPr/>
        </p:nvCxnSpPr>
        <p:spPr bwMode="auto">
          <a:xfrm flipH="1">
            <a:off x="5630594" y="3320684"/>
            <a:ext cx="2120349" cy="109891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23B7317-0EEC-4FB2-8AC4-2EDD51BB0BF0}"/>
              </a:ext>
            </a:extLst>
          </p:cNvPr>
          <p:cNvSpPr txBox="1"/>
          <p:nvPr/>
        </p:nvSpPr>
        <p:spPr>
          <a:xfrm>
            <a:off x="4443760" y="4524274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C370D5DC-2FAE-42E1-AAC6-07915CB8C8DA}"/>
              </a:ext>
            </a:extLst>
          </p:cNvPr>
          <p:cNvSpPr/>
          <p:nvPr/>
        </p:nvSpPr>
        <p:spPr bwMode="auto">
          <a:xfrm rot="5400000" flipV="1">
            <a:off x="252097" y="335589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AB516D7F-1DEC-4896-8C19-DC8864A6F050}"/>
              </a:ext>
            </a:extLst>
          </p:cNvPr>
          <p:cNvSpPr/>
          <p:nvPr/>
        </p:nvSpPr>
        <p:spPr bwMode="auto">
          <a:xfrm rot="5400000" flipV="1">
            <a:off x="-4713" y="516391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F0C6F4B7-BD1B-41D7-B08A-C69DA834D863}"/>
              </a:ext>
            </a:extLst>
          </p:cNvPr>
          <p:cNvSpPr/>
          <p:nvPr/>
        </p:nvSpPr>
        <p:spPr bwMode="auto">
          <a:xfrm rot="5400000" flipV="1">
            <a:off x="423665" y="539337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21C02D9D-152E-4CFC-9C1C-36DA71C92713}"/>
              </a:ext>
            </a:extLst>
          </p:cNvPr>
          <p:cNvSpPr/>
          <p:nvPr/>
        </p:nvSpPr>
        <p:spPr bwMode="auto">
          <a:xfrm rot="5400000" flipV="1">
            <a:off x="423665" y="563859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C4E6C290-28AC-4A5C-9DF7-1F42CC35D108}"/>
              </a:ext>
            </a:extLst>
          </p:cNvPr>
          <p:cNvSpPr/>
          <p:nvPr/>
        </p:nvSpPr>
        <p:spPr bwMode="auto">
          <a:xfrm rot="5400000" flipV="1">
            <a:off x="423665" y="58720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46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6" grpId="0"/>
      <p:bldP spid="57" grpId="0"/>
      <p:bldP spid="58" grpId="0"/>
      <p:bldP spid="30" grpId="0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433D5B-4013-4DB6-9497-F7ABE1A63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73040"/>
            <a:ext cx="3779520" cy="11353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3CE3D8-958E-4A44-84EC-CEECF3A35800}"/>
              </a:ext>
            </a:extLst>
          </p:cNvPr>
          <p:cNvSpPr txBox="1"/>
          <p:nvPr/>
        </p:nvSpPr>
        <p:spPr>
          <a:xfrm>
            <a:off x="4481465" y="1601020"/>
            <a:ext cx="1248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D070DE-F938-436A-A98B-A24BA098AFA7}"/>
              </a:ext>
            </a:extLst>
          </p:cNvPr>
          <p:cNvSpPr txBox="1"/>
          <p:nvPr/>
        </p:nvSpPr>
        <p:spPr>
          <a:xfrm>
            <a:off x="5845348" y="1601019"/>
            <a:ext cx="129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27DFF5-09B2-4F7F-BEF1-19EC5991FEFB}"/>
              </a:ext>
            </a:extLst>
          </p:cNvPr>
          <p:cNvSpPr txBox="1"/>
          <p:nvPr/>
        </p:nvSpPr>
        <p:spPr>
          <a:xfrm>
            <a:off x="4481465" y="2319839"/>
            <a:ext cx="1248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0BC7CA-66C7-44B4-938F-8C5D98706104}"/>
              </a:ext>
            </a:extLst>
          </p:cNvPr>
          <p:cNvSpPr txBox="1"/>
          <p:nvPr/>
        </p:nvSpPr>
        <p:spPr>
          <a:xfrm>
            <a:off x="5845348" y="2292680"/>
            <a:ext cx="129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63750" y="964846"/>
            <a:ext cx="1460960" cy="3323987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cMag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74078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7740786" y="1574522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740785" y="2352359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26160" y="3773255"/>
            <a:ext cx="1303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BDB88D8-6DEC-4369-AAC8-8A3DD10B82E4}"/>
              </a:ext>
            </a:extLst>
          </p:cNvPr>
          <p:cNvCxnSpPr>
            <a:cxnSpLocks/>
          </p:cNvCxnSpPr>
          <p:nvPr/>
        </p:nvCxnSpPr>
        <p:spPr bwMode="auto">
          <a:xfrm flipV="1">
            <a:off x="5730240" y="2552823"/>
            <a:ext cx="2010545" cy="183677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8D546A-6179-4ABD-8120-4DBFDE5840A7}"/>
              </a:ext>
            </a:extLst>
          </p:cNvPr>
          <p:cNvCxnSpPr>
            <a:cxnSpLocks/>
          </p:cNvCxnSpPr>
          <p:nvPr/>
        </p:nvCxnSpPr>
        <p:spPr bwMode="auto">
          <a:xfrm flipV="1">
            <a:off x="5801360" y="1843576"/>
            <a:ext cx="1939425" cy="19350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23B7317-0EEC-4FB2-8AC4-2EDD51BB0BF0}"/>
              </a:ext>
            </a:extLst>
          </p:cNvPr>
          <p:cNvSpPr txBox="1"/>
          <p:nvPr/>
        </p:nvSpPr>
        <p:spPr>
          <a:xfrm>
            <a:off x="4434399" y="4511059"/>
            <a:ext cx="130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BB6A04-EA4F-4716-8B6B-058D8B6F6BC1}"/>
              </a:ext>
            </a:extLst>
          </p:cNvPr>
          <p:cNvGrpSpPr/>
          <p:nvPr/>
        </p:nvGrpSpPr>
        <p:grpSpPr>
          <a:xfrm>
            <a:off x="7740785" y="1980438"/>
            <a:ext cx="1304081" cy="820744"/>
            <a:chOff x="-1539431" y="2559732"/>
            <a:chExt cx="1304081" cy="82074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A75F824-B774-4BA6-88FD-0D99ECC16BB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44233D0-B9B9-4331-8E31-5DE46BBEB604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F5B3FFE-4C66-4653-B28F-95D6BA7D3FB9}"/>
              </a:ext>
            </a:extLst>
          </p:cNvPr>
          <p:cNvGrpSpPr/>
          <p:nvPr/>
        </p:nvGrpSpPr>
        <p:grpSpPr>
          <a:xfrm>
            <a:off x="7740785" y="3393856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80C1902-239C-4347-A0B6-663F5F0C454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A195BD-3385-4526-9A96-EE9AF3E7DA67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m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29B6B02-0FE6-4FB1-8BAD-E747B8859BCB}"/>
              </a:ext>
            </a:extLst>
          </p:cNvPr>
          <p:cNvSpPr txBox="1"/>
          <p:nvPr/>
        </p:nvSpPr>
        <p:spPr>
          <a:xfrm>
            <a:off x="7740786" y="3765777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B065CF-14A3-45A6-8DD9-5500099682CA}"/>
              </a:ext>
            </a:extLst>
          </p:cNvPr>
          <p:cNvSpPr txBox="1"/>
          <p:nvPr/>
        </p:nvSpPr>
        <p:spPr>
          <a:xfrm>
            <a:off x="5850569" y="1596275"/>
            <a:ext cx="1288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BBAE967-34A9-462D-97B1-857C40EF5C0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718300" y="2062684"/>
            <a:ext cx="1003726" cy="190626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Arrow: Down 38">
            <a:extLst>
              <a:ext uri="{FF2B5EF4-FFF2-40B4-BE49-F238E27FC236}">
                <a16:creationId xmlns:a16="http://schemas.microsoft.com/office/drawing/2014/main" id="{D636E276-48CF-4C71-A300-457D6D1D7B03}"/>
              </a:ext>
            </a:extLst>
          </p:cNvPr>
          <p:cNvSpPr/>
          <p:nvPr/>
        </p:nvSpPr>
        <p:spPr bwMode="auto">
          <a:xfrm rot="5400000" flipV="1">
            <a:off x="390786" y="353644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C4E998EA-349A-4CC4-B1EC-30D6D0EF6987}"/>
              </a:ext>
            </a:extLst>
          </p:cNvPr>
          <p:cNvSpPr/>
          <p:nvPr/>
        </p:nvSpPr>
        <p:spPr bwMode="auto">
          <a:xfrm rot="5400000" flipV="1">
            <a:off x="-24427" y="512856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69C2D487-1441-42C7-916D-64E74D3D25A0}"/>
              </a:ext>
            </a:extLst>
          </p:cNvPr>
          <p:cNvSpPr/>
          <p:nvPr/>
        </p:nvSpPr>
        <p:spPr bwMode="auto">
          <a:xfrm rot="5400000" flipV="1">
            <a:off x="489194" y="535855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CE4D62A2-2CD7-413D-BFB2-692FA35343B2}"/>
              </a:ext>
            </a:extLst>
          </p:cNvPr>
          <p:cNvSpPr/>
          <p:nvPr/>
        </p:nvSpPr>
        <p:spPr bwMode="auto">
          <a:xfrm rot="5400000" flipV="1">
            <a:off x="489195" y="557826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0C9644BA-B663-4F22-935A-FE0A31622EA0}"/>
              </a:ext>
            </a:extLst>
          </p:cNvPr>
          <p:cNvSpPr/>
          <p:nvPr/>
        </p:nvSpPr>
        <p:spPr bwMode="auto">
          <a:xfrm rot="5400000" flipV="1">
            <a:off x="489194" y="581057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1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 animBg="1"/>
      <p:bldP spid="57" grpId="0"/>
      <p:bldP spid="58" grpId="0"/>
      <p:bldP spid="35" grpId="0"/>
      <p:bldP spid="36" grpId="0"/>
      <p:bldP spid="39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3CE3D8-958E-4A44-84EC-CEECF3A35800}"/>
              </a:ext>
            </a:extLst>
          </p:cNvPr>
          <p:cNvSpPr txBox="1"/>
          <p:nvPr/>
        </p:nvSpPr>
        <p:spPr>
          <a:xfrm>
            <a:off x="4454306" y="1601020"/>
            <a:ext cx="128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D070DE-F938-436A-A98B-A24BA098AFA7}"/>
              </a:ext>
            </a:extLst>
          </p:cNvPr>
          <p:cNvSpPr txBox="1"/>
          <p:nvPr/>
        </p:nvSpPr>
        <p:spPr>
          <a:xfrm>
            <a:off x="5854556" y="1601019"/>
            <a:ext cx="128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27DFF5-09B2-4F7F-BEF1-19EC5991FEFB}"/>
              </a:ext>
            </a:extLst>
          </p:cNvPr>
          <p:cNvSpPr txBox="1"/>
          <p:nvPr/>
        </p:nvSpPr>
        <p:spPr>
          <a:xfrm>
            <a:off x="4454306" y="2319839"/>
            <a:ext cx="1276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0BC7CA-66C7-44B4-938F-8C5D98706104}"/>
              </a:ext>
            </a:extLst>
          </p:cNvPr>
          <p:cNvSpPr txBox="1"/>
          <p:nvPr/>
        </p:nvSpPr>
        <p:spPr>
          <a:xfrm>
            <a:off x="5854556" y="2292680"/>
            <a:ext cx="1276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94230" y="964846"/>
            <a:ext cx="146096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cXi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77126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7771264" y="1574522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771264" y="2352359"/>
            <a:ext cx="1296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45253" y="3773255"/>
            <a:ext cx="1284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3B7317-0EEC-4FB2-8AC4-2EDD51BB0BF0}"/>
              </a:ext>
            </a:extLst>
          </p:cNvPr>
          <p:cNvSpPr txBox="1"/>
          <p:nvPr/>
        </p:nvSpPr>
        <p:spPr>
          <a:xfrm>
            <a:off x="4454307" y="4513145"/>
            <a:ext cx="1276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BB6A04-EA4F-4716-8B6B-058D8B6F6BC1}"/>
              </a:ext>
            </a:extLst>
          </p:cNvPr>
          <p:cNvGrpSpPr/>
          <p:nvPr/>
        </p:nvGrpSpPr>
        <p:grpSpPr>
          <a:xfrm>
            <a:off x="7771265" y="1980438"/>
            <a:ext cx="1304081" cy="820744"/>
            <a:chOff x="-1539431" y="2559732"/>
            <a:chExt cx="1304081" cy="82074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A75F824-B774-4BA6-88FD-0D99ECC16BB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44233D0-B9B9-4331-8E31-5DE46BBEB604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F5B3FFE-4C66-4653-B28F-95D6BA7D3FB9}"/>
              </a:ext>
            </a:extLst>
          </p:cNvPr>
          <p:cNvGrpSpPr/>
          <p:nvPr/>
        </p:nvGrpSpPr>
        <p:grpSpPr>
          <a:xfrm>
            <a:off x="7767320" y="3923233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80C1902-239C-4347-A0B6-663F5F0C454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A195BD-3385-4526-9A96-EE9AF3E7DA67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xi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29B6B02-0FE6-4FB1-8BAD-E747B8859BCB}"/>
              </a:ext>
            </a:extLst>
          </p:cNvPr>
          <p:cNvSpPr txBox="1"/>
          <p:nvPr/>
        </p:nvSpPr>
        <p:spPr>
          <a:xfrm>
            <a:off x="7775206" y="4274799"/>
            <a:ext cx="1296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0.13e1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BBAE967-34A9-462D-97B1-857C40EF5C0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630985" y="3563970"/>
            <a:ext cx="2063246" cy="85872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Arrow: Down 26">
            <a:extLst>
              <a:ext uri="{FF2B5EF4-FFF2-40B4-BE49-F238E27FC236}">
                <a16:creationId xmlns:a16="http://schemas.microsoft.com/office/drawing/2014/main" id="{DD7F9D02-AA8A-4AFE-8FB1-CC5604D07451}"/>
              </a:ext>
            </a:extLst>
          </p:cNvPr>
          <p:cNvSpPr/>
          <p:nvPr/>
        </p:nvSpPr>
        <p:spPr bwMode="auto">
          <a:xfrm rot="5400000" flipV="1">
            <a:off x="350315" y="372207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1DF6E4-A68B-4151-ACAE-CA012A8FDE2D}"/>
              </a:ext>
            </a:extLst>
          </p:cNvPr>
          <p:cNvSpPr txBox="1"/>
          <p:nvPr/>
        </p:nvSpPr>
        <p:spPr>
          <a:xfrm>
            <a:off x="4454307" y="3029277"/>
            <a:ext cx="1284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5FB52E3A-1E08-4BCD-963C-CC629AE1A14E}"/>
              </a:ext>
            </a:extLst>
          </p:cNvPr>
          <p:cNvSpPr/>
          <p:nvPr/>
        </p:nvSpPr>
        <p:spPr bwMode="auto">
          <a:xfrm rot="5400000" flipV="1">
            <a:off x="108177" y="561302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02533D36-1E29-4520-8B80-1FC0CD599BF3}"/>
              </a:ext>
            </a:extLst>
          </p:cNvPr>
          <p:cNvSpPr/>
          <p:nvPr/>
        </p:nvSpPr>
        <p:spPr bwMode="auto">
          <a:xfrm rot="5400000" flipV="1">
            <a:off x="291085" y="614590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AB224A5E-14F2-4399-AE38-76EBBDDBB67F}"/>
              </a:ext>
            </a:extLst>
          </p:cNvPr>
          <p:cNvSpPr/>
          <p:nvPr/>
        </p:nvSpPr>
        <p:spPr bwMode="auto">
          <a:xfrm rot="5400000" flipV="1">
            <a:off x="278603" y="578798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7AC40CDC-8E4F-4A22-A3FC-30D7781657D8}"/>
              </a:ext>
            </a:extLst>
          </p:cNvPr>
          <p:cNvSpPr/>
          <p:nvPr/>
        </p:nvSpPr>
        <p:spPr bwMode="auto">
          <a:xfrm rot="5400000" flipV="1">
            <a:off x="284844" y="596419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0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7" grpId="0"/>
      <p:bldP spid="58" grpId="0"/>
      <p:bldP spid="35" grpId="0"/>
      <p:bldP spid="27" grpId="0" animBg="1"/>
      <p:bldP spid="39" grpId="0"/>
      <p:bldP spid="50" grpId="0" animBg="1"/>
      <p:bldP spid="50" grpId="1" animBg="1"/>
      <p:bldP spid="51" grpId="0" animBg="1"/>
      <p:bldP spid="40" grpId="0" animBg="1"/>
      <p:bldP spid="40" grpId="1" animBg="1"/>
      <p:bldP spid="41" grpId="0" animBg="1"/>
      <p:bldP spid="4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92A3B04-6492-4E56-A094-D682E31F8750}"/>
              </a:ext>
            </a:extLst>
          </p:cNvPr>
          <p:cNvSpPr txBox="1"/>
          <p:nvPr/>
        </p:nvSpPr>
        <p:spPr>
          <a:xfrm>
            <a:off x="5822703" y="4512681"/>
            <a:ext cx="1297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AEC9280-025F-45AA-93F4-958078B13149}"/>
              </a:ext>
            </a:extLst>
          </p:cNvPr>
          <p:cNvSpPr/>
          <p:nvPr/>
        </p:nvSpPr>
        <p:spPr bwMode="auto">
          <a:xfrm rot="5400000" flipV="1">
            <a:off x="253845" y="387780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F13D26-331A-4869-BFC3-AE8C79813529}"/>
              </a:ext>
            </a:extLst>
          </p:cNvPr>
          <p:cNvGrpSpPr/>
          <p:nvPr/>
        </p:nvGrpSpPr>
        <p:grpSpPr>
          <a:xfrm>
            <a:off x="7360364" y="5498424"/>
            <a:ext cx="1626710" cy="461665"/>
            <a:chOff x="4639504" y="4828884"/>
            <a:chExt cx="1626710" cy="4616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4A5B32-4B60-4AB1-96D6-FC2D78DA6E22}"/>
                </a:ext>
              </a:extLst>
            </p:cNvPr>
            <p:cNvSpPr txBox="1"/>
            <p:nvPr/>
          </p:nvSpPr>
          <p:spPr>
            <a:xfrm>
              <a:off x="4639504" y="4828884"/>
              <a:ext cx="1626710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21" name="&quot;No&quot; Symbol 11">
              <a:extLst>
                <a:ext uri="{FF2B5EF4-FFF2-40B4-BE49-F238E27FC236}">
                  <a16:creationId xmlns:a16="http://schemas.microsoft.com/office/drawing/2014/main" id="{F35AF6CF-A52E-4E39-A865-661441C05E52}"/>
                </a:ext>
              </a:extLst>
            </p:cNvPr>
            <p:cNvSpPr/>
            <p:nvPr/>
          </p:nvSpPr>
          <p:spPr bwMode="auto">
            <a:xfrm>
              <a:off x="5746324" y="4855639"/>
              <a:ext cx="395210" cy="408154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09DC5C5-187A-492A-9A61-8B9AE39FD510}"/>
              </a:ext>
            </a:extLst>
          </p:cNvPr>
          <p:cNvSpPr txBox="1"/>
          <p:nvPr/>
        </p:nvSpPr>
        <p:spPr>
          <a:xfrm>
            <a:off x="4225778" y="6235903"/>
            <a:ext cx="4918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o=2.000, i=-3.333 </a:t>
            </a:r>
            <a:r>
              <a:rPr lang="en-US" sz="2000" dirty="0">
                <a:solidFill>
                  <a:schemeClr val="tx2"/>
                </a:solidFill>
                <a:sym typeface="Wingdings" panose="05000000000000000000" pitchFamily="2" charset="2"/>
              </a:rPr>
              <a:t> image (-1.333, 1.700)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97FFDB-B8BE-4FAC-B826-874842A21ADD}"/>
              </a:ext>
            </a:extLst>
          </p:cNvPr>
          <p:cNvSpPr txBox="1"/>
          <p:nvPr/>
        </p:nvSpPr>
        <p:spPr>
          <a:xfrm>
            <a:off x="4472412" y="1601020"/>
            <a:ext cx="125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1C28D2-E623-48CF-BA21-4B48EDDB4E3B}"/>
              </a:ext>
            </a:extLst>
          </p:cNvPr>
          <p:cNvSpPr txBox="1"/>
          <p:nvPr/>
        </p:nvSpPr>
        <p:spPr>
          <a:xfrm>
            <a:off x="4472412" y="2292680"/>
            <a:ext cx="125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707FBE-74F1-4805-A0A8-E5F02A021249}"/>
              </a:ext>
            </a:extLst>
          </p:cNvPr>
          <p:cNvSpPr txBox="1"/>
          <p:nvPr/>
        </p:nvSpPr>
        <p:spPr>
          <a:xfrm>
            <a:off x="5861050" y="2292680"/>
            <a:ext cx="1297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03BE60-48FF-4C12-8CBF-FB38B214CAD9}"/>
              </a:ext>
            </a:extLst>
          </p:cNvPr>
          <p:cNvSpPr txBox="1"/>
          <p:nvPr/>
        </p:nvSpPr>
        <p:spPr>
          <a:xfrm>
            <a:off x="4425950" y="3755149"/>
            <a:ext cx="1305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C07D71-797B-4D84-A5A4-4D00CB799046}"/>
              </a:ext>
            </a:extLst>
          </p:cNvPr>
          <p:cNvSpPr txBox="1"/>
          <p:nvPr/>
        </p:nvSpPr>
        <p:spPr>
          <a:xfrm>
            <a:off x="4425951" y="4513145"/>
            <a:ext cx="1305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773C6F-4F91-4A46-952B-5B5B47D6A67A}"/>
              </a:ext>
            </a:extLst>
          </p:cNvPr>
          <p:cNvSpPr txBox="1"/>
          <p:nvPr/>
        </p:nvSpPr>
        <p:spPr>
          <a:xfrm>
            <a:off x="4472413" y="3029277"/>
            <a:ext cx="1258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E9E8360E-EBEF-3625-CF2E-0D09C741119E}"/>
              </a:ext>
            </a:extLst>
          </p:cNvPr>
          <p:cNvSpPr/>
          <p:nvPr/>
        </p:nvSpPr>
        <p:spPr bwMode="auto">
          <a:xfrm rot="5400000" flipV="1">
            <a:off x="253845" y="440450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A5BD97-4437-45A8-8ED6-F27A5217EDE4}"/>
              </a:ext>
            </a:extLst>
          </p:cNvPr>
          <p:cNvSpPr txBox="1"/>
          <p:nvPr/>
        </p:nvSpPr>
        <p:spPr>
          <a:xfrm>
            <a:off x="5854556" y="1601019"/>
            <a:ext cx="128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17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6" grpId="0" animBg="1"/>
      <p:bldP spid="16" grpId="1" animBg="1"/>
      <p:bldP spid="4" grpId="0"/>
      <p:bldP spid="2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12962</TotalTime>
  <Words>387</Words>
  <Application>Microsoft Office PowerPoint</Application>
  <PresentationFormat>On-screen Show (4:3)</PresentationFormat>
  <Paragraphs>192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Single Lens Equations</vt:lpstr>
      <vt:lpstr>Multiple Lens?</vt:lpstr>
      <vt:lpstr>Preparing for Multiple Lens</vt:lpstr>
      <vt:lpstr>Adding Coordinate System</vt:lpstr>
      <vt:lpstr>UML  Pseudo-Code</vt:lpstr>
      <vt:lpstr>Pseudo-Code  C</vt:lpstr>
      <vt:lpstr>Run C Code</vt:lpstr>
      <vt:lpstr>Coordinate System Code Analysis</vt:lpstr>
      <vt:lpstr>Coordinate System Code Analysis</vt:lpstr>
      <vt:lpstr>Coordinate System Code Analysis</vt:lpstr>
      <vt:lpstr>Coordinate System Code Analysis</vt:lpstr>
      <vt:lpstr>Coordinate System Code Analysis</vt:lpstr>
      <vt:lpstr>Coordinate System Code Analysis</vt:lpstr>
      <vt:lpstr>Coordinate System Code Analysis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526</cp:revision>
  <dcterms:created xsi:type="dcterms:W3CDTF">2021-11-11T14:49:04Z</dcterms:created>
  <dcterms:modified xsi:type="dcterms:W3CDTF">2025-05-05T05:12:34Z</dcterms:modified>
  <cp:category>www.sdba.info/ansi</cp:category>
</cp:coreProperties>
</file>