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436" r:id="rId2"/>
    <p:sldId id="321" r:id="rId3"/>
    <p:sldId id="322" r:id="rId4"/>
    <p:sldId id="437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436"/>
            <p14:sldId id="321"/>
            <p14:sldId id="322"/>
            <p14:sldId id="4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F1F1F1"/>
    <a:srgbClr val="FCFCFC"/>
    <a:srgbClr val="A8A8A8"/>
    <a:srgbClr val="FDFDFD"/>
    <a:srgbClr val="F3F3F3"/>
    <a:srgbClr val="FF33CC"/>
    <a:srgbClr val="0070C0"/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5877" autoAdjust="0"/>
  </p:normalViewPr>
  <p:slideViewPr>
    <p:cSldViewPr snapToGrid="0">
      <p:cViewPr varScale="1">
        <p:scale>
          <a:sx n="82" d="100"/>
          <a:sy n="82" d="100"/>
        </p:scale>
        <p:origin x="762" y="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2025-03-31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6189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5761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9517D9-2842-CD9C-DC25-56071A3DBE83}"/>
              </a:ext>
            </a:extLst>
          </p:cNvPr>
          <p:cNvGrpSpPr/>
          <p:nvPr userDrawn="1"/>
        </p:nvGrpSpPr>
        <p:grpSpPr>
          <a:xfrm>
            <a:off x="107114" y="1278544"/>
            <a:ext cx="1389942" cy="4628361"/>
            <a:chOff x="7438427" y="1383277"/>
            <a:chExt cx="1389942" cy="4628361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4A4EB70-496D-BB80-4D61-546E2E2F279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125202" y="1520777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Flowchart: Connector 15">
              <a:extLst>
                <a:ext uri="{FF2B5EF4-FFF2-40B4-BE49-F238E27FC236}">
                  <a16:creationId xmlns:a16="http://schemas.microsoft.com/office/drawing/2014/main" id="{0946C9FD-4E17-B6DF-1ECE-3088CACCA083}"/>
                </a:ext>
              </a:extLst>
            </p:cNvPr>
            <p:cNvSpPr/>
            <p:nvPr/>
          </p:nvSpPr>
          <p:spPr bwMode="auto">
            <a:xfrm>
              <a:off x="7960257" y="1383277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9ED01C2-8D46-A16A-8AEE-30668C02C506}"/>
                </a:ext>
              </a:extLst>
            </p:cNvPr>
            <p:cNvGrpSpPr/>
            <p:nvPr/>
          </p:nvGrpSpPr>
          <p:grpSpPr>
            <a:xfrm>
              <a:off x="7870557" y="5546721"/>
              <a:ext cx="507350" cy="464917"/>
              <a:chOff x="1198328" y="4746501"/>
              <a:chExt cx="507350" cy="464917"/>
            </a:xfrm>
          </p:grpSpPr>
          <p:sp>
            <p:nvSpPr>
              <p:cNvPr id="22" name="Flowchart: Connector 21">
                <a:extLst>
                  <a:ext uri="{FF2B5EF4-FFF2-40B4-BE49-F238E27FC236}">
                    <a16:creationId xmlns:a16="http://schemas.microsoft.com/office/drawing/2014/main" id="{471B95CC-1DB8-2A14-BD6D-053AE343E061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Flowchart: Connector 22">
                <a:extLst>
                  <a:ext uri="{FF2B5EF4-FFF2-40B4-BE49-F238E27FC236}">
                    <a16:creationId xmlns:a16="http://schemas.microsoft.com/office/drawing/2014/main" id="{1AF0E5C1-1383-769D-695E-23145EAF9D46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17D46EDD-5DF8-2776-8D63-CF349D5156E7}"/>
                </a:ext>
              </a:extLst>
            </p:cNvPr>
            <p:cNvSpPr/>
            <p:nvPr/>
          </p:nvSpPr>
          <p:spPr bwMode="auto">
            <a:xfrm>
              <a:off x="7458699" y="381812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42388B30-796E-C557-5446-2A6E36A258B1}"/>
                    </a:ext>
                  </a:extLst>
                </p:cNvPr>
                <p:cNvSpPr/>
                <p:nvPr/>
              </p:nvSpPr>
              <p:spPr bwMode="auto">
                <a:xfrm>
                  <a:off x="7447680" y="2968668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42388B30-796E-C557-5446-2A6E36A258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47680" y="2968668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FD87824-EA14-718F-F4A2-1DE554722483}"/>
                </a:ext>
              </a:extLst>
            </p:cNvPr>
            <p:cNvSpPr/>
            <p:nvPr/>
          </p:nvSpPr>
          <p:spPr bwMode="auto">
            <a:xfrm>
              <a:off x="7439397" y="465171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 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hi, 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4928488F-7CE8-629F-F776-40BDC6CED995}"/>
                </a:ext>
              </a:extLst>
            </p:cNvPr>
            <p:cNvSpPr/>
            <p:nvPr/>
          </p:nvSpPr>
          <p:spPr bwMode="auto">
            <a:xfrm>
              <a:off x="7438427" y="205014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Input o, f, 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553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www.bits2c.com/" TargetMode="External"/><Relationship Id="rId4" Type="http://schemas.openxmlformats.org/officeDocument/2006/relationships/hyperlink" Target="https://www.sdba.info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4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5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84" r:id="rId2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9C4A1-30EE-919B-D82C-28157963E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Optical Ray Tracing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0645A-0FD8-7AA2-737C-9DE03751E1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Implementing the UML </a:t>
            </a:r>
            <a:br>
              <a:rPr lang="en-CA" dirty="0"/>
            </a:br>
            <a:r>
              <a:rPr lang="en-CA" dirty="0"/>
              <a:t> - Choosing the Functions -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989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</a:t>
            </a:r>
            <a:r>
              <a:rPr lang="en-US" dirty="0"/>
              <a:t>ML </a:t>
            </a:r>
            <a:r>
              <a:rPr lang="en-US" dirty="0">
                <a:sym typeface="Wingdings" panose="05000000000000000000" pitchFamily="2" charset="2"/>
              </a:rPr>
              <a:t> Functions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D3BA5-2C97-4ED5-9619-AD5882AB6A1C}"/>
              </a:ext>
            </a:extLst>
          </p:cNvPr>
          <p:cNvSpPr txBox="1"/>
          <p:nvPr/>
        </p:nvSpPr>
        <p:spPr>
          <a:xfrm>
            <a:off x="288591" y="6099654"/>
            <a:ext cx="3332080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bg1"/>
                </a:solidFill>
              </a:rPr>
              <a:t>Decide: Functions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AE8E11D-97B5-4DDE-AC95-72B3A547234D}"/>
              </a:ext>
            </a:extLst>
          </p:cNvPr>
          <p:cNvSpPr txBox="1"/>
          <p:nvPr/>
        </p:nvSpPr>
        <p:spPr>
          <a:xfrm>
            <a:off x="4747847" y="989144"/>
            <a:ext cx="4242929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My suggestion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47D4DCC-B699-0BA0-F9CB-CC65C113C691}"/>
              </a:ext>
            </a:extLst>
          </p:cNvPr>
          <p:cNvGrpSpPr/>
          <p:nvPr/>
        </p:nvGrpSpPr>
        <p:grpSpPr>
          <a:xfrm>
            <a:off x="5323475" y="1693140"/>
            <a:ext cx="3165096" cy="4713053"/>
            <a:chOff x="5138067" y="1878548"/>
            <a:chExt cx="3165096" cy="4713053"/>
          </a:xfrm>
        </p:grpSpPr>
        <p:sp>
          <p:nvSpPr>
            <p:cNvPr id="29" name="Pentagon 2">
              <a:extLst>
                <a:ext uri="{FF2B5EF4-FFF2-40B4-BE49-F238E27FC236}">
                  <a16:creationId xmlns:a16="http://schemas.microsoft.com/office/drawing/2014/main" id="{E21A89DC-0AE8-403E-9585-F07470203977}"/>
                </a:ext>
              </a:extLst>
            </p:cNvPr>
            <p:cNvSpPr/>
            <p:nvPr/>
          </p:nvSpPr>
          <p:spPr bwMode="auto">
            <a:xfrm>
              <a:off x="5138067" y="3229616"/>
              <a:ext cx="734684" cy="625071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6E158E4-67AB-460E-B5E4-435FECCAA67E}"/>
                </a:ext>
              </a:extLst>
            </p:cNvPr>
            <p:cNvSpPr/>
            <p:nvPr/>
          </p:nvSpPr>
          <p:spPr bwMode="auto">
            <a:xfrm>
              <a:off x="5872812" y="3308978"/>
              <a:ext cx="1035804" cy="424005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</a:t>
              </a: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ain()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F5E1B32-4247-466B-ACC1-75D626FB7ABC}"/>
                </a:ext>
              </a:extLst>
            </p:cNvPr>
            <p:cNvSpPr/>
            <p:nvPr/>
          </p:nvSpPr>
          <p:spPr bwMode="auto">
            <a:xfrm>
              <a:off x="5361659" y="1878548"/>
              <a:ext cx="2093980" cy="772755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getFloatPrompt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(3</a:t>
              </a:r>
              <a:r>
                <a:rPr lang="en-GB" sz="2400" baseline="30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rd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party)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EA5847D-FF35-4E0A-9994-9A2362B4C4DD}"/>
                </a:ext>
              </a:extLst>
            </p:cNvPr>
            <p:cNvSpPr/>
            <p:nvPr/>
          </p:nvSpPr>
          <p:spPr bwMode="auto">
            <a:xfrm>
              <a:off x="5505409" y="5780591"/>
              <a:ext cx="1372086" cy="81101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fprintf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(standard)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7924691-7590-457D-8EBF-9F1B0CAEB8D2}"/>
                </a:ext>
              </a:extLst>
            </p:cNvPr>
            <p:cNvSpPr/>
            <p:nvPr/>
          </p:nvSpPr>
          <p:spPr bwMode="auto">
            <a:xfrm>
              <a:off x="7071848" y="3874051"/>
              <a:ext cx="1231315" cy="78286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</a:t>
              </a: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</a:t>
              </a:r>
              <a:r>
                <a:rPr kumimoji="0" lang="en-GB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equlens</a:t>
              </a: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9D0866B-E729-465B-A41D-CC47338B7F83}"/>
                </a:ext>
              </a:extLst>
            </p:cNvPr>
            <p:cNvSpPr/>
            <p:nvPr/>
          </p:nvSpPr>
          <p:spPr bwMode="auto">
            <a:xfrm>
              <a:off x="6408649" y="4797987"/>
              <a:ext cx="921323" cy="869678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cMag</a:t>
              </a: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249FA5B-3702-4AC7-8268-8D18DA049182}"/>
                </a:ext>
              </a:extLst>
            </p:cNvPr>
            <p:cNvCxnSpPr>
              <a:cxnSpLocks/>
              <a:stCxn id="44" idx="0"/>
              <a:endCxn id="30" idx="3"/>
            </p:cNvCxnSpPr>
            <p:nvPr/>
          </p:nvCxnSpPr>
          <p:spPr bwMode="auto">
            <a:xfrm flipH="1" flipV="1">
              <a:off x="6908616" y="3520981"/>
              <a:ext cx="778890" cy="35307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26A28A8-C1A4-46ED-BE5F-98B42032E187}"/>
                </a:ext>
              </a:extLst>
            </p:cNvPr>
            <p:cNvCxnSpPr>
              <a:cxnSpLocks/>
              <a:stCxn id="46" idx="0"/>
            </p:cNvCxnSpPr>
            <p:nvPr/>
          </p:nvCxnSpPr>
          <p:spPr bwMode="auto">
            <a:xfrm flipH="1" flipV="1">
              <a:off x="6758258" y="3732983"/>
              <a:ext cx="111053" cy="1065004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A66BD0E-71CE-BBFF-D1A8-B7346097DC69}"/>
                </a:ext>
              </a:extLst>
            </p:cNvPr>
            <p:cNvCxnSpPr>
              <a:stCxn id="30" idx="2"/>
              <a:endCxn id="32" idx="0"/>
            </p:cNvCxnSpPr>
            <p:nvPr/>
          </p:nvCxnSpPr>
          <p:spPr bwMode="auto">
            <a:xfrm flipH="1">
              <a:off x="6191452" y="3732983"/>
              <a:ext cx="199262" cy="204760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DFA6856-74B3-0DA0-AD16-33C6C5DFECA4}"/>
              </a:ext>
            </a:extLst>
          </p:cNvPr>
          <p:cNvGrpSpPr/>
          <p:nvPr/>
        </p:nvGrpSpPr>
        <p:grpSpPr>
          <a:xfrm>
            <a:off x="1659636" y="2461010"/>
            <a:ext cx="2932369" cy="2151569"/>
            <a:chOff x="-1281254" y="2695201"/>
            <a:chExt cx="2932369" cy="2151569"/>
          </a:xfrm>
        </p:grpSpPr>
        <p:sp>
          <p:nvSpPr>
            <p:cNvPr id="5" name="Rounded Rectangle 3">
              <a:extLst>
                <a:ext uri="{FF2B5EF4-FFF2-40B4-BE49-F238E27FC236}">
                  <a16:creationId xmlns:a16="http://schemas.microsoft.com/office/drawing/2014/main" id="{79D99F82-82C4-FFF3-7C5F-7727FAA9A3B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-748513" y="3468978"/>
              <a:ext cx="1185113" cy="528488"/>
            </a:xfrm>
            <a:prstGeom prst="roundRect">
              <a:avLst>
                <a:gd name="adj" fmla="val 31250"/>
              </a:avLst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800" b="1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main()</a:t>
              </a:r>
              <a:endParaRPr kumimoji="0" lang="en-ZA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23BF03B-D5EE-D985-213C-F3B43D2CE12D}"/>
                </a:ext>
              </a:extLst>
            </p:cNvPr>
            <p:cNvSpPr/>
            <p:nvPr/>
          </p:nvSpPr>
          <p:spPr bwMode="auto">
            <a:xfrm>
              <a:off x="-986259" y="2695201"/>
              <a:ext cx="1499056" cy="42235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lnSpcReduction="1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3</a:t>
              </a:r>
              <a:r>
                <a:rPr kumimoji="0" lang="en-GB" sz="2400" b="1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rd</a:t>
              </a:r>
              <a:r>
                <a:rPr kumimoji="0" lang="en-GB" sz="2400" b="1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party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5BC971B-1CD1-28A6-4C17-2B29F704CE85}"/>
                </a:ext>
              </a:extLst>
            </p:cNvPr>
            <p:cNvSpPr/>
            <p:nvPr/>
          </p:nvSpPr>
          <p:spPr bwMode="auto">
            <a:xfrm>
              <a:off x="-910061" y="4363938"/>
              <a:ext cx="1346660" cy="4828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standard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1D792D5-A769-4A48-D0B3-94A9909F6614}"/>
                </a:ext>
              </a:extLst>
            </p:cNvPr>
            <p:cNvSpPr/>
            <p:nvPr/>
          </p:nvSpPr>
          <p:spPr bwMode="auto">
            <a:xfrm>
              <a:off x="806240" y="3494383"/>
              <a:ext cx="844875" cy="464917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own</a:t>
              </a:r>
              <a:endParaRPr kumimoji="0" lang="en-ZA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6E6C120-B912-D73D-0DF3-1C967D696AD8}"/>
                </a:ext>
              </a:extLst>
            </p:cNvPr>
            <p:cNvCxnSpPr>
              <a:cxnSpLocks/>
              <a:stCxn id="5" idx="0"/>
              <a:endCxn id="7" idx="2"/>
            </p:cNvCxnSpPr>
            <p:nvPr/>
          </p:nvCxnSpPr>
          <p:spPr bwMode="auto">
            <a:xfrm flipH="1" flipV="1">
              <a:off x="-236731" y="3117552"/>
              <a:ext cx="80775" cy="35142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84C1E92-F2A1-B023-0FCE-31C7BA363E23}"/>
                </a:ext>
              </a:extLst>
            </p:cNvPr>
            <p:cNvCxnSpPr>
              <a:cxnSpLocks/>
              <a:stCxn id="8" idx="0"/>
              <a:endCxn id="5" idx="2"/>
            </p:cNvCxnSpPr>
            <p:nvPr/>
          </p:nvCxnSpPr>
          <p:spPr bwMode="auto">
            <a:xfrm flipV="1">
              <a:off x="-236731" y="3997466"/>
              <a:ext cx="80775" cy="36647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9FDD6C4-CE2F-B174-C178-F0E6CE4C4A7A}"/>
                </a:ext>
              </a:extLst>
            </p:cNvPr>
            <p:cNvCxnSpPr>
              <a:cxnSpLocks/>
              <a:stCxn id="9" idx="1"/>
              <a:endCxn id="5" idx="3"/>
            </p:cNvCxnSpPr>
            <p:nvPr/>
          </p:nvCxnSpPr>
          <p:spPr bwMode="auto">
            <a:xfrm flipH="1">
              <a:off x="436600" y="3726842"/>
              <a:ext cx="369640" cy="638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Pentagon 2">
              <a:extLst>
                <a:ext uri="{FF2B5EF4-FFF2-40B4-BE49-F238E27FC236}">
                  <a16:creationId xmlns:a16="http://schemas.microsoft.com/office/drawing/2014/main" id="{B4952174-4576-2706-40AD-EA44E525FD25}"/>
                </a:ext>
              </a:extLst>
            </p:cNvPr>
            <p:cNvSpPr/>
            <p:nvPr/>
          </p:nvSpPr>
          <p:spPr bwMode="auto">
            <a:xfrm>
              <a:off x="-1281254" y="3515665"/>
              <a:ext cx="532741" cy="422352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049555D-5D17-2D71-52A8-D2710369C234}"/>
              </a:ext>
            </a:extLst>
          </p:cNvPr>
          <p:cNvCxnSpPr>
            <a:stCxn id="31" idx="2"/>
            <a:endCxn id="30" idx="0"/>
          </p:cNvCxnSpPr>
          <p:nvPr/>
        </p:nvCxnSpPr>
        <p:spPr bwMode="auto">
          <a:xfrm flipH="1">
            <a:off x="6576122" y="2465895"/>
            <a:ext cx="17935" cy="65767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8569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Functions  Pseudo-Code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AE8E11D-97B5-4DDE-AC95-72B3A547234D}"/>
              </a:ext>
            </a:extLst>
          </p:cNvPr>
          <p:cNvSpPr txBox="1"/>
          <p:nvPr/>
        </p:nvSpPr>
        <p:spPr>
          <a:xfrm>
            <a:off x="329071" y="6124828"/>
            <a:ext cx="4242929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bg1"/>
                </a:solidFill>
              </a:rPr>
              <a:t>Write Pseudo-code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2173883-BA8C-4C76-9A6D-DC5C0BFAC48B}"/>
              </a:ext>
            </a:extLst>
          </p:cNvPr>
          <p:cNvSpPr txBox="1"/>
          <p:nvPr/>
        </p:nvSpPr>
        <p:spPr>
          <a:xfrm>
            <a:off x="4747847" y="989144"/>
            <a:ext cx="4242929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My suggestion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BC5FDBE-CE4F-A3C3-A513-9BB89F68BDA2}"/>
              </a:ext>
            </a:extLst>
          </p:cNvPr>
          <p:cNvGrpSpPr/>
          <p:nvPr/>
        </p:nvGrpSpPr>
        <p:grpSpPr>
          <a:xfrm>
            <a:off x="1543457" y="1190061"/>
            <a:ext cx="3165096" cy="4713053"/>
            <a:chOff x="5138067" y="1878548"/>
            <a:chExt cx="3165096" cy="4713053"/>
          </a:xfrm>
        </p:grpSpPr>
        <p:sp>
          <p:nvSpPr>
            <p:cNvPr id="28" name="Pentagon 2">
              <a:extLst>
                <a:ext uri="{FF2B5EF4-FFF2-40B4-BE49-F238E27FC236}">
                  <a16:creationId xmlns:a16="http://schemas.microsoft.com/office/drawing/2014/main" id="{B4A30F2C-91ED-7AE5-5937-651B9855A5B9}"/>
                </a:ext>
              </a:extLst>
            </p:cNvPr>
            <p:cNvSpPr/>
            <p:nvPr/>
          </p:nvSpPr>
          <p:spPr bwMode="auto">
            <a:xfrm>
              <a:off x="5138067" y="3229616"/>
              <a:ext cx="734684" cy="625071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86CF7BA-A5AF-CF71-1293-E60729A21953}"/>
                </a:ext>
              </a:extLst>
            </p:cNvPr>
            <p:cNvSpPr/>
            <p:nvPr/>
          </p:nvSpPr>
          <p:spPr bwMode="auto">
            <a:xfrm>
              <a:off x="5872812" y="3308978"/>
              <a:ext cx="1035804" cy="424005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</a:t>
              </a: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ain()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A52E404-2A8D-B531-A3D6-E2733D4CCAC9}"/>
                </a:ext>
              </a:extLst>
            </p:cNvPr>
            <p:cNvSpPr/>
            <p:nvPr/>
          </p:nvSpPr>
          <p:spPr bwMode="auto">
            <a:xfrm>
              <a:off x="5361659" y="1878548"/>
              <a:ext cx="2093980" cy="772755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getFloatPrompt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(3</a:t>
              </a:r>
              <a:r>
                <a:rPr lang="en-GB" sz="2400" baseline="30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rd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party)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8D42667-285A-FE28-3C6C-7188DBCFF317}"/>
                </a:ext>
              </a:extLst>
            </p:cNvPr>
            <p:cNvSpPr/>
            <p:nvPr/>
          </p:nvSpPr>
          <p:spPr bwMode="auto">
            <a:xfrm>
              <a:off x="5505409" y="5780591"/>
              <a:ext cx="1372086" cy="81101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fprintf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(standard)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5386733-33F9-C78C-0D9F-03C12A8636FE}"/>
                </a:ext>
              </a:extLst>
            </p:cNvPr>
            <p:cNvSpPr/>
            <p:nvPr/>
          </p:nvSpPr>
          <p:spPr bwMode="auto">
            <a:xfrm>
              <a:off x="7071848" y="3874051"/>
              <a:ext cx="1231315" cy="78286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</a:t>
              </a: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</a:t>
              </a:r>
              <a:r>
                <a:rPr kumimoji="0" lang="en-GB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equlens</a:t>
              </a: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A941D0B-164C-B4A2-D389-C18C986896DC}"/>
                </a:ext>
              </a:extLst>
            </p:cNvPr>
            <p:cNvSpPr/>
            <p:nvPr/>
          </p:nvSpPr>
          <p:spPr bwMode="auto">
            <a:xfrm>
              <a:off x="6408649" y="4797987"/>
              <a:ext cx="921323" cy="869678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cMag</a:t>
              </a: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F436FA79-881B-F01E-5CDF-6CB5C804267B}"/>
                </a:ext>
              </a:extLst>
            </p:cNvPr>
            <p:cNvCxnSpPr>
              <a:cxnSpLocks/>
              <a:stCxn id="30" idx="2"/>
              <a:endCxn id="29" idx="0"/>
            </p:cNvCxnSpPr>
            <p:nvPr/>
          </p:nvCxnSpPr>
          <p:spPr bwMode="auto">
            <a:xfrm flipH="1">
              <a:off x="6390714" y="2651303"/>
              <a:ext cx="17935" cy="657675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FC8CE8E-7264-99A2-46EF-41D2BFF69E88}"/>
                </a:ext>
              </a:extLst>
            </p:cNvPr>
            <p:cNvCxnSpPr>
              <a:cxnSpLocks/>
              <a:stCxn id="32" idx="0"/>
              <a:endCxn id="29" idx="3"/>
            </p:cNvCxnSpPr>
            <p:nvPr/>
          </p:nvCxnSpPr>
          <p:spPr bwMode="auto">
            <a:xfrm flipH="1" flipV="1">
              <a:off x="6908616" y="3520981"/>
              <a:ext cx="778890" cy="35307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A919244-8ECD-3A42-DFAA-88D87970D007}"/>
                </a:ext>
              </a:extLst>
            </p:cNvPr>
            <p:cNvCxnSpPr>
              <a:cxnSpLocks/>
              <a:stCxn id="33" idx="0"/>
            </p:cNvCxnSpPr>
            <p:nvPr/>
          </p:nvCxnSpPr>
          <p:spPr bwMode="auto">
            <a:xfrm flipH="1" flipV="1">
              <a:off x="6758258" y="3732983"/>
              <a:ext cx="111053" cy="1065004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6AC40E15-2F55-6B02-CED4-702CE4C4B19A}"/>
                </a:ext>
              </a:extLst>
            </p:cNvPr>
            <p:cNvCxnSpPr>
              <a:stCxn id="29" idx="2"/>
              <a:endCxn id="31" idx="0"/>
            </p:cNvCxnSpPr>
            <p:nvPr/>
          </p:nvCxnSpPr>
          <p:spPr bwMode="auto">
            <a:xfrm flipH="1">
              <a:off x="6191452" y="3732983"/>
              <a:ext cx="199262" cy="204760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1BB464E-FE15-5B98-FDD1-B82D4299C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847" y="1576437"/>
            <a:ext cx="4376962" cy="465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6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8DE7B-D52F-8F88-1238-E4874F0F2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Review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90DC48-B9B8-72FF-C53C-36625777F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44" y="1437380"/>
            <a:ext cx="4376962" cy="4651595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8FCD3B89-7221-376C-BEC2-35CF932B6FF3}"/>
              </a:ext>
            </a:extLst>
          </p:cNvPr>
          <p:cNvGrpSpPr/>
          <p:nvPr/>
        </p:nvGrpSpPr>
        <p:grpSpPr>
          <a:xfrm>
            <a:off x="7197206" y="1813606"/>
            <a:ext cx="1859515" cy="745764"/>
            <a:chOff x="7197206" y="1813606"/>
            <a:chExt cx="1859515" cy="745764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18109958-6125-AEEA-4B94-DF336A8E0EC2}"/>
                </a:ext>
              </a:extLst>
            </p:cNvPr>
            <p:cNvSpPr/>
            <p:nvPr/>
          </p:nvSpPr>
          <p:spPr bwMode="auto">
            <a:xfrm>
              <a:off x="7197206" y="1813606"/>
              <a:ext cx="170392" cy="745764"/>
            </a:xfrm>
            <a:prstGeom prst="rightBrace">
              <a:avLst>
                <a:gd name="adj1" fmla="val 31809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6B2FB36-3AC0-016F-4C33-01C7D2ED19F6}"/>
                </a:ext>
              </a:extLst>
            </p:cNvPr>
            <p:cNvCxnSpPr>
              <a:cxnSpLocks/>
              <a:stCxn id="4" idx="1"/>
              <a:endCxn id="7" idx="1"/>
            </p:cNvCxnSpPr>
            <p:nvPr/>
          </p:nvCxnSpPr>
          <p:spPr bwMode="auto">
            <a:xfrm flipV="1">
              <a:off x="7367598" y="2151714"/>
              <a:ext cx="319453" cy="148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555DD8D-2F81-F691-7F75-AD12FE8BC73F}"/>
                </a:ext>
              </a:extLst>
            </p:cNvPr>
            <p:cNvSpPr/>
            <p:nvPr/>
          </p:nvSpPr>
          <p:spPr bwMode="auto">
            <a:xfrm>
              <a:off x="7687051" y="187199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Prototype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9A848CE-F9EC-85CC-2FCC-54AF672871AC}"/>
              </a:ext>
            </a:extLst>
          </p:cNvPr>
          <p:cNvGrpSpPr/>
          <p:nvPr/>
        </p:nvGrpSpPr>
        <p:grpSpPr>
          <a:xfrm>
            <a:off x="6311233" y="2718390"/>
            <a:ext cx="2473832" cy="1231756"/>
            <a:chOff x="6319862" y="2741486"/>
            <a:chExt cx="2473832" cy="1231756"/>
          </a:xfrm>
        </p:grpSpPr>
        <p:sp>
          <p:nvSpPr>
            <p:cNvPr id="6" name="Right Brace 5">
              <a:extLst>
                <a:ext uri="{FF2B5EF4-FFF2-40B4-BE49-F238E27FC236}">
                  <a16:creationId xmlns:a16="http://schemas.microsoft.com/office/drawing/2014/main" id="{70257A05-522A-6A48-04CB-5BF786C4E9C8}"/>
                </a:ext>
              </a:extLst>
            </p:cNvPr>
            <p:cNvSpPr/>
            <p:nvPr/>
          </p:nvSpPr>
          <p:spPr bwMode="auto">
            <a:xfrm>
              <a:off x="6319862" y="2741486"/>
              <a:ext cx="169068" cy="1231756"/>
            </a:xfrm>
            <a:prstGeom prst="rightBrace">
              <a:avLst>
                <a:gd name="adj1" fmla="val 8333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3BB3931-74D6-29BE-F46A-9F4AE0190583}"/>
                </a:ext>
              </a:extLst>
            </p:cNvPr>
            <p:cNvSpPr/>
            <p:nvPr/>
          </p:nvSpPr>
          <p:spPr bwMode="auto">
            <a:xfrm>
              <a:off x="7424024" y="301494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Call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88CD5C2-7779-AC63-C375-7989DF068668}"/>
                </a:ext>
              </a:extLst>
            </p:cNvPr>
            <p:cNvCxnSpPr>
              <a:stCxn id="6" idx="1"/>
              <a:endCxn id="8" idx="1"/>
            </p:cNvCxnSpPr>
            <p:nvPr/>
          </p:nvCxnSpPr>
          <p:spPr bwMode="auto">
            <a:xfrm flipV="1">
              <a:off x="6488930" y="3294665"/>
              <a:ext cx="935094" cy="771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DBDA824-23B5-A15B-0A97-B323AE9407C0}"/>
              </a:ext>
            </a:extLst>
          </p:cNvPr>
          <p:cNvGrpSpPr/>
          <p:nvPr/>
        </p:nvGrpSpPr>
        <p:grpSpPr>
          <a:xfrm>
            <a:off x="5281555" y="4193848"/>
            <a:ext cx="3409395" cy="1815243"/>
            <a:chOff x="5281555" y="4193848"/>
            <a:chExt cx="3409395" cy="181524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6EECB16-B581-2B9D-0FB1-1820DC9CD0CE}"/>
                </a:ext>
              </a:extLst>
            </p:cNvPr>
            <p:cNvSpPr/>
            <p:nvPr/>
          </p:nvSpPr>
          <p:spPr bwMode="auto">
            <a:xfrm>
              <a:off x="7321280" y="475539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Definition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ight Brace 10">
              <a:extLst>
                <a:ext uri="{FF2B5EF4-FFF2-40B4-BE49-F238E27FC236}">
                  <a16:creationId xmlns:a16="http://schemas.microsoft.com/office/drawing/2014/main" id="{A086BDC9-A83F-118D-2D73-841CAA2FB009}"/>
                </a:ext>
              </a:extLst>
            </p:cNvPr>
            <p:cNvSpPr/>
            <p:nvPr/>
          </p:nvSpPr>
          <p:spPr bwMode="auto">
            <a:xfrm>
              <a:off x="5281555" y="4193848"/>
              <a:ext cx="169068" cy="827259"/>
            </a:xfrm>
            <a:prstGeom prst="rightBrace">
              <a:avLst>
                <a:gd name="adj1" fmla="val 8333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BD258A0F-136D-C277-6D85-BDEA62EEBE52}"/>
                </a:ext>
              </a:extLst>
            </p:cNvPr>
            <p:cNvSpPr/>
            <p:nvPr/>
          </p:nvSpPr>
          <p:spPr bwMode="auto">
            <a:xfrm>
              <a:off x="5281555" y="5181832"/>
              <a:ext cx="169068" cy="827259"/>
            </a:xfrm>
            <a:prstGeom prst="rightBrace">
              <a:avLst>
                <a:gd name="adj1" fmla="val 8333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6B2CAC2A-71A2-355F-4DA6-30AB990FCC59}"/>
                </a:ext>
              </a:extLst>
            </p:cNvPr>
            <p:cNvSpPr/>
            <p:nvPr/>
          </p:nvSpPr>
          <p:spPr bwMode="auto">
            <a:xfrm>
              <a:off x="5448904" y="4563908"/>
              <a:ext cx="169068" cy="1003412"/>
            </a:xfrm>
            <a:prstGeom prst="rightBrace">
              <a:avLst>
                <a:gd name="adj1" fmla="val 51409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1B48F5E-0545-B68F-A010-DADD679C031E}"/>
                </a:ext>
              </a:extLst>
            </p:cNvPr>
            <p:cNvCxnSpPr>
              <a:cxnSpLocks/>
              <a:stCxn id="13" idx="1"/>
              <a:endCxn id="9" idx="1"/>
            </p:cNvCxnSpPr>
            <p:nvPr/>
          </p:nvCxnSpPr>
          <p:spPr bwMode="auto">
            <a:xfrm>
              <a:off x="5617972" y="5020822"/>
              <a:ext cx="1703308" cy="1429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E9A243-34D2-D0C4-3102-FE912A861E20}"/>
              </a:ext>
            </a:extLst>
          </p:cNvPr>
          <p:cNvGrpSpPr/>
          <p:nvPr/>
        </p:nvGrpSpPr>
        <p:grpSpPr>
          <a:xfrm>
            <a:off x="1483266" y="2247471"/>
            <a:ext cx="1490174" cy="2564717"/>
            <a:chOff x="1483266" y="2247471"/>
            <a:chExt cx="1490174" cy="2564717"/>
          </a:xfrm>
        </p:grpSpPr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8C718015-A7DA-6CA1-2A7F-17EBBC0787FF}"/>
                </a:ext>
              </a:extLst>
            </p:cNvPr>
            <p:cNvSpPr/>
            <p:nvPr/>
          </p:nvSpPr>
          <p:spPr bwMode="auto">
            <a:xfrm flipH="1">
              <a:off x="2593426" y="2784821"/>
              <a:ext cx="194969" cy="517557"/>
            </a:xfrm>
            <a:prstGeom prst="rightBrace">
              <a:avLst>
                <a:gd name="adj1" fmla="val 31809"/>
                <a:gd name="adj2" fmla="val 52291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BF7F1AD-9BB5-7CBF-216C-D6A621785852}"/>
                </a:ext>
              </a:extLst>
            </p:cNvPr>
            <p:cNvCxnSpPr>
              <a:endCxn id="15" idx="1"/>
            </p:cNvCxnSpPr>
            <p:nvPr/>
          </p:nvCxnSpPr>
          <p:spPr bwMode="auto">
            <a:xfrm>
              <a:off x="1483266" y="2247471"/>
              <a:ext cx="1110160" cy="80798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553E14A-2B80-DBE9-9DBC-E165A1547A87}"/>
                </a:ext>
              </a:extLst>
            </p:cNvPr>
            <p:cNvCxnSpPr/>
            <p:nvPr/>
          </p:nvCxnSpPr>
          <p:spPr bwMode="auto">
            <a:xfrm flipV="1">
              <a:off x="2038346" y="3418610"/>
              <a:ext cx="935094" cy="771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FB621E2-F61A-0F17-4DDF-D3C1166C6665}"/>
                </a:ext>
              </a:extLst>
            </p:cNvPr>
            <p:cNvCxnSpPr/>
            <p:nvPr/>
          </p:nvCxnSpPr>
          <p:spPr bwMode="auto">
            <a:xfrm>
              <a:off x="1483266" y="3171204"/>
              <a:ext cx="555080" cy="25779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CCFE84F-8B28-1D65-BD4F-D219FFE9ACC1}"/>
                </a:ext>
              </a:extLst>
            </p:cNvPr>
            <p:cNvCxnSpPr/>
            <p:nvPr/>
          </p:nvCxnSpPr>
          <p:spPr bwMode="auto">
            <a:xfrm flipV="1">
              <a:off x="2038346" y="3585094"/>
              <a:ext cx="935094" cy="771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4850A28-6096-252B-A530-39EFAFC67368}"/>
                </a:ext>
              </a:extLst>
            </p:cNvPr>
            <p:cNvCxnSpPr/>
            <p:nvPr/>
          </p:nvCxnSpPr>
          <p:spPr bwMode="auto">
            <a:xfrm>
              <a:off x="2435591" y="3785619"/>
              <a:ext cx="537849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A98086A-5325-9DEA-395F-CF617B8F752E}"/>
                </a:ext>
              </a:extLst>
            </p:cNvPr>
            <p:cNvCxnSpPr/>
            <p:nvPr/>
          </p:nvCxnSpPr>
          <p:spPr bwMode="auto">
            <a:xfrm flipV="1">
              <a:off x="1483266" y="3592807"/>
              <a:ext cx="586929" cy="38043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B5A23D7-9FF1-8677-21E0-B96790DDA5BF}"/>
                </a:ext>
              </a:extLst>
            </p:cNvPr>
            <p:cNvCxnSpPr/>
            <p:nvPr/>
          </p:nvCxnSpPr>
          <p:spPr bwMode="auto">
            <a:xfrm flipV="1">
              <a:off x="1483266" y="3783024"/>
              <a:ext cx="986035" cy="102916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43909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11678</TotalTime>
  <Words>92</Words>
  <Application>Microsoft Office PowerPoint</Application>
  <PresentationFormat>On-screen Show (4:3)</PresentationFormat>
  <Paragraphs>39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Aharoni</vt:lpstr>
      <vt:lpstr>Arial</vt:lpstr>
      <vt:lpstr>Calibri</vt:lpstr>
      <vt:lpstr>Cambria Math</vt:lpstr>
      <vt:lpstr>Times New Roman</vt:lpstr>
      <vt:lpstr>Wingdings</vt:lpstr>
      <vt:lpstr>ecp1026</vt:lpstr>
      <vt:lpstr>Optical Ray Tracing</vt:lpstr>
      <vt:lpstr>UML  Functions</vt:lpstr>
      <vt:lpstr>Functions  Pseudo-Code</vt:lpstr>
      <vt:lpstr>Review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430</cp:revision>
  <dcterms:created xsi:type="dcterms:W3CDTF">2021-11-11T14:49:04Z</dcterms:created>
  <dcterms:modified xsi:type="dcterms:W3CDTF">2025-03-31T12:17:11Z</dcterms:modified>
  <cp:category>www.sdba.info/ansi</cp:category>
</cp:coreProperties>
</file>