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435" r:id="rId2"/>
    <p:sldId id="374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35"/>
            <p14:sldId id="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F1F1F1"/>
    <a:srgbClr val="FCFCFC"/>
    <a:srgbClr val="A8A8A8"/>
    <a:srgbClr val="FDFDFD"/>
    <a:srgbClr val="F3F3F3"/>
    <a:srgbClr val="FF33CC"/>
    <a:srgbClr val="0070C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5877" autoAdjust="0"/>
  </p:normalViewPr>
  <p:slideViewPr>
    <p:cSldViewPr snapToGrid="0">
      <p:cViewPr varScale="1">
        <p:scale>
          <a:sx n="82" d="100"/>
          <a:sy n="82" d="100"/>
        </p:scale>
        <p:origin x="76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2025-03-31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1EADA-B08D-431E-B15E-62D522AAC809}"/>
              </a:ext>
            </a:extLst>
          </p:cNvPr>
          <p:cNvSpPr txBox="1"/>
          <p:nvPr userDrawn="1"/>
        </p:nvSpPr>
        <p:spPr>
          <a:xfrm>
            <a:off x="4389204" y="959641"/>
            <a:ext cx="2821767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3CF3E6-6C52-406C-B58D-59628F201BAA}"/>
              </a:ext>
            </a:extLst>
          </p:cNvPr>
          <p:cNvGrpSpPr/>
          <p:nvPr userDrawn="1"/>
        </p:nvGrpSpPr>
        <p:grpSpPr>
          <a:xfrm>
            <a:off x="4457273" y="1229704"/>
            <a:ext cx="1304081" cy="820744"/>
            <a:chOff x="-1539431" y="2559732"/>
            <a:chExt cx="1304081" cy="820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B58C45-ACC1-43AB-B589-A7027CC891B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225D70-84B8-4689-8273-EDDBDC2D5C53}"/>
                </a:ext>
              </a:extLst>
            </p:cNvPr>
            <p:cNvSpPr/>
            <p:nvPr/>
          </p:nvSpPr>
          <p:spPr>
            <a:xfrm>
              <a:off x="-1133614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ox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07DF5B-5884-4883-B3C1-0810FFCD1473}"/>
              </a:ext>
            </a:extLst>
          </p:cNvPr>
          <p:cNvGrpSpPr/>
          <p:nvPr userDrawn="1"/>
        </p:nvGrpSpPr>
        <p:grpSpPr>
          <a:xfrm>
            <a:off x="5840612" y="1226177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07EA3-0994-4255-A290-607FAABA61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1EC0F2-6C75-412B-AAE3-4F976043A578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258D-731A-4F1E-B33A-7A2DA0CB7B35}"/>
              </a:ext>
            </a:extLst>
          </p:cNvPr>
          <p:cNvGrpSpPr/>
          <p:nvPr userDrawn="1"/>
        </p:nvGrpSpPr>
        <p:grpSpPr>
          <a:xfrm>
            <a:off x="4451413" y="19565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BF0B0F-0503-4197-BC3D-AC76D322C48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B0B28E-2C6A-47CC-8EEC-6F40BCBB1A48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lx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EBA641-E346-4163-94EC-785A59AB0C06}"/>
              </a:ext>
            </a:extLst>
          </p:cNvPr>
          <p:cNvGrpSpPr/>
          <p:nvPr userDrawn="1"/>
        </p:nvGrpSpPr>
        <p:grpSpPr>
          <a:xfrm>
            <a:off x="5834752" y="1953003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C4FEFA-CBDE-45EB-A3C2-1B1FE1FDEE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0E290E-F7CE-4763-B78F-0400E9F10260}"/>
                </a:ext>
              </a:extLst>
            </p:cNvPr>
            <p:cNvSpPr/>
            <p:nvPr/>
          </p:nvSpPr>
          <p:spPr>
            <a:xfrm>
              <a:off x="-1073501" y="2559732"/>
              <a:ext cx="3722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10C138-6E7E-43C3-8998-FFC485BF88F5}"/>
              </a:ext>
            </a:extLst>
          </p:cNvPr>
          <p:cNvGrpSpPr/>
          <p:nvPr userDrawn="1"/>
        </p:nvGrpSpPr>
        <p:grpSpPr>
          <a:xfrm>
            <a:off x="4445553" y="2683356"/>
            <a:ext cx="1304081" cy="820744"/>
            <a:chOff x="-1539431" y="2559732"/>
            <a:chExt cx="1304081" cy="8207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123D89-9303-451B-999E-9E3665E6BF0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762F14-3A4E-411A-85A4-5429474A3FB5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ix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EFE5F-49B4-4F28-A226-DA108CDD61E4}"/>
              </a:ext>
            </a:extLst>
          </p:cNvPr>
          <p:cNvGrpSpPr/>
          <p:nvPr userDrawn="1"/>
        </p:nvGrpSpPr>
        <p:grpSpPr>
          <a:xfrm>
            <a:off x="5828892" y="2679829"/>
            <a:ext cx="1304081" cy="820744"/>
            <a:chOff x="-1539431" y="2559732"/>
            <a:chExt cx="1304081" cy="82074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D9B73F-241C-471E-B994-ED86B4C2232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E01E61E-4887-4291-B08C-28A36A1E6BCB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ih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366240-FEA9-44A4-AA15-314297D83E97}"/>
              </a:ext>
            </a:extLst>
          </p:cNvPr>
          <p:cNvGrpSpPr/>
          <p:nvPr userDrawn="1"/>
        </p:nvGrpSpPr>
        <p:grpSpPr>
          <a:xfrm>
            <a:off x="4439693" y="3410182"/>
            <a:ext cx="1304081" cy="820744"/>
            <a:chOff x="-1539431" y="2559732"/>
            <a:chExt cx="1304081" cy="8207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0F600E-6C05-4E3B-A6AA-2BE0DEA13B2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95C379-24F7-419E-A457-0FF06EFA88B5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B25A1-25B4-479E-9C57-880068DBD343}"/>
              </a:ext>
            </a:extLst>
          </p:cNvPr>
          <p:cNvGrpSpPr/>
          <p:nvPr userDrawn="1"/>
        </p:nvGrpSpPr>
        <p:grpSpPr>
          <a:xfrm>
            <a:off x="4433833" y="4137008"/>
            <a:ext cx="1304081" cy="820744"/>
            <a:chOff x="-1539431" y="2559732"/>
            <a:chExt cx="1304081" cy="8207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AB3D36-2ED4-45A2-9076-AC32FDE1B39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048AC6-BF50-487C-B804-E37A7E0868F2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3ABFF-D860-4833-A6F0-326BC8FC7A8E}"/>
              </a:ext>
            </a:extLst>
          </p:cNvPr>
          <p:cNvGrpSpPr/>
          <p:nvPr userDrawn="1"/>
        </p:nvGrpSpPr>
        <p:grpSpPr>
          <a:xfrm>
            <a:off x="5817172" y="4138170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E388C3-627D-41BA-A543-6E883063EDC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1D55163-6B57-4094-97CF-717179D5100D}"/>
                </a:ext>
              </a:extLst>
            </p:cNvPr>
            <p:cNvSpPr/>
            <p:nvPr/>
          </p:nvSpPr>
          <p:spPr>
            <a:xfrm>
              <a:off x="-979757" y="2559732"/>
              <a:ext cx="184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EEC0612-FDDC-492F-84B7-2B1F3F63A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4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2B215CC-B78D-C7E3-651B-F6A27DAD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58CEBA-CBBC-4A2A-AA64-CE17C47561ED}"/>
              </a:ext>
            </a:extLst>
          </p:cNvPr>
          <p:cNvSpPr/>
          <p:nvPr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AA579C-A31C-4418-8D12-7813E12C92DA}"/>
              </a:ext>
            </a:extLst>
          </p:cNvPr>
          <p:cNvCxnSpPr>
            <a:cxnSpLocks/>
          </p:cNvCxnSpPr>
          <p:nvPr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CE72F199-6490-4E84-AE1A-6A677AF87196}"/>
              </a:ext>
            </a:extLst>
          </p:cNvPr>
          <p:cNvSpPr/>
          <p:nvPr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579833" y="5746026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7918F6-0F0F-4DA2-9598-152E46860695}"/>
              </a:ext>
            </a:extLst>
          </p:cNvPr>
          <p:cNvCxnSpPr>
            <a:cxnSpLocks/>
          </p:cNvCxnSpPr>
          <p:nvPr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85D95CD-09A9-47A7-9D3A-AE49556717E4}"/>
              </a:ext>
            </a:extLst>
          </p:cNvPr>
          <p:cNvSpPr/>
          <p:nvPr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DC4D90-FC89-4455-8539-CCF5E7EE9B26}"/>
              </a:ext>
            </a:extLst>
          </p:cNvPr>
          <p:cNvCxnSpPr>
            <a:cxnSpLocks/>
          </p:cNvCxnSpPr>
          <p:nvPr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AD6CD4-1930-4BCF-9A0A-284EFFBC2FCF}"/>
              </a:ext>
            </a:extLst>
          </p:cNvPr>
          <p:cNvCxnSpPr>
            <a:cxnSpLocks/>
          </p:cNvCxnSpPr>
          <p:nvPr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5058F3-8BB3-4555-8CE0-380D96928449}"/>
              </a:ext>
            </a:extLst>
          </p:cNvPr>
          <p:cNvCxnSpPr>
            <a:cxnSpLocks/>
          </p:cNvCxnSpPr>
          <p:nvPr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C11770-E6DB-4D80-BDE5-F985D708B931}"/>
              </a:ext>
            </a:extLst>
          </p:cNvPr>
          <p:cNvCxnSpPr>
            <a:cxnSpLocks/>
          </p:cNvCxnSpPr>
          <p:nvPr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/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E04285-2911-4EE8-845A-7E5C9D6E00DE}"/>
              </a:ext>
            </a:extLst>
          </p:cNvPr>
          <p:cNvCxnSpPr>
            <a:cxnSpLocks/>
          </p:cNvCxnSpPr>
          <p:nvPr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F2D51D6-9E2B-40C5-BD21-0F98F12ABD4D}"/>
              </a:ext>
            </a:extLst>
          </p:cNvPr>
          <p:cNvCxnSpPr>
            <a:cxnSpLocks/>
          </p:cNvCxnSpPr>
          <p:nvPr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E7A5975-6FD2-4344-9BC2-5E67486FEDE0}"/>
              </a:ext>
            </a:extLst>
          </p:cNvPr>
          <p:cNvSpPr/>
          <p:nvPr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EA8670-9F2D-4B43-8A6B-4EEAC89342FD}"/>
              </a:ext>
            </a:extLst>
          </p:cNvPr>
          <p:cNvCxnSpPr>
            <a:cxnSpLocks/>
          </p:cNvCxnSpPr>
          <p:nvPr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0875562-8C99-431C-8E01-638A7F06BD7D}"/>
              </a:ext>
            </a:extLst>
          </p:cNvPr>
          <p:cNvCxnSpPr>
            <a:cxnSpLocks/>
            <a:endCxn id="32" idx="0"/>
          </p:cNvCxnSpPr>
          <p:nvPr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30B2C92-2B19-4DC5-A5C6-531B1015D213}"/>
              </a:ext>
            </a:extLst>
          </p:cNvPr>
          <p:cNvSpPr/>
          <p:nvPr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49BD952-27BA-4D3D-9EEC-474581FC394A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D637D9-6914-4E31-A2E6-72D5D0F5C18C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0DAA993-F445-496B-ABA3-B9AD4AF21BE4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E6DDB6FC-75AE-4AFD-B26C-C0814ED68ED8}"/>
              </a:ext>
            </a:extLst>
          </p:cNvPr>
          <p:cNvSpPr/>
          <p:nvPr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FAAE167-0A27-45F4-A117-A7E8AC11AA14}"/>
              </a:ext>
            </a:extLst>
          </p:cNvPr>
          <p:cNvSpPr/>
          <p:nvPr userDrawn="1"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D918C7-584C-4366-BE96-C6C6FE510AFD}"/>
              </a:ext>
            </a:extLst>
          </p:cNvPr>
          <p:cNvCxnSpPr/>
          <p:nvPr userDrawn="1"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D821B5-90FF-40D2-82D9-A77B854E1AC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4E388606-154D-44E5-A89E-F30EDF5C24B8}"/>
              </a:ext>
            </a:extLst>
          </p:cNvPr>
          <p:cNvSpPr/>
          <p:nvPr userDrawn="1"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21EAC03-9B9D-457A-BB6B-807DFB5CB21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7460C07-6E1E-4C59-A584-A4FCE6A8543F}"/>
              </a:ext>
            </a:extLst>
          </p:cNvPr>
          <p:cNvSpPr/>
          <p:nvPr userDrawn="1"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488BFA4-C28E-40BB-BDA5-14DD75A78F4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0D62D7-310C-44AD-B2AE-BC3A3E896D8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A274504-C3EC-40D0-A1B2-5DD3B82AE95C}"/>
              </a:ext>
            </a:extLst>
          </p:cNvPr>
          <p:cNvSpPr/>
          <p:nvPr userDrawn="1"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4E0BAF1-7410-45DA-8AA1-88A18609B1B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364F04F-B069-4E09-B0E8-E55FA7492F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/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EFFD618-53FA-49D7-ADEB-60943320372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BE7C494-E802-4B94-982C-C3FA525C62EF}"/>
              </a:ext>
            </a:extLst>
          </p:cNvPr>
          <p:cNvCxnSpPr/>
          <p:nvPr userDrawn="1"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E879AE4-567D-4E64-B40B-4B421B810EF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40EF293-0C40-404D-A1E9-97E249863A8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16A1571-BDA4-465A-AE2A-88798F8E6349}"/>
              </a:ext>
            </a:extLst>
          </p:cNvPr>
          <p:cNvSpPr/>
          <p:nvPr userDrawn="1"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2CFCBC0-C5B3-47DB-894F-85D93D3BE946}"/>
              </a:ext>
            </a:extLst>
          </p:cNvPr>
          <p:cNvSpPr/>
          <p:nvPr userDrawn="1"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4D835B7-23A0-4C5A-A9D9-F5EB79309E6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80E01E6-922B-431D-B604-231C840746E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CE4C34D-E115-4DEC-A146-53484C050EB3}"/>
              </a:ext>
            </a:extLst>
          </p:cNvPr>
          <p:cNvCxnSpPr>
            <a:cxnSpLocks/>
            <a:endCxn id="97" idx="0"/>
          </p:cNvCxnSpPr>
          <p:nvPr userDrawn="1"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2278F621-8655-4AA9-9010-79E70ED93C6E}"/>
              </a:ext>
            </a:extLst>
          </p:cNvPr>
          <p:cNvSpPr/>
          <p:nvPr userDrawn="1"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1F3C20A-530A-4D0A-B46C-D885ACBAD924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B880176-8AA1-4129-A1E1-7E0159D025D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7BD3531-E637-409E-9CE4-B59776F29C7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Rectangle: Single Corner Snipped 100">
            <a:extLst>
              <a:ext uri="{FF2B5EF4-FFF2-40B4-BE49-F238E27FC236}">
                <a16:creationId xmlns:a16="http://schemas.microsoft.com/office/drawing/2014/main" id="{F38A61EA-2EEB-4A1E-A384-138D17448277}"/>
              </a:ext>
            </a:extLst>
          </p:cNvPr>
          <p:cNvSpPr/>
          <p:nvPr userDrawn="1"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4203767" y="162273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03138" y="281185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29290" y="167323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endCxn id="72" idx="2"/>
          </p:cNvCxnSpPr>
          <p:nvPr userDrawn="1"/>
        </p:nvCxnSpPr>
        <p:spPr bwMode="auto">
          <a:xfrm flipV="1">
            <a:off x="1917279" y="1855189"/>
            <a:ext cx="2286488" cy="145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3103843" y="1563221"/>
            <a:ext cx="5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lf=0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208707" y="5956069"/>
            <a:ext cx="113895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94748" y="2802798"/>
            <a:ext cx="13959" cy="31727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4068834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5473C6-AA39-42A2-9C74-0B0296E333ED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EE90962-1108-4F11-A6C6-0DCBF9BF5D8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D89744F-B47B-4E9B-848B-495E696BDD57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ix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lx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lf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1DA3B34-C67D-4200-BC0C-8DC3F0C3231E}"/>
              </a:ext>
            </a:extLst>
          </p:cNvPr>
          <p:cNvSpPr/>
          <p:nvPr userDrawn="1"/>
        </p:nvSpPr>
        <p:spPr bwMode="auto">
          <a:xfrm>
            <a:off x="5111423" y="4397470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2000D-BC76-4FEE-8260-3D97D33005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6382"/>
            <a:ext cx="4368801" cy="5167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4C9A-94F7-4287-B080-09E4BB0F3D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CD62F4-BE10-4F2F-9FED-F0E9F4ACCE90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4F4800-C1A4-4C55-83DC-52D0F01A8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6382"/>
            <a:ext cx="4368801" cy="51673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912DF9-0F73-4EAD-A881-4B5E7BCEE5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39237"/>
            <a:ext cx="4368801" cy="517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1ACC3-88EA-4266-8F39-E1A8E192671B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4A342-FAEB-4726-893D-4C922F0D3A6B}"/>
              </a:ext>
            </a:extLst>
          </p:cNvPr>
          <p:cNvSpPr/>
          <p:nvPr userDrawn="1"/>
        </p:nvSpPr>
        <p:spPr bwMode="auto">
          <a:xfrm>
            <a:off x="4652095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9D992-CA8E-46D4-A7CA-92E0EE551D5A}"/>
              </a:ext>
            </a:extLst>
          </p:cNvPr>
          <p:cNvSpPr/>
          <p:nvPr userDrawn="1"/>
        </p:nvSpPr>
        <p:spPr bwMode="auto">
          <a:xfrm>
            <a:off x="5756502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49075-F52E-4B8D-83C6-DAA1B943A967}"/>
              </a:ext>
            </a:extLst>
          </p:cNvPr>
          <p:cNvSpPr/>
          <p:nvPr userDrawn="1"/>
        </p:nvSpPr>
        <p:spPr bwMode="auto">
          <a:xfrm>
            <a:off x="4652095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597A6F-D4BC-4ECB-BD3E-F4E9B0CFDB00}"/>
              </a:ext>
            </a:extLst>
          </p:cNvPr>
          <p:cNvSpPr/>
          <p:nvPr userDrawn="1"/>
        </p:nvSpPr>
        <p:spPr bwMode="auto">
          <a:xfrm>
            <a:off x="5753098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47983-FD37-47EA-A54B-4EF8C900D658}"/>
              </a:ext>
            </a:extLst>
          </p:cNvPr>
          <p:cNvSpPr/>
          <p:nvPr userDrawn="1"/>
        </p:nvSpPr>
        <p:spPr bwMode="auto">
          <a:xfrm>
            <a:off x="4652095" y="371475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F90F2-C5F1-4074-B8FD-A0909D80000F}"/>
              </a:ext>
            </a:extLst>
          </p:cNvPr>
          <p:cNvSpPr/>
          <p:nvPr userDrawn="1"/>
        </p:nvSpPr>
        <p:spPr bwMode="auto">
          <a:xfrm>
            <a:off x="5749202" y="3714750"/>
            <a:ext cx="1009650" cy="4635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B11AB-84EF-45E0-8984-4738CCFD81D2}"/>
              </a:ext>
            </a:extLst>
          </p:cNvPr>
          <p:cNvSpPr txBox="1"/>
          <p:nvPr userDrawn="1"/>
        </p:nvSpPr>
        <p:spPr>
          <a:xfrm>
            <a:off x="4967049" y="1372116"/>
            <a:ext cx="1585690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2"/>
                </a:solidFill>
              </a:rPr>
              <a:t>o	       i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lx 	      lf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ix  	  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41DE619-A0FC-4B69-BB4F-E45A4599D5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0749"/>
            <a:ext cx="4368801" cy="51673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BCE1F9-D158-4EA4-8170-8C4DB6FB99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1ACC3-88EA-4266-8F39-E1A8E192671B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4A342-FAEB-4726-893D-4C922F0D3A6B}"/>
              </a:ext>
            </a:extLst>
          </p:cNvPr>
          <p:cNvSpPr/>
          <p:nvPr userDrawn="1"/>
        </p:nvSpPr>
        <p:spPr bwMode="auto">
          <a:xfrm>
            <a:off x="4652095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9D992-CA8E-46D4-A7CA-92E0EE551D5A}"/>
              </a:ext>
            </a:extLst>
          </p:cNvPr>
          <p:cNvSpPr/>
          <p:nvPr userDrawn="1"/>
        </p:nvSpPr>
        <p:spPr bwMode="auto">
          <a:xfrm>
            <a:off x="5756502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49075-F52E-4B8D-83C6-DAA1B943A967}"/>
              </a:ext>
            </a:extLst>
          </p:cNvPr>
          <p:cNvSpPr/>
          <p:nvPr userDrawn="1"/>
        </p:nvSpPr>
        <p:spPr bwMode="auto">
          <a:xfrm>
            <a:off x="4652095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597A6F-D4BC-4ECB-BD3E-F4E9B0CFDB00}"/>
              </a:ext>
            </a:extLst>
          </p:cNvPr>
          <p:cNvSpPr/>
          <p:nvPr userDrawn="1"/>
        </p:nvSpPr>
        <p:spPr bwMode="auto">
          <a:xfrm>
            <a:off x="5753098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47983-FD37-47EA-A54B-4EF8C900D658}"/>
              </a:ext>
            </a:extLst>
          </p:cNvPr>
          <p:cNvSpPr/>
          <p:nvPr userDrawn="1"/>
        </p:nvSpPr>
        <p:spPr bwMode="auto">
          <a:xfrm>
            <a:off x="4652095" y="371475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F90F2-C5F1-4074-B8FD-A0909D80000F}"/>
              </a:ext>
            </a:extLst>
          </p:cNvPr>
          <p:cNvSpPr/>
          <p:nvPr userDrawn="1"/>
        </p:nvSpPr>
        <p:spPr bwMode="auto">
          <a:xfrm>
            <a:off x="5749202" y="3714750"/>
            <a:ext cx="1009650" cy="4635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B11AB-84EF-45E0-8984-4738CCFD81D2}"/>
              </a:ext>
            </a:extLst>
          </p:cNvPr>
          <p:cNvSpPr txBox="1"/>
          <p:nvPr userDrawn="1"/>
        </p:nvSpPr>
        <p:spPr>
          <a:xfrm>
            <a:off x="4967049" y="1372116"/>
            <a:ext cx="1585690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2"/>
                </a:solidFill>
              </a:rPr>
              <a:t>o	       i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lx 	      lf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ix  	  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6D99A2-F33A-4834-A404-01FDCDFAF737}"/>
              </a:ext>
            </a:extLst>
          </p:cNvPr>
          <p:cNvSpPr txBox="1"/>
          <p:nvPr userDrawn="1"/>
        </p:nvSpPr>
        <p:spPr>
          <a:xfrm>
            <a:off x="4648200" y="36735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 </a:t>
            </a:r>
            <a:r>
              <a:rPr lang="en-US" sz="3000" dirty="0">
                <a:solidFill>
                  <a:schemeClr val="tx2"/>
                </a:solidFill>
              </a:rPr>
              <a:t>0.0</a:t>
            </a:r>
            <a:r>
              <a:rPr lang="en-US" sz="3000" dirty="0"/>
              <a:t>	    </a:t>
            </a:r>
            <a:r>
              <a:rPr lang="en-US" sz="3000" dirty="0">
                <a:solidFill>
                  <a:schemeClr val="tx2"/>
                </a:solidFill>
              </a:rPr>
              <a:t>1.0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EBE4A-CF17-4FB0-866F-206241495A88}"/>
              </a:ext>
            </a:extLst>
          </p:cNvPr>
          <p:cNvSpPr txBox="1"/>
          <p:nvPr userDrawn="1"/>
        </p:nvSpPr>
        <p:spPr>
          <a:xfrm>
            <a:off x="4648200" y="27337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</a:t>
            </a:r>
            <a:r>
              <a:rPr lang="en-US" sz="3000" dirty="0">
                <a:solidFill>
                  <a:schemeClr val="tx2"/>
                </a:solidFill>
              </a:rPr>
              <a:t>10.0</a:t>
            </a:r>
            <a:r>
              <a:rPr lang="en-US" sz="3000" dirty="0"/>
              <a:t>	    </a:t>
            </a:r>
            <a:r>
              <a:rPr lang="en-US" sz="3000" dirty="0">
                <a:solidFill>
                  <a:schemeClr val="tx2"/>
                </a:solidFill>
              </a:rPr>
              <a:t>5.0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AFFEC6-D47A-4B7C-B409-5A633CBDA466}"/>
              </a:ext>
            </a:extLst>
          </p:cNvPr>
          <p:cNvSpPr txBox="1"/>
          <p:nvPr userDrawn="1"/>
        </p:nvSpPr>
        <p:spPr>
          <a:xfrm>
            <a:off x="4765616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10.0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96CEA5-593E-4E23-95A2-730C18124D35}"/>
              </a:ext>
            </a:extLst>
          </p:cNvPr>
          <p:cNvSpPr txBox="1"/>
          <p:nvPr userDrawn="1"/>
        </p:nvSpPr>
        <p:spPr>
          <a:xfrm>
            <a:off x="5856258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10.0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3AC7DFD-B54D-4B0C-AFFB-6AE470ED2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7332"/>
            <a:ext cx="4368801" cy="51673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E15D3C3-A328-4C93-A1A1-5E59D8BD6F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1ACC3-88EA-4266-8F39-E1A8E192671B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4A342-FAEB-4726-893D-4C922F0D3A6B}"/>
              </a:ext>
            </a:extLst>
          </p:cNvPr>
          <p:cNvSpPr/>
          <p:nvPr userDrawn="1"/>
        </p:nvSpPr>
        <p:spPr bwMode="auto">
          <a:xfrm>
            <a:off x="4652095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9D992-CA8E-46D4-A7CA-92E0EE551D5A}"/>
              </a:ext>
            </a:extLst>
          </p:cNvPr>
          <p:cNvSpPr/>
          <p:nvPr userDrawn="1"/>
        </p:nvSpPr>
        <p:spPr bwMode="auto">
          <a:xfrm>
            <a:off x="5756502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49075-F52E-4B8D-83C6-DAA1B943A967}"/>
              </a:ext>
            </a:extLst>
          </p:cNvPr>
          <p:cNvSpPr/>
          <p:nvPr userDrawn="1"/>
        </p:nvSpPr>
        <p:spPr bwMode="auto">
          <a:xfrm>
            <a:off x="4652095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597A6F-D4BC-4ECB-BD3E-F4E9B0CFDB00}"/>
              </a:ext>
            </a:extLst>
          </p:cNvPr>
          <p:cNvSpPr/>
          <p:nvPr userDrawn="1"/>
        </p:nvSpPr>
        <p:spPr bwMode="auto">
          <a:xfrm>
            <a:off x="5753098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47983-FD37-47EA-A54B-4EF8C900D658}"/>
              </a:ext>
            </a:extLst>
          </p:cNvPr>
          <p:cNvSpPr/>
          <p:nvPr userDrawn="1"/>
        </p:nvSpPr>
        <p:spPr bwMode="auto">
          <a:xfrm>
            <a:off x="4652095" y="371475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F90F2-C5F1-4074-B8FD-A0909D80000F}"/>
              </a:ext>
            </a:extLst>
          </p:cNvPr>
          <p:cNvSpPr/>
          <p:nvPr userDrawn="1"/>
        </p:nvSpPr>
        <p:spPr bwMode="auto">
          <a:xfrm>
            <a:off x="5749202" y="3714750"/>
            <a:ext cx="1009650" cy="4635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B11AB-84EF-45E0-8984-4738CCFD81D2}"/>
              </a:ext>
            </a:extLst>
          </p:cNvPr>
          <p:cNvSpPr txBox="1"/>
          <p:nvPr userDrawn="1"/>
        </p:nvSpPr>
        <p:spPr>
          <a:xfrm>
            <a:off x="4967049" y="1372116"/>
            <a:ext cx="1585690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2"/>
                </a:solidFill>
              </a:rPr>
              <a:t>o	       i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lx 	      lf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ix  	  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6D99A2-F33A-4834-A404-01FDCDFAF737}"/>
              </a:ext>
            </a:extLst>
          </p:cNvPr>
          <p:cNvSpPr txBox="1"/>
          <p:nvPr userDrawn="1"/>
        </p:nvSpPr>
        <p:spPr>
          <a:xfrm>
            <a:off x="4648200" y="36735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</a:t>
            </a:r>
            <a:r>
              <a:rPr lang="en-US" sz="3000" dirty="0">
                <a:solidFill>
                  <a:schemeClr val="tx2"/>
                </a:solidFill>
              </a:rPr>
              <a:t>20.0</a:t>
            </a:r>
            <a:r>
              <a:rPr lang="en-US" sz="3000" dirty="0"/>
              <a:t>	   </a:t>
            </a:r>
            <a:r>
              <a:rPr lang="en-US" sz="3000" dirty="0">
                <a:solidFill>
                  <a:schemeClr val="tx2"/>
                </a:solidFill>
              </a:rPr>
              <a:t>-1.0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EBE4A-CF17-4FB0-866F-206241495A88}"/>
              </a:ext>
            </a:extLst>
          </p:cNvPr>
          <p:cNvSpPr txBox="1"/>
          <p:nvPr userDrawn="1"/>
        </p:nvSpPr>
        <p:spPr>
          <a:xfrm>
            <a:off x="4648200" y="27337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</a:t>
            </a:r>
            <a:r>
              <a:rPr lang="en-US" sz="3000" dirty="0">
                <a:solidFill>
                  <a:schemeClr val="tx2"/>
                </a:solidFill>
              </a:rPr>
              <a:t>35.0</a:t>
            </a:r>
            <a:r>
              <a:rPr lang="en-US" sz="3000" dirty="0"/>
              <a:t>    </a:t>
            </a:r>
            <a:r>
              <a:rPr lang="en-US" sz="3000" dirty="0">
                <a:solidFill>
                  <a:schemeClr val="tx2"/>
                </a:solidFill>
              </a:rPr>
              <a:t>10.0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AFFEC6-D47A-4B7C-B409-5A633CBDA466}"/>
              </a:ext>
            </a:extLst>
          </p:cNvPr>
          <p:cNvSpPr txBox="1"/>
          <p:nvPr userDrawn="1"/>
        </p:nvSpPr>
        <p:spPr>
          <a:xfrm>
            <a:off x="4765616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15.0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96CEA5-593E-4E23-95A2-730C18124D35}"/>
              </a:ext>
            </a:extLst>
          </p:cNvPr>
          <p:cNvSpPr txBox="1"/>
          <p:nvPr userDrawn="1"/>
        </p:nvSpPr>
        <p:spPr>
          <a:xfrm>
            <a:off x="5856258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30.0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7A7C2C-EFE6-491C-9349-919FD5F5E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7332"/>
            <a:ext cx="4368801" cy="51673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48BBB4-3633-4307-ABFB-C488710800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2F7428-9C2D-4E31-93BC-B76C89F1CF6A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FFFB60-29EC-4B20-8615-60FE8C5E3417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2648466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6925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F076E4-CD28-4177-BA6A-437329A69849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9779-D7D7-42B7-BA83-BD1CBD2525BE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11295845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483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04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</p:spTree>
    <p:extLst>
      <p:ext uri="{BB962C8B-B14F-4D97-AF65-F5344CB8AC3E}">
        <p14:creationId xmlns:p14="http://schemas.microsoft.com/office/powerpoint/2010/main" val="1172345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-1.0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0.67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81.7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A0BD9-9349-447F-A210-927956A81AC0}"/>
              </a:ext>
            </a:extLst>
          </p:cNvPr>
          <p:cNvSpPr/>
          <p:nvPr userDrawn="1"/>
        </p:nvSpPr>
        <p:spPr>
          <a:xfrm>
            <a:off x="4439101" y="24184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</a:t>
            </a:r>
            <a:endParaRPr lang="en-US" sz="24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B7EE7F-53E1-499D-A577-7C5C4A145A34}"/>
              </a:ext>
            </a:extLst>
          </p:cNvPr>
          <p:cNvSpPr/>
          <p:nvPr userDrawn="1"/>
        </p:nvSpPr>
        <p:spPr>
          <a:xfrm>
            <a:off x="4284728" y="311344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  <a:endParaRPr lang="en-US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4DF313-9B87-40B9-A00B-89D8D53D39B1}"/>
              </a:ext>
            </a:extLst>
          </p:cNvPr>
          <p:cNvSpPr txBox="1"/>
          <p:nvPr userDrawn="1"/>
        </p:nvSpPr>
        <p:spPr>
          <a:xfrm>
            <a:off x="4837808" y="5196443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i(</a:t>
            </a:r>
            <a:r>
              <a:rPr lang="en-US" dirty="0" err="1">
                <a:solidFill>
                  <a:schemeClr val="tx2"/>
                </a:solidFill>
              </a:rPr>
              <a:t>x,h</a:t>
            </a:r>
            <a:r>
              <a:rPr lang="en-US" dirty="0">
                <a:solidFill>
                  <a:schemeClr val="tx2"/>
                </a:solidFill>
              </a:rPr>
              <a:t>)		l(</a:t>
            </a:r>
            <a:r>
              <a:rPr lang="en-US" dirty="0" err="1">
                <a:solidFill>
                  <a:schemeClr val="tx2"/>
                </a:solidFill>
              </a:rPr>
              <a:t>x,y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85737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7C1B00-027E-4BF1-934D-308AE861C9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E38EB3-E008-4992-8967-FF97C2EF5A92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54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FD074-6397-435E-A9AC-8998F1A33014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CB3490-2296-4C87-B5A7-74A660FC23CC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20897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7F7DB7-C005-4157-BD89-5118EEE1218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5763451-1032-4227-9B53-45842809E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" y="2311859"/>
            <a:ext cx="3444524" cy="2110168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407C246-8123-4216-9E19-D26DAC7AA81A}"/>
              </a:ext>
            </a:extLst>
          </p:cNvPr>
          <p:cNvSpPr txBox="1"/>
          <p:nvPr userDrawn="1"/>
        </p:nvSpPr>
        <p:spPr>
          <a:xfrm>
            <a:off x="5708838" y="37628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getOptS()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E605E29-2E09-4754-AF5A-49FF316E45FA}"/>
              </a:ext>
            </a:extLst>
          </p:cNvPr>
          <p:cNvSpPr/>
          <p:nvPr userDrawn="1"/>
        </p:nvSpPr>
        <p:spPr bwMode="auto">
          <a:xfrm>
            <a:off x="5002512" y="3817731"/>
            <a:ext cx="1799754" cy="1233568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2AEB52C-2D31-463C-A172-8C92CEECF56F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628361-5C9C-4430-87DF-963F72386C5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9BB3761-17D7-4BD7-86FE-EC8DD12FB5C3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</p:spTree>
    <p:extLst>
      <p:ext uri="{BB962C8B-B14F-4D97-AF65-F5344CB8AC3E}">
        <p14:creationId xmlns:p14="http://schemas.microsoft.com/office/powerpoint/2010/main" val="16760527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0068398-B883-4F84-8476-31B7B8811D2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B8C4D-E07D-40E3-8FFD-E34BBFC39DC4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</p:spTree>
    <p:extLst>
      <p:ext uri="{BB962C8B-B14F-4D97-AF65-F5344CB8AC3E}">
        <p14:creationId xmlns:p14="http://schemas.microsoft.com/office/powerpoint/2010/main" val="33205488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86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065876" y="3525005"/>
            <a:ext cx="71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-1.0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29" y="3983709"/>
            <a:ext cx="80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81.7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736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0.67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09F711-A8E9-428F-A9DE-02E50957FA93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250B8A-9142-4D23-9877-EC80230B15BB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</p:spTree>
    <p:extLst>
      <p:ext uri="{BB962C8B-B14F-4D97-AF65-F5344CB8AC3E}">
        <p14:creationId xmlns:p14="http://schemas.microsoft.com/office/powerpoint/2010/main" val="37515755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</p:spTree>
    <p:extLst>
      <p:ext uri="{BB962C8B-B14F-4D97-AF65-F5344CB8AC3E}">
        <p14:creationId xmlns:p14="http://schemas.microsoft.com/office/powerpoint/2010/main" val="25945396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534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https://www.sdba.info/" TargetMode="Externa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hyperlink" Target="https://www.bits2c.com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9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0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4" r:id="rId3"/>
    <p:sldLayoutId id="2147483676" r:id="rId4"/>
    <p:sldLayoutId id="2147483678" r:id="rId5"/>
    <p:sldLayoutId id="2147483679" r:id="rId6"/>
    <p:sldLayoutId id="2147483784" r:id="rId7"/>
    <p:sldLayoutId id="2147483680" r:id="rId8"/>
    <p:sldLayoutId id="2147483779" r:id="rId9"/>
    <p:sldLayoutId id="2147483781" r:id="rId10"/>
    <p:sldLayoutId id="2147483783" r:id="rId11"/>
    <p:sldLayoutId id="2147483785" r:id="rId12"/>
    <p:sldLayoutId id="2147483786" r:id="rId13"/>
    <p:sldLayoutId id="2147483790" r:id="rId14"/>
    <p:sldLayoutId id="2147483788" r:id="rId15"/>
    <p:sldLayoutId id="2147483791" r:id="rId16"/>
    <p:sldLayoutId id="2147483789" r:id="rId17"/>
    <p:sldLayoutId id="2147483787" r:id="rId18"/>
    <p:sldLayoutId id="2147483793" r:id="rId19"/>
    <p:sldLayoutId id="2147483792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8" r:id="rId32"/>
    <p:sldLayoutId id="2147483809" r:id="rId33"/>
    <p:sldLayoutId id="2147483810" r:id="rId34"/>
    <p:sldLayoutId id="2147483811" r:id="rId35"/>
    <p:sldLayoutId id="2147483807" r:id="rId36"/>
    <p:sldLayoutId id="2147483812" r:id="rId37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244C15-352B-B0AE-E8BE-E4F35E9F62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3E56B1E-E463-E826-E7CC-E087DE8F79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Generalizing the Solution  UML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2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Formalize </a:t>
            </a:r>
            <a:r>
              <a:rPr lang="en-US" dirty="0">
                <a:sym typeface="Wingdings" panose="05000000000000000000" pitchFamily="2" charset="2"/>
              </a:rPr>
              <a:t> UML (Basic)</a:t>
            </a:r>
            <a:endParaRPr lang="en-IN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DAA4EB-59C3-4C25-9B7E-CC573D09ABFC}"/>
              </a:ext>
            </a:extLst>
          </p:cNvPr>
          <p:cNvGrpSpPr/>
          <p:nvPr/>
        </p:nvGrpSpPr>
        <p:grpSpPr>
          <a:xfrm>
            <a:off x="91440" y="1008195"/>
            <a:ext cx="6681372" cy="3774820"/>
            <a:chOff x="1513840" y="2064835"/>
            <a:chExt cx="6681372" cy="377482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C91F95A-27BA-4C69-B180-43D8DEEC77A5}"/>
                </a:ext>
              </a:extLst>
            </p:cNvPr>
            <p:cNvSpPr/>
            <p:nvPr/>
          </p:nvSpPr>
          <p:spPr bwMode="auto">
            <a:xfrm>
              <a:off x="3048781" y="2064835"/>
              <a:ext cx="790135" cy="3399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3525BD3-ED9F-4EE9-9B57-CDE75D2987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13840" y="3791634"/>
              <a:ext cx="6681372" cy="820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8024FDC-F70F-4215-8E31-89D95841D71F}"/>
                </a:ext>
              </a:extLst>
            </p:cNvPr>
            <p:cNvCxnSpPr>
              <a:stCxn id="66" idx="0"/>
            </p:cNvCxnSpPr>
            <p:nvPr/>
          </p:nvCxnSpPr>
          <p:spPr bwMode="auto">
            <a:xfrm>
              <a:off x="3443849" y="2064835"/>
              <a:ext cx="2491154" cy="172679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BF6A6F0-10F3-4CC6-AE6B-3E4FBDECF0B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43848" y="3799840"/>
              <a:ext cx="2491155" cy="16687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6624EED-27A2-41C6-8E36-237A8D5FFC93}"/>
                </a:ext>
              </a:extLst>
            </p:cNvPr>
            <p:cNvCxnSpPr/>
            <p:nvPr/>
          </p:nvCxnSpPr>
          <p:spPr bwMode="auto">
            <a:xfrm>
              <a:off x="3443848" y="3274646"/>
              <a:ext cx="0" cy="105507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47F8FF3-8B46-40E5-BE3C-AD47C4A5F8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56544" y="2962812"/>
              <a:ext cx="5860" cy="152634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5EE258E-B6A2-47EE-A80B-5C76FB61E6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1368" y="2976879"/>
              <a:ext cx="5860" cy="177721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6F5A456-0FEB-48BA-8D01-1A129D9832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4328" y="3397738"/>
              <a:ext cx="4091966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E8DE2FF-30FF-4C6F-B829-B83AF96F279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64328" y="3791634"/>
              <a:ext cx="2470675" cy="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60F7D16-81D9-4669-9C39-BE427992B2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56544" y="4142154"/>
              <a:ext cx="158730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591C07B-C03F-4C96-BB63-79CE0263D2B6}"/>
                </a:ext>
              </a:extLst>
            </p:cNvPr>
            <p:cNvSpPr txBox="1"/>
            <p:nvPr/>
          </p:nvSpPr>
          <p:spPr>
            <a:xfrm>
              <a:off x="2284747" y="4094202"/>
              <a:ext cx="6206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+o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EFE43D-D1C8-4F7F-9F84-DA83C3B59BE0}"/>
                </a:ext>
              </a:extLst>
            </p:cNvPr>
            <p:cNvSpPr txBox="1"/>
            <p:nvPr/>
          </p:nvSpPr>
          <p:spPr>
            <a:xfrm>
              <a:off x="4170419" y="3725984"/>
              <a:ext cx="5517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+f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BFD664B-BB7C-48FF-AF24-552F52E8425F}"/>
                </a:ext>
              </a:extLst>
            </p:cNvPr>
            <p:cNvSpPr txBox="1"/>
            <p:nvPr/>
          </p:nvSpPr>
          <p:spPr>
            <a:xfrm>
              <a:off x="5704812" y="2906292"/>
              <a:ext cx="529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+i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F9172EAA-1052-4497-8C93-8CDB7F35DA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2403" y="2593769"/>
              <a:ext cx="0" cy="120982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D67AAD1-E4D8-4F50-ABDF-E2373F2D2079}"/>
                </a:ext>
              </a:extLst>
            </p:cNvPr>
            <p:cNvSpPr txBox="1"/>
            <p:nvPr/>
          </p:nvSpPr>
          <p:spPr>
            <a:xfrm>
              <a:off x="2299681" y="2846595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h</a:t>
              </a:r>
              <a:endParaRPr lang="en-IN" sz="3200" baseline="-25000" dirty="0">
                <a:solidFill>
                  <a:schemeClr val="tx2"/>
                </a:solidFill>
              </a:endParaRPr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EE76A92-4792-4A52-A67D-34816B884F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8650" y="3832665"/>
              <a:ext cx="0" cy="19741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FB133CA-C5C5-43BF-AABB-74326961107A}"/>
                </a:ext>
              </a:extLst>
            </p:cNvPr>
            <p:cNvSpPr txBox="1"/>
            <p:nvPr/>
          </p:nvSpPr>
          <p:spPr>
            <a:xfrm>
              <a:off x="6541249" y="4490953"/>
              <a:ext cx="5004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</a:rPr>
                <a:t>h</a:t>
              </a:r>
              <a:r>
                <a:rPr lang="en-US" sz="3600" baseline="-25000" dirty="0">
                  <a:solidFill>
                    <a:schemeClr val="tx2"/>
                  </a:solidFill>
                </a:rPr>
                <a:t>i</a:t>
              </a:r>
              <a:endParaRPr lang="en-IN" sz="3600" baseline="-25000" dirty="0">
                <a:solidFill>
                  <a:schemeClr val="tx2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C337816-8BE7-4D9B-8687-2B9EBB76594E}"/>
                </a:ext>
              </a:extLst>
            </p:cNvPr>
            <p:cNvSpPr/>
            <p:nvPr/>
          </p:nvSpPr>
          <p:spPr bwMode="auto">
            <a:xfrm>
              <a:off x="5562759" y="2820601"/>
              <a:ext cx="856976" cy="7326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3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9E76E3D-B2F9-42B7-99CE-5F303724BED9}"/>
                </a:ext>
              </a:extLst>
            </p:cNvPr>
            <p:cNvSpPr/>
            <p:nvPr/>
          </p:nvSpPr>
          <p:spPr bwMode="auto">
            <a:xfrm>
              <a:off x="6327724" y="4453404"/>
              <a:ext cx="856976" cy="7326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6467A7D-87F5-4304-AFDD-38A672FCA718}"/>
                </a:ext>
              </a:extLst>
            </p:cNvPr>
            <p:cNvSpPr txBox="1"/>
            <p:nvPr/>
          </p:nvSpPr>
          <p:spPr>
            <a:xfrm>
              <a:off x="6268113" y="2357919"/>
              <a:ext cx="4347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6A218EB-91FB-41EA-B0B1-73F809464FAA}"/>
                </a:ext>
              </a:extLst>
            </p:cNvPr>
            <p:cNvSpPr txBox="1"/>
            <p:nvPr/>
          </p:nvSpPr>
          <p:spPr>
            <a:xfrm>
              <a:off x="6533391" y="5070214"/>
              <a:ext cx="4347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FB1433-4FCE-44E7-BD71-BEE3DCE1110B}"/>
                </a:ext>
              </a:extLst>
            </p:cNvPr>
            <p:cNvSpPr/>
            <p:nvPr/>
          </p:nvSpPr>
          <p:spPr>
            <a:xfrm>
              <a:off x="1770375" y="2610169"/>
              <a:ext cx="205625" cy="214239"/>
            </a:xfrm>
            <a:custGeom>
              <a:avLst/>
              <a:gdLst>
                <a:gd name="connsiteX0" fmla="*/ 209043 w 212163"/>
                <a:gd name="connsiteY0" fmla="*/ 110270 h 214238"/>
                <a:gd name="connsiteX1" fmla="*/ 109202 w 212163"/>
                <a:gd name="connsiteY1" fmla="*/ 211088 h 214238"/>
                <a:gd name="connsiteX2" fmla="*/ 9360 w 212163"/>
                <a:gd name="connsiteY2" fmla="*/ 110270 h 214238"/>
                <a:gd name="connsiteX3" fmla="*/ 109202 w 212163"/>
                <a:gd name="connsiteY3" fmla="*/ 9452 h 214238"/>
                <a:gd name="connsiteX4" fmla="*/ 209043 w 212163"/>
                <a:gd name="connsiteY4" fmla="*/ 110270 h 21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163" h="214238">
                  <a:moveTo>
                    <a:pt x="209043" y="110270"/>
                  </a:moveTo>
                  <a:cubicBezTo>
                    <a:pt x="209043" y="165950"/>
                    <a:pt x="164343" y="211088"/>
                    <a:pt x="109202" y="211088"/>
                  </a:cubicBezTo>
                  <a:cubicBezTo>
                    <a:pt x="54061" y="211088"/>
                    <a:pt x="9360" y="165950"/>
                    <a:pt x="9360" y="110270"/>
                  </a:cubicBezTo>
                  <a:cubicBezTo>
                    <a:pt x="9360" y="54590"/>
                    <a:pt x="54061" y="9452"/>
                    <a:pt x="109202" y="9452"/>
                  </a:cubicBezTo>
                  <a:cubicBezTo>
                    <a:pt x="164343" y="9452"/>
                    <a:pt x="209043" y="54590"/>
                    <a:pt x="209043" y="1102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 u="sng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53FD629-4C20-450A-ACE7-321D28E786BC}"/>
                </a:ext>
              </a:extLst>
            </p:cNvPr>
            <p:cNvSpPr/>
            <p:nvPr/>
          </p:nvSpPr>
          <p:spPr>
            <a:xfrm>
              <a:off x="1599175" y="2837010"/>
              <a:ext cx="544302" cy="919967"/>
            </a:xfrm>
            <a:custGeom>
              <a:avLst/>
              <a:gdLst>
                <a:gd name="connsiteX0" fmla="*/ 557913 w 561608"/>
                <a:gd name="connsiteY0" fmla="*/ 397602 h 919967"/>
                <a:gd name="connsiteX1" fmla="*/ 468056 w 561608"/>
                <a:gd name="connsiteY1" fmla="*/ 85065 h 919967"/>
                <a:gd name="connsiteX2" fmla="*/ 448088 w 561608"/>
                <a:gd name="connsiteY2" fmla="*/ 57340 h 919967"/>
                <a:gd name="connsiteX3" fmla="*/ 343254 w 561608"/>
                <a:gd name="connsiteY3" fmla="*/ 14493 h 919967"/>
                <a:gd name="connsiteX4" fmla="*/ 285845 w 561608"/>
                <a:gd name="connsiteY4" fmla="*/ 9452 h 919967"/>
                <a:gd name="connsiteX5" fmla="*/ 228436 w 561608"/>
                <a:gd name="connsiteY5" fmla="*/ 14493 h 919967"/>
                <a:gd name="connsiteX6" fmla="*/ 123603 w 561608"/>
                <a:gd name="connsiteY6" fmla="*/ 57340 h 919967"/>
                <a:gd name="connsiteX7" fmla="*/ 103635 w 561608"/>
                <a:gd name="connsiteY7" fmla="*/ 85065 h 919967"/>
                <a:gd name="connsiteX8" fmla="*/ 11281 w 561608"/>
                <a:gd name="connsiteY8" fmla="*/ 397602 h 919967"/>
                <a:gd name="connsiteX9" fmla="*/ 46226 w 561608"/>
                <a:gd name="connsiteY9" fmla="*/ 460614 h 919967"/>
                <a:gd name="connsiteX10" fmla="*/ 61202 w 561608"/>
                <a:gd name="connsiteY10" fmla="*/ 463134 h 919967"/>
                <a:gd name="connsiteX11" fmla="*/ 108627 w 561608"/>
                <a:gd name="connsiteY11" fmla="*/ 427848 h 919967"/>
                <a:gd name="connsiteX12" fmla="*/ 186004 w 561608"/>
                <a:gd name="connsiteY12" fmla="*/ 163200 h 919967"/>
                <a:gd name="connsiteX13" fmla="*/ 186004 w 561608"/>
                <a:gd name="connsiteY13" fmla="*/ 251416 h 919967"/>
                <a:gd name="connsiteX14" fmla="*/ 93650 w 561608"/>
                <a:gd name="connsiteY14" fmla="*/ 563953 h 919967"/>
                <a:gd name="connsiteX15" fmla="*/ 161043 w 561608"/>
                <a:gd name="connsiteY15" fmla="*/ 563953 h 919967"/>
                <a:gd name="connsiteX16" fmla="*/ 161043 w 561608"/>
                <a:gd name="connsiteY16" fmla="*/ 916817 h 919967"/>
                <a:gd name="connsiteX17" fmla="*/ 260885 w 561608"/>
                <a:gd name="connsiteY17" fmla="*/ 916817 h 919967"/>
                <a:gd name="connsiteX18" fmla="*/ 260885 w 561608"/>
                <a:gd name="connsiteY18" fmla="*/ 563953 h 919967"/>
                <a:gd name="connsiteX19" fmla="*/ 310806 w 561608"/>
                <a:gd name="connsiteY19" fmla="*/ 563953 h 919967"/>
                <a:gd name="connsiteX20" fmla="*/ 310806 w 561608"/>
                <a:gd name="connsiteY20" fmla="*/ 916817 h 919967"/>
                <a:gd name="connsiteX21" fmla="*/ 410647 w 561608"/>
                <a:gd name="connsiteY21" fmla="*/ 916817 h 919967"/>
                <a:gd name="connsiteX22" fmla="*/ 410647 w 561608"/>
                <a:gd name="connsiteY22" fmla="*/ 563953 h 919967"/>
                <a:gd name="connsiteX23" fmla="*/ 478040 w 561608"/>
                <a:gd name="connsiteY23" fmla="*/ 563953 h 919967"/>
                <a:gd name="connsiteX24" fmla="*/ 385687 w 561608"/>
                <a:gd name="connsiteY24" fmla="*/ 251416 h 919967"/>
                <a:gd name="connsiteX25" fmla="*/ 385687 w 561608"/>
                <a:gd name="connsiteY25" fmla="*/ 163200 h 919967"/>
                <a:gd name="connsiteX26" fmla="*/ 463064 w 561608"/>
                <a:gd name="connsiteY26" fmla="*/ 427848 h 919967"/>
                <a:gd name="connsiteX27" fmla="*/ 510489 w 561608"/>
                <a:gd name="connsiteY27" fmla="*/ 463134 h 919967"/>
                <a:gd name="connsiteX28" fmla="*/ 525465 w 561608"/>
                <a:gd name="connsiteY28" fmla="*/ 460614 h 919967"/>
                <a:gd name="connsiteX29" fmla="*/ 557913 w 561608"/>
                <a:gd name="connsiteY29" fmla="*/ 397602 h 91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1608" h="919967">
                  <a:moveTo>
                    <a:pt x="557913" y="397602"/>
                  </a:moveTo>
                  <a:lnTo>
                    <a:pt x="468056" y="85065"/>
                  </a:lnTo>
                  <a:cubicBezTo>
                    <a:pt x="465560" y="72463"/>
                    <a:pt x="458072" y="62381"/>
                    <a:pt x="448088" y="57340"/>
                  </a:cubicBezTo>
                  <a:cubicBezTo>
                    <a:pt x="418135" y="37177"/>
                    <a:pt x="383191" y="24574"/>
                    <a:pt x="343254" y="14493"/>
                  </a:cubicBezTo>
                  <a:cubicBezTo>
                    <a:pt x="323286" y="11972"/>
                    <a:pt x="305814" y="9452"/>
                    <a:pt x="285845" y="9452"/>
                  </a:cubicBezTo>
                  <a:cubicBezTo>
                    <a:pt x="265877" y="9452"/>
                    <a:pt x="248405" y="11972"/>
                    <a:pt x="228436" y="14493"/>
                  </a:cubicBezTo>
                  <a:cubicBezTo>
                    <a:pt x="188500" y="22054"/>
                    <a:pt x="153555" y="37177"/>
                    <a:pt x="123603" y="57340"/>
                  </a:cubicBezTo>
                  <a:cubicBezTo>
                    <a:pt x="113619" y="64902"/>
                    <a:pt x="106131" y="72463"/>
                    <a:pt x="103635" y="85065"/>
                  </a:cubicBezTo>
                  <a:lnTo>
                    <a:pt x="11281" y="397602"/>
                  </a:lnTo>
                  <a:cubicBezTo>
                    <a:pt x="3793" y="425327"/>
                    <a:pt x="18769" y="453052"/>
                    <a:pt x="46226" y="460614"/>
                  </a:cubicBezTo>
                  <a:cubicBezTo>
                    <a:pt x="51218" y="463134"/>
                    <a:pt x="56210" y="463134"/>
                    <a:pt x="61202" y="463134"/>
                  </a:cubicBezTo>
                  <a:cubicBezTo>
                    <a:pt x="83666" y="463134"/>
                    <a:pt x="103635" y="448011"/>
                    <a:pt x="108627" y="427848"/>
                  </a:cubicBezTo>
                  <a:lnTo>
                    <a:pt x="186004" y="163200"/>
                  </a:lnTo>
                  <a:lnTo>
                    <a:pt x="186004" y="251416"/>
                  </a:lnTo>
                  <a:lnTo>
                    <a:pt x="93650" y="563953"/>
                  </a:lnTo>
                  <a:lnTo>
                    <a:pt x="161043" y="563953"/>
                  </a:lnTo>
                  <a:lnTo>
                    <a:pt x="161043" y="916817"/>
                  </a:lnTo>
                  <a:lnTo>
                    <a:pt x="260885" y="916817"/>
                  </a:lnTo>
                  <a:lnTo>
                    <a:pt x="260885" y="563953"/>
                  </a:lnTo>
                  <a:lnTo>
                    <a:pt x="310806" y="563953"/>
                  </a:lnTo>
                  <a:lnTo>
                    <a:pt x="310806" y="916817"/>
                  </a:lnTo>
                  <a:lnTo>
                    <a:pt x="410647" y="916817"/>
                  </a:lnTo>
                  <a:lnTo>
                    <a:pt x="410647" y="563953"/>
                  </a:lnTo>
                  <a:lnTo>
                    <a:pt x="478040" y="563953"/>
                  </a:lnTo>
                  <a:lnTo>
                    <a:pt x="385687" y="251416"/>
                  </a:lnTo>
                  <a:lnTo>
                    <a:pt x="385687" y="163200"/>
                  </a:lnTo>
                  <a:lnTo>
                    <a:pt x="463064" y="427848"/>
                  </a:lnTo>
                  <a:cubicBezTo>
                    <a:pt x="470552" y="450532"/>
                    <a:pt x="490520" y="463134"/>
                    <a:pt x="510489" y="463134"/>
                  </a:cubicBezTo>
                  <a:cubicBezTo>
                    <a:pt x="515481" y="463134"/>
                    <a:pt x="520473" y="463134"/>
                    <a:pt x="525465" y="460614"/>
                  </a:cubicBezTo>
                  <a:cubicBezTo>
                    <a:pt x="550425" y="453052"/>
                    <a:pt x="565402" y="425327"/>
                    <a:pt x="557913" y="39760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 u="sng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6846675-96BC-4CAC-B7A9-B37B629593D3}"/>
                </a:ext>
              </a:extLst>
            </p:cNvPr>
            <p:cNvSpPr/>
            <p:nvPr/>
          </p:nvSpPr>
          <p:spPr>
            <a:xfrm rot="10800000">
              <a:off x="7502065" y="5430630"/>
              <a:ext cx="236102" cy="361217"/>
            </a:xfrm>
            <a:custGeom>
              <a:avLst/>
              <a:gdLst>
                <a:gd name="connsiteX0" fmla="*/ 232630 w 236101"/>
                <a:gd name="connsiteY0" fmla="*/ 185921 h 361217"/>
                <a:gd name="connsiteX1" fmla="*/ 121523 w 236101"/>
                <a:gd name="connsiteY1" fmla="*/ 355905 h 361217"/>
                <a:gd name="connsiteX2" fmla="*/ 10416 w 236101"/>
                <a:gd name="connsiteY2" fmla="*/ 185921 h 361217"/>
                <a:gd name="connsiteX3" fmla="*/ 121523 w 236101"/>
                <a:gd name="connsiteY3" fmla="*/ 15936 h 361217"/>
                <a:gd name="connsiteX4" fmla="*/ 232630 w 236101"/>
                <a:gd name="connsiteY4" fmla="*/ 185921 h 361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101" h="361217">
                  <a:moveTo>
                    <a:pt x="232630" y="185921"/>
                  </a:moveTo>
                  <a:cubicBezTo>
                    <a:pt x="232630" y="279800"/>
                    <a:pt x="182886" y="355905"/>
                    <a:pt x="121523" y="355905"/>
                  </a:cubicBezTo>
                  <a:cubicBezTo>
                    <a:pt x="60160" y="355905"/>
                    <a:pt x="10416" y="279800"/>
                    <a:pt x="10416" y="185921"/>
                  </a:cubicBezTo>
                  <a:cubicBezTo>
                    <a:pt x="10416" y="92041"/>
                    <a:pt x="60160" y="15936"/>
                    <a:pt x="121523" y="15936"/>
                  </a:cubicBezTo>
                  <a:cubicBezTo>
                    <a:pt x="182886" y="15936"/>
                    <a:pt x="232630" y="92041"/>
                    <a:pt x="232630" y="18592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5FC9117-101F-4841-A470-50DEC370ADD9}"/>
                </a:ext>
              </a:extLst>
            </p:cNvPr>
            <p:cNvSpPr/>
            <p:nvPr/>
          </p:nvSpPr>
          <p:spPr>
            <a:xfrm rot="10800000">
              <a:off x="7309766" y="3858273"/>
              <a:ext cx="624975" cy="1551109"/>
            </a:xfrm>
            <a:custGeom>
              <a:avLst/>
              <a:gdLst>
                <a:gd name="connsiteX0" fmla="*/ 620864 w 624975"/>
                <a:gd name="connsiteY0" fmla="*/ 670376 h 1551108"/>
                <a:gd name="connsiteX1" fmla="*/ 520867 w 624975"/>
                <a:gd name="connsiteY1" fmla="*/ 143424 h 1551108"/>
                <a:gd name="connsiteX2" fmla="*/ 498646 w 624975"/>
                <a:gd name="connsiteY2" fmla="*/ 96679 h 1551108"/>
                <a:gd name="connsiteX3" fmla="*/ 381984 w 624975"/>
                <a:gd name="connsiteY3" fmla="*/ 24435 h 1551108"/>
                <a:gd name="connsiteX4" fmla="*/ 318098 w 624975"/>
                <a:gd name="connsiteY4" fmla="*/ 15936 h 1551108"/>
                <a:gd name="connsiteX5" fmla="*/ 254211 w 624975"/>
                <a:gd name="connsiteY5" fmla="*/ 24435 h 1551108"/>
                <a:gd name="connsiteX6" fmla="*/ 137549 w 624975"/>
                <a:gd name="connsiteY6" fmla="*/ 96679 h 1551108"/>
                <a:gd name="connsiteX7" fmla="*/ 115328 w 624975"/>
                <a:gd name="connsiteY7" fmla="*/ 143424 h 1551108"/>
                <a:gd name="connsiteX8" fmla="*/ 12554 w 624975"/>
                <a:gd name="connsiteY8" fmla="*/ 670376 h 1551108"/>
                <a:gd name="connsiteX9" fmla="*/ 51441 w 624975"/>
                <a:gd name="connsiteY9" fmla="*/ 776617 h 1551108"/>
                <a:gd name="connsiteX10" fmla="*/ 68107 w 624975"/>
                <a:gd name="connsiteY10" fmla="*/ 780866 h 1551108"/>
                <a:gd name="connsiteX11" fmla="*/ 120883 w 624975"/>
                <a:gd name="connsiteY11" fmla="*/ 721372 h 1551108"/>
                <a:gd name="connsiteX12" fmla="*/ 206991 w 624975"/>
                <a:gd name="connsiteY12" fmla="*/ 275162 h 1551108"/>
                <a:gd name="connsiteX13" fmla="*/ 206991 w 624975"/>
                <a:gd name="connsiteY13" fmla="*/ 423899 h 1551108"/>
                <a:gd name="connsiteX14" fmla="*/ 104217 w 624975"/>
                <a:gd name="connsiteY14" fmla="*/ 950851 h 1551108"/>
                <a:gd name="connsiteX15" fmla="*/ 179214 w 624975"/>
                <a:gd name="connsiteY15" fmla="*/ 950851 h 1551108"/>
                <a:gd name="connsiteX16" fmla="*/ 179214 w 624975"/>
                <a:gd name="connsiteY16" fmla="*/ 1545797 h 1551108"/>
                <a:gd name="connsiteX17" fmla="*/ 290321 w 624975"/>
                <a:gd name="connsiteY17" fmla="*/ 1545797 h 1551108"/>
                <a:gd name="connsiteX18" fmla="*/ 290321 w 624975"/>
                <a:gd name="connsiteY18" fmla="*/ 950851 h 1551108"/>
                <a:gd name="connsiteX19" fmla="*/ 345874 w 624975"/>
                <a:gd name="connsiteY19" fmla="*/ 950851 h 1551108"/>
                <a:gd name="connsiteX20" fmla="*/ 345874 w 624975"/>
                <a:gd name="connsiteY20" fmla="*/ 1545797 h 1551108"/>
                <a:gd name="connsiteX21" fmla="*/ 456981 w 624975"/>
                <a:gd name="connsiteY21" fmla="*/ 1545797 h 1551108"/>
                <a:gd name="connsiteX22" fmla="*/ 456981 w 624975"/>
                <a:gd name="connsiteY22" fmla="*/ 950851 h 1551108"/>
                <a:gd name="connsiteX23" fmla="*/ 531978 w 624975"/>
                <a:gd name="connsiteY23" fmla="*/ 950851 h 1551108"/>
                <a:gd name="connsiteX24" fmla="*/ 429204 w 624975"/>
                <a:gd name="connsiteY24" fmla="*/ 423899 h 1551108"/>
                <a:gd name="connsiteX25" fmla="*/ 429204 w 624975"/>
                <a:gd name="connsiteY25" fmla="*/ 275162 h 1551108"/>
                <a:gd name="connsiteX26" fmla="*/ 515312 w 624975"/>
                <a:gd name="connsiteY26" fmla="*/ 721372 h 1551108"/>
                <a:gd name="connsiteX27" fmla="*/ 568088 w 624975"/>
                <a:gd name="connsiteY27" fmla="*/ 780866 h 1551108"/>
                <a:gd name="connsiteX28" fmla="*/ 584754 w 624975"/>
                <a:gd name="connsiteY28" fmla="*/ 776617 h 1551108"/>
                <a:gd name="connsiteX29" fmla="*/ 620864 w 624975"/>
                <a:gd name="connsiteY29" fmla="*/ 670376 h 155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24975" h="1551108">
                  <a:moveTo>
                    <a:pt x="620864" y="670376"/>
                  </a:moveTo>
                  <a:lnTo>
                    <a:pt x="520867" y="143424"/>
                  </a:lnTo>
                  <a:cubicBezTo>
                    <a:pt x="518090" y="122176"/>
                    <a:pt x="509757" y="105178"/>
                    <a:pt x="498646" y="96679"/>
                  </a:cubicBezTo>
                  <a:cubicBezTo>
                    <a:pt x="465314" y="62682"/>
                    <a:pt x="426427" y="41434"/>
                    <a:pt x="381984" y="24435"/>
                  </a:cubicBezTo>
                  <a:cubicBezTo>
                    <a:pt x="359763" y="20186"/>
                    <a:pt x="340319" y="15936"/>
                    <a:pt x="318098" y="15936"/>
                  </a:cubicBezTo>
                  <a:cubicBezTo>
                    <a:pt x="295876" y="15936"/>
                    <a:pt x="276433" y="20186"/>
                    <a:pt x="254211" y="24435"/>
                  </a:cubicBezTo>
                  <a:cubicBezTo>
                    <a:pt x="209769" y="37184"/>
                    <a:pt x="170881" y="62682"/>
                    <a:pt x="137549" y="96679"/>
                  </a:cubicBezTo>
                  <a:cubicBezTo>
                    <a:pt x="126438" y="109428"/>
                    <a:pt x="118105" y="122176"/>
                    <a:pt x="115328" y="143424"/>
                  </a:cubicBezTo>
                  <a:lnTo>
                    <a:pt x="12554" y="670376"/>
                  </a:lnTo>
                  <a:cubicBezTo>
                    <a:pt x="4221" y="717122"/>
                    <a:pt x="20887" y="763868"/>
                    <a:pt x="51441" y="776617"/>
                  </a:cubicBezTo>
                  <a:cubicBezTo>
                    <a:pt x="56997" y="780866"/>
                    <a:pt x="62552" y="780866"/>
                    <a:pt x="68107" y="780866"/>
                  </a:cubicBezTo>
                  <a:cubicBezTo>
                    <a:pt x="93106" y="780866"/>
                    <a:pt x="115328" y="755369"/>
                    <a:pt x="120883" y="721372"/>
                  </a:cubicBezTo>
                  <a:lnTo>
                    <a:pt x="206991" y="275162"/>
                  </a:lnTo>
                  <a:lnTo>
                    <a:pt x="206991" y="423899"/>
                  </a:lnTo>
                  <a:lnTo>
                    <a:pt x="104217" y="950851"/>
                  </a:lnTo>
                  <a:lnTo>
                    <a:pt x="179214" y="950851"/>
                  </a:lnTo>
                  <a:lnTo>
                    <a:pt x="179214" y="1545797"/>
                  </a:lnTo>
                  <a:lnTo>
                    <a:pt x="290321" y="1545797"/>
                  </a:lnTo>
                  <a:lnTo>
                    <a:pt x="290321" y="950851"/>
                  </a:lnTo>
                  <a:lnTo>
                    <a:pt x="345874" y="950851"/>
                  </a:lnTo>
                  <a:lnTo>
                    <a:pt x="345874" y="1545797"/>
                  </a:lnTo>
                  <a:lnTo>
                    <a:pt x="456981" y="1545797"/>
                  </a:lnTo>
                  <a:lnTo>
                    <a:pt x="456981" y="950851"/>
                  </a:lnTo>
                  <a:lnTo>
                    <a:pt x="531978" y="950851"/>
                  </a:lnTo>
                  <a:lnTo>
                    <a:pt x="429204" y="423899"/>
                  </a:lnTo>
                  <a:lnTo>
                    <a:pt x="429204" y="275162"/>
                  </a:lnTo>
                  <a:lnTo>
                    <a:pt x="515312" y="721372"/>
                  </a:lnTo>
                  <a:cubicBezTo>
                    <a:pt x="523645" y="759618"/>
                    <a:pt x="545866" y="780866"/>
                    <a:pt x="568088" y="780866"/>
                  </a:cubicBezTo>
                  <a:cubicBezTo>
                    <a:pt x="573643" y="780866"/>
                    <a:pt x="579199" y="780866"/>
                    <a:pt x="584754" y="776617"/>
                  </a:cubicBezTo>
                  <a:cubicBezTo>
                    <a:pt x="612531" y="763868"/>
                    <a:pt x="629197" y="717122"/>
                    <a:pt x="620864" y="67037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56FD5D7-156E-4A03-AAA5-4FBBE6F9AEAD}"/>
                  </a:ext>
                </a:extLst>
              </p:cNvPr>
              <p:cNvSpPr txBox="1"/>
              <p:nvPr/>
            </p:nvSpPr>
            <p:spPr>
              <a:xfrm>
                <a:off x="2984062" y="4502330"/>
                <a:ext cx="1724212" cy="1054391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56FD5D7-156E-4A03-AAA5-4FBBE6F9A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062" y="4502330"/>
                <a:ext cx="1724212" cy="1054391"/>
              </a:xfrm>
              <a:prstGeom prst="rect">
                <a:avLst/>
              </a:prstGeom>
              <a:blipFill>
                <a:blip r:embed="rId2"/>
                <a:stretch>
                  <a:fillRect l="-12324" b="-4000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2370E01-EF7D-4A03-9A75-37B1E14E5DC6}"/>
                  </a:ext>
                </a:extLst>
              </p:cNvPr>
              <p:cNvSpPr txBox="1"/>
              <p:nvPr/>
            </p:nvSpPr>
            <p:spPr>
              <a:xfrm>
                <a:off x="2976823" y="5685511"/>
                <a:ext cx="1974163" cy="898323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b="0" dirty="0" err="1">
                    <a:solidFill>
                      <a:schemeClr val="tx2"/>
                    </a:solidFill>
                  </a:rPr>
                  <a:t>hi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 h</a:t>
                </a:r>
                <a:endParaRPr lang="en-US" sz="3600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2370E01-EF7D-4A03-9A75-37B1E14E5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823" y="5685511"/>
                <a:ext cx="1974163" cy="898323"/>
              </a:xfrm>
              <a:prstGeom prst="rect">
                <a:avLst/>
              </a:prstGeom>
              <a:blipFill>
                <a:blip r:embed="rId3"/>
                <a:stretch>
                  <a:fillRect l="-8896" b="-10067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875FB297-3185-A618-6713-CF9888D8FDD9}"/>
              </a:ext>
            </a:extLst>
          </p:cNvPr>
          <p:cNvGrpSpPr/>
          <p:nvPr/>
        </p:nvGrpSpPr>
        <p:grpSpPr>
          <a:xfrm>
            <a:off x="7438427" y="1383277"/>
            <a:ext cx="1389942" cy="4628361"/>
            <a:chOff x="7438427" y="1383277"/>
            <a:chExt cx="1389942" cy="4628361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384BCA0-97D4-43B8-9AF0-82F95B3B1D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125202" y="1520777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Flowchart: Connector 37">
              <a:extLst>
                <a:ext uri="{FF2B5EF4-FFF2-40B4-BE49-F238E27FC236}">
                  <a16:creationId xmlns:a16="http://schemas.microsoft.com/office/drawing/2014/main" id="{1C5BE473-F45B-4A34-9D36-551D7094D29D}"/>
                </a:ext>
              </a:extLst>
            </p:cNvPr>
            <p:cNvSpPr/>
            <p:nvPr/>
          </p:nvSpPr>
          <p:spPr bwMode="auto">
            <a:xfrm>
              <a:off x="7960257" y="1383277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7264424-C31D-406C-AEE6-F5945A45EC7D}"/>
                </a:ext>
              </a:extLst>
            </p:cNvPr>
            <p:cNvGrpSpPr/>
            <p:nvPr/>
          </p:nvGrpSpPr>
          <p:grpSpPr>
            <a:xfrm>
              <a:off x="7870557" y="5546721"/>
              <a:ext cx="507350" cy="464917"/>
              <a:chOff x="1198328" y="4746501"/>
              <a:chExt cx="507350" cy="464917"/>
            </a:xfrm>
          </p:grpSpPr>
          <p:sp>
            <p:nvSpPr>
              <p:cNvPr id="45" name="Flowchart: Connector 44">
                <a:extLst>
                  <a:ext uri="{FF2B5EF4-FFF2-40B4-BE49-F238E27FC236}">
                    <a16:creationId xmlns:a16="http://schemas.microsoft.com/office/drawing/2014/main" id="{818BFA04-8525-434A-A6F4-3AC32B57F044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" name="Flowchart: Connector 45">
                <a:extLst>
                  <a:ext uri="{FF2B5EF4-FFF2-40B4-BE49-F238E27FC236}">
                    <a16:creationId xmlns:a16="http://schemas.microsoft.com/office/drawing/2014/main" id="{A8E2C2B1-84BB-4853-8847-48E1130EE5D2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D13099A-1D3E-4DFA-B59B-9120F709DC1F}"/>
                </a:ext>
              </a:extLst>
            </p:cNvPr>
            <p:cNvSpPr/>
            <p:nvPr/>
          </p:nvSpPr>
          <p:spPr bwMode="auto">
            <a:xfrm>
              <a:off x="7458699" y="381812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5F5F9643-CD63-4EEF-A784-2F82F260901F}"/>
                    </a:ext>
                  </a:extLst>
                </p:cNvPr>
                <p:cNvSpPr/>
                <p:nvPr/>
              </p:nvSpPr>
              <p:spPr bwMode="auto">
                <a:xfrm>
                  <a:off x="7447680" y="2968668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5F5F9643-CD63-4EEF-A784-2F82F2609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47680" y="2968668"/>
                  <a:ext cx="1369670" cy="559443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F327E9D-B28C-4682-ADA4-545A96DA3605}"/>
                </a:ext>
              </a:extLst>
            </p:cNvPr>
            <p:cNvSpPr/>
            <p:nvPr/>
          </p:nvSpPr>
          <p:spPr bwMode="auto">
            <a:xfrm>
              <a:off x="7439397" y="46517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hi,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450F892-87A4-AF09-FA01-8F853E34A9CE}"/>
                </a:ext>
              </a:extLst>
            </p:cNvPr>
            <p:cNvSpPr/>
            <p:nvPr/>
          </p:nvSpPr>
          <p:spPr bwMode="auto">
            <a:xfrm>
              <a:off x="7438427" y="205014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Input o, f, 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09679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11669</TotalTime>
  <Words>51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Optical Ray Tracing</vt:lpstr>
      <vt:lpstr>Formalize  UML (Basic)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427</cp:revision>
  <dcterms:created xsi:type="dcterms:W3CDTF">2021-11-11T14:49:04Z</dcterms:created>
  <dcterms:modified xsi:type="dcterms:W3CDTF">2025-03-31T12:13:00Z</dcterms:modified>
  <cp:category>www.sdba.info/ansi</cp:category>
</cp:coreProperties>
</file>