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434" r:id="rId2"/>
    <p:sldId id="336" r:id="rId3"/>
    <p:sldId id="319" r:id="rId4"/>
    <p:sldId id="343" r:id="rId5"/>
    <p:sldId id="356" r:id="rId6"/>
    <p:sldId id="35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34"/>
            <p14:sldId id="336"/>
            <p14:sldId id="319"/>
            <p14:sldId id="343"/>
            <p14:sldId id="356"/>
            <p14:sldId id="3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F1F1F1"/>
    <a:srgbClr val="FCFCFC"/>
    <a:srgbClr val="A8A8A8"/>
    <a:srgbClr val="FDFDFD"/>
    <a:srgbClr val="F3F3F3"/>
    <a:srgbClr val="FF33CC"/>
    <a:srgbClr val="0070C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623" autoAdjust="0"/>
    <p:restoredTop sz="95877" autoAdjust="0"/>
  </p:normalViewPr>
  <p:slideViewPr>
    <p:cSldViewPr snapToGrid="0">
      <p:cViewPr varScale="1">
        <p:scale>
          <a:sx n="151" d="100"/>
          <a:sy n="151" d="100"/>
        </p:scale>
        <p:origin x="1976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F03B8-A47A-4DE5-8B76-096579498BE5}"/>
              </a:ext>
            </a:extLst>
          </p:cNvPr>
          <p:cNvGrpSpPr/>
          <p:nvPr userDrawn="1"/>
        </p:nvGrpSpPr>
        <p:grpSpPr>
          <a:xfrm>
            <a:off x="124197" y="1291837"/>
            <a:ext cx="1388972" cy="4628361"/>
            <a:chOff x="-1551099" y="1336623"/>
            <a:chExt cx="1388972" cy="46283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1BDC67-7DAF-4F81-9EAE-F589E35DE1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-865294" y="1474123"/>
              <a:ext cx="3256" cy="39994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Rounded Rectangle 7">
              <a:extLst>
                <a:ext uri="{FF2B5EF4-FFF2-40B4-BE49-F238E27FC236}">
                  <a16:creationId xmlns:a16="http://schemas.microsoft.com/office/drawing/2014/main" id="{4F95D537-29A6-4B9A-8AC6-731C66C27E58}"/>
                </a:ext>
              </a:extLst>
            </p:cNvPr>
            <p:cNvSpPr/>
            <p:nvPr/>
          </p:nvSpPr>
          <p:spPr bwMode="auto">
            <a:xfrm>
              <a:off x="-1535286" y="1898539"/>
              <a:ext cx="1359335" cy="8124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o, f, 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E63625F-C9E3-49BA-B66C-7E7BCC8D55EE}"/>
                </a:ext>
              </a:extLst>
            </p:cNvPr>
            <p:cNvSpPr/>
            <p:nvPr/>
          </p:nvSpPr>
          <p:spPr bwMode="auto">
            <a:xfrm>
              <a:off x="-1030239" y="133662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649CF7F-CC13-4608-AAFF-E00EB6054910}"/>
                </a:ext>
              </a:extLst>
            </p:cNvPr>
            <p:cNvGrpSpPr/>
            <p:nvPr/>
          </p:nvGrpSpPr>
          <p:grpSpPr>
            <a:xfrm>
              <a:off x="-1119939" y="5500067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6087BE04-BD35-491C-A9B2-E26C34218FDB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DC1E6D15-5F90-45F0-83D3-685F7414AFE1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59D3A0-7702-4429-AF2D-B12417A5B008}"/>
                </a:ext>
              </a:extLst>
            </p:cNvPr>
            <p:cNvSpPr/>
            <p:nvPr/>
          </p:nvSpPr>
          <p:spPr bwMode="auto">
            <a:xfrm>
              <a:off x="-1531797" y="377147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hi=-(i/o)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hi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/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i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000" dirty="0">
                      <a:solidFill>
                        <a:schemeClr val="tx2"/>
                      </a:solidFill>
                      <a:latin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6408E8E7-D2ED-4F17-A224-A6C552CFF3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1542816" y="2922014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A855820-A6B9-472C-A688-CB036562ADC3}"/>
                </a:ext>
              </a:extLst>
            </p:cNvPr>
            <p:cNvSpPr/>
            <p:nvPr/>
          </p:nvSpPr>
          <p:spPr bwMode="auto">
            <a:xfrm>
              <a:off x="-1551099" y="460505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i, hi</a:t>
              </a:r>
              <a:endPara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71EADA-B08D-431E-B15E-62D522AAC809}"/>
              </a:ext>
            </a:extLst>
          </p:cNvPr>
          <p:cNvSpPr txBox="1"/>
          <p:nvPr userDrawn="1"/>
        </p:nvSpPr>
        <p:spPr>
          <a:xfrm>
            <a:off x="4389204" y="959641"/>
            <a:ext cx="2821767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3CF3E6-6C52-406C-B58D-59628F201BAA}"/>
              </a:ext>
            </a:extLst>
          </p:cNvPr>
          <p:cNvGrpSpPr/>
          <p:nvPr userDrawn="1"/>
        </p:nvGrpSpPr>
        <p:grpSpPr>
          <a:xfrm>
            <a:off x="4457273" y="1229704"/>
            <a:ext cx="1304081" cy="820744"/>
            <a:chOff x="-1539431" y="2559732"/>
            <a:chExt cx="1304081" cy="8207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B58C45-ACC1-43AB-B589-A7027CC891B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225D70-84B8-4689-8273-EDDBDC2D5C53}"/>
                </a:ext>
              </a:extLst>
            </p:cNvPr>
            <p:cNvSpPr/>
            <p:nvPr/>
          </p:nvSpPr>
          <p:spPr>
            <a:xfrm>
              <a:off x="-1133614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ox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07DF5B-5884-4883-B3C1-0810FFCD1473}"/>
              </a:ext>
            </a:extLst>
          </p:cNvPr>
          <p:cNvGrpSpPr/>
          <p:nvPr userDrawn="1"/>
        </p:nvGrpSpPr>
        <p:grpSpPr>
          <a:xfrm>
            <a:off x="5840612" y="1226177"/>
            <a:ext cx="1304081" cy="820744"/>
            <a:chOff x="-1539431" y="2559732"/>
            <a:chExt cx="1304081" cy="8207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B07EA3-0994-4255-A290-607FAABA61C3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1EC0F2-6C75-412B-AAE3-4F976043A578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9258D-731A-4F1E-B33A-7A2DA0CB7B35}"/>
              </a:ext>
            </a:extLst>
          </p:cNvPr>
          <p:cNvGrpSpPr/>
          <p:nvPr userDrawn="1"/>
        </p:nvGrpSpPr>
        <p:grpSpPr>
          <a:xfrm>
            <a:off x="4451413" y="1956530"/>
            <a:ext cx="1304081" cy="820744"/>
            <a:chOff x="-1539431" y="2559732"/>
            <a:chExt cx="1304081" cy="820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BF0B0F-0503-4197-BC3D-AC76D322C48D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B0B28E-2C6A-47CC-8EEC-6F40BCBB1A48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lx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EBA641-E346-4163-94EC-785A59AB0C06}"/>
              </a:ext>
            </a:extLst>
          </p:cNvPr>
          <p:cNvGrpSpPr/>
          <p:nvPr userDrawn="1"/>
        </p:nvGrpSpPr>
        <p:grpSpPr>
          <a:xfrm>
            <a:off x="5834752" y="1953003"/>
            <a:ext cx="1304081" cy="820744"/>
            <a:chOff x="-1539431" y="2559732"/>
            <a:chExt cx="1304081" cy="8207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DC4FEFA-CBDE-45EB-A3C2-1B1FE1FDEE52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0E290E-F7CE-4763-B78F-0400E9F10260}"/>
                </a:ext>
              </a:extLst>
            </p:cNvPr>
            <p:cNvSpPr/>
            <p:nvPr/>
          </p:nvSpPr>
          <p:spPr>
            <a:xfrm>
              <a:off x="-1073501" y="2559732"/>
              <a:ext cx="3722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lf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10C138-6E7E-43C3-8998-FFC485BF88F5}"/>
              </a:ext>
            </a:extLst>
          </p:cNvPr>
          <p:cNvGrpSpPr/>
          <p:nvPr userDrawn="1"/>
        </p:nvGrpSpPr>
        <p:grpSpPr>
          <a:xfrm>
            <a:off x="4445553" y="2683356"/>
            <a:ext cx="1304081" cy="820744"/>
            <a:chOff x="-1539431" y="2559732"/>
            <a:chExt cx="1304081" cy="82074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123D89-9303-451B-999E-9E3665E6BF08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762F14-3A4E-411A-85A4-5429474A3FB5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ix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EFE5F-49B4-4F28-A226-DA108CDD61E4}"/>
              </a:ext>
            </a:extLst>
          </p:cNvPr>
          <p:cNvGrpSpPr/>
          <p:nvPr userDrawn="1"/>
        </p:nvGrpSpPr>
        <p:grpSpPr>
          <a:xfrm>
            <a:off x="5828892" y="2679829"/>
            <a:ext cx="1304081" cy="820744"/>
            <a:chOff x="-1539431" y="2559732"/>
            <a:chExt cx="1304081" cy="82074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9D9B73F-241C-471E-B994-ED86B4C22324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E01E61E-4887-4291-B08C-28A36A1E6BCB}"/>
                </a:ext>
              </a:extLst>
            </p:cNvPr>
            <p:cNvSpPr/>
            <p:nvPr/>
          </p:nvSpPr>
          <p:spPr>
            <a:xfrm>
              <a:off x="-1099149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ih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366240-FEA9-44A4-AA15-314297D83E97}"/>
              </a:ext>
            </a:extLst>
          </p:cNvPr>
          <p:cNvGrpSpPr/>
          <p:nvPr userDrawn="1"/>
        </p:nvGrpSpPr>
        <p:grpSpPr>
          <a:xfrm>
            <a:off x="4439693" y="3410182"/>
            <a:ext cx="1304081" cy="820744"/>
            <a:chOff x="-1539431" y="2559732"/>
            <a:chExt cx="1304081" cy="8207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0F600E-6C05-4E3B-A6AA-2BE0DEA13B2E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95C379-24F7-419E-A457-0FF06EFA88B5}"/>
                </a:ext>
              </a:extLst>
            </p:cNvPr>
            <p:cNvSpPr/>
            <p:nvPr/>
          </p:nvSpPr>
          <p:spPr>
            <a:xfrm>
              <a:off x="-1056669" y="2559732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o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6B25A1-25B4-479E-9C57-880068DBD343}"/>
              </a:ext>
            </a:extLst>
          </p:cNvPr>
          <p:cNvGrpSpPr/>
          <p:nvPr userDrawn="1"/>
        </p:nvGrpSpPr>
        <p:grpSpPr>
          <a:xfrm>
            <a:off x="4433833" y="4137008"/>
            <a:ext cx="1304081" cy="820744"/>
            <a:chOff x="-1539431" y="2559732"/>
            <a:chExt cx="1304081" cy="8207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AB3D36-2ED4-45A2-9076-AC32FDE1B39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048AC6-BF50-487C-B804-E37A7E0868F2}"/>
                </a:ext>
              </a:extLst>
            </p:cNvPr>
            <p:cNvSpPr/>
            <p:nvPr/>
          </p:nvSpPr>
          <p:spPr>
            <a:xfrm>
              <a:off x="-1022205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1B3ABFF-D860-4833-A6F0-326BC8FC7A8E}"/>
              </a:ext>
            </a:extLst>
          </p:cNvPr>
          <p:cNvGrpSpPr/>
          <p:nvPr userDrawn="1"/>
        </p:nvGrpSpPr>
        <p:grpSpPr>
          <a:xfrm>
            <a:off x="5817172" y="4138170"/>
            <a:ext cx="1304081" cy="820744"/>
            <a:chOff x="-1539431" y="2559732"/>
            <a:chExt cx="1304081" cy="82074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5E388C3-627D-41BA-A543-6E883063EDC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1D55163-6B57-4094-97CF-717179D5100D}"/>
                </a:ext>
              </a:extLst>
            </p:cNvPr>
            <p:cNvSpPr/>
            <p:nvPr/>
          </p:nvSpPr>
          <p:spPr>
            <a:xfrm>
              <a:off x="-979757" y="2559732"/>
              <a:ext cx="184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EEC0612-FDDC-492F-84B7-2B1F3F63A4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4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­­­_WALKTHROUG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0784B-F948-43F5-AF60-25ADFEF2F7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16040" y="6217155"/>
            <a:ext cx="56011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2B215CC-B78D-C7E3-651B-F6A27DAD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0031"/>
            <a:ext cx="4163438" cy="55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58CEBA-CBBC-4A2A-AA64-CE17C47561ED}"/>
              </a:ext>
            </a:extLst>
          </p:cNvPr>
          <p:cNvSpPr/>
          <p:nvPr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D03490-E85B-47BC-BF5D-0CC418CF7631}"/>
              </a:ext>
            </a:extLst>
          </p:cNvPr>
          <p:cNvCxnSpPr/>
          <p:nvPr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AA579C-A31C-4418-8D12-7813E12C92DA}"/>
              </a:ext>
            </a:extLst>
          </p:cNvPr>
          <p:cNvCxnSpPr>
            <a:cxnSpLocks/>
          </p:cNvCxnSpPr>
          <p:nvPr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CE72F199-6490-4E84-AE1A-6A677AF87196}"/>
              </a:ext>
            </a:extLst>
          </p:cNvPr>
          <p:cNvSpPr/>
          <p:nvPr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249E18-EAF6-4DA4-AC5E-D8E5086E11B7}"/>
              </a:ext>
            </a:extLst>
          </p:cNvPr>
          <p:cNvGrpSpPr/>
          <p:nvPr/>
        </p:nvGrpSpPr>
        <p:grpSpPr>
          <a:xfrm>
            <a:off x="579833" y="5746026"/>
            <a:ext cx="507350" cy="464917"/>
            <a:chOff x="1198328" y="4746501"/>
            <a:chExt cx="507350" cy="464917"/>
          </a:xfrm>
        </p:grpSpPr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AD90FCFF-817E-4F0B-BB45-1695C86D3BB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D5391A35-7F6A-468F-AFB1-E51E05BE495A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7918F6-0F0F-4DA2-9598-152E46860695}"/>
              </a:ext>
            </a:extLst>
          </p:cNvPr>
          <p:cNvCxnSpPr>
            <a:cxnSpLocks/>
          </p:cNvCxnSpPr>
          <p:nvPr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85D95CD-09A9-47A7-9D3A-AE49556717E4}"/>
              </a:ext>
            </a:extLst>
          </p:cNvPr>
          <p:cNvSpPr/>
          <p:nvPr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DC4D90-FC89-4455-8539-CCF5E7EE9B26}"/>
              </a:ext>
            </a:extLst>
          </p:cNvPr>
          <p:cNvCxnSpPr>
            <a:cxnSpLocks/>
          </p:cNvCxnSpPr>
          <p:nvPr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AD6CD4-1930-4BCF-9A0A-284EFFBC2FCF}"/>
              </a:ext>
            </a:extLst>
          </p:cNvPr>
          <p:cNvCxnSpPr>
            <a:cxnSpLocks/>
          </p:cNvCxnSpPr>
          <p:nvPr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D49FCD-C41A-46CF-8ABE-68750D1D7BCF}"/>
              </a:ext>
            </a:extLst>
          </p:cNvPr>
          <p:cNvSpPr/>
          <p:nvPr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55058F3-8BB3-4555-8CE0-380D96928449}"/>
              </a:ext>
            </a:extLst>
          </p:cNvPr>
          <p:cNvCxnSpPr>
            <a:cxnSpLocks/>
          </p:cNvCxnSpPr>
          <p:nvPr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C11770-E6DB-4D80-BDE5-F985D708B931}"/>
              </a:ext>
            </a:extLst>
          </p:cNvPr>
          <p:cNvCxnSpPr>
            <a:cxnSpLocks/>
          </p:cNvCxnSpPr>
          <p:nvPr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/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7880615-3879-4D3A-9225-0C3521BC29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E04285-2911-4EE8-845A-7E5C9D6E00DE}"/>
              </a:ext>
            </a:extLst>
          </p:cNvPr>
          <p:cNvCxnSpPr>
            <a:cxnSpLocks/>
          </p:cNvCxnSpPr>
          <p:nvPr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B9878B-237C-4BD5-B9AD-4E90EB9D6B97}"/>
              </a:ext>
            </a:extLst>
          </p:cNvPr>
          <p:cNvCxnSpPr/>
          <p:nvPr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779CD0-B78A-4EA4-A5CE-ECF579FE46AD}"/>
              </a:ext>
            </a:extLst>
          </p:cNvPr>
          <p:cNvCxnSpPr>
            <a:cxnSpLocks/>
          </p:cNvCxnSpPr>
          <p:nvPr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F2D51D6-9E2B-40C5-BD21-0F98F12ABD4D}"/>
              </a:ext>
            </a:extLst>
          </p:cNvPr>
          <p:cNvCxnSpPr>
            <a:cxnSpLocks/>
          </p:cNvCxnSpPr>
          <p:nvPr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EE00E4-52B7-4288-B921-F3DD0204999A}"/>
              </a:ext>
            </a:extLst>
          </p:cNvPr>
          <p:cNvSpPr/>
          <p:nvPr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E7A5975-6FD2-4344-9BC2-5E67486FEDE0}"/>
              </a:ext>
            </a:extLst>
          </p:cNvPr>
          <p:cNvSpPr/>
          <p:nvPr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278923-DECE-45DA-BBF1-755D35BFBF50}"/>
              </a:ext>
            </a:extLst>
          </p:cNvPr>
          <p:cNvCxnSpPr>
            <a:cxnSpLocks/>
          </p:cNvCxnSpPr>
          <p:nvPr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DEA8670-9F2D-4B43-8A6B-4EEAC89342FD}"/>
              </a:ext>
            </a:extLst>
          </p:cNvPr>
          <p:cNvCxnSpPr>
            <a:cxnSpLocks/>
          </p:cNvCxnSpPr>
          <p:nvPr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0875562-8C99-431C-8E01-638A7F06BD7D}"/>
              </a:ext>
            </a:extLst>
          </p:cNvPr>
          <p:cNvCxnSpPr>
            <a:cxnSpLocks/>
            <a:endCxn id="32" idx="0"/>
          </p:cNvCxnSpPr>
          <p:nvPr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30B2C92-2B19-4DC5-A5C6-531B1015D213}"/>
              </a:ext>
            </a:extLst>
          </p:cNvPr>
          <p:cNvSpPr/>
          <p:nvPr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49BD952-27BA-4D3D-9EEC-474581FC394A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FD637D9-6914-4E31-A2E6-72D5D0F5C18C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0DAA993-F445-496B-ABA3-B9AD4AF21BE4}"/>
              </a:ext>
            </a:extLst>
          </p:cNvPr>
          <p:cNvCxnSpPr>
            <a:cxnSpLocks/>
          </p:cNvCxnSpPr>
          <p:nvPr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E6DDB6FC-75AE-4AFD-B26C-C0814ED68ED8}"/>
              </a:ext>
            </a:extLst>
          </p:cNvPr>
          <p:cNvSpPr/>
          <p:nvPr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959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FAAE167-0A27-45F4-A117-A7E8AC11AA14}"/>
              </a:ext>
            </a:extLst>
          </p:cNvPr>
          <p:cNvSpPr/>
          <p:nvPr userDrawn="1"/>
        </p:nvSpPr>
        <p:spPr bwMode="auto">
          <a:xfrm>
            <a:off x="290769" y="211172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ix, 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D918C7-584C-4366-BE96-C6C6FE510AFD}"/>
              </a:ext>
            </a:extLst>
          </p:cNvPr>
          <p:cNvCxnSpPr/>
          <p:nvPr userDrawn="1"/>
        </p:nvCxnSpPr>
        <p:spPr bwMode="auto">
          <a:xfrm>
            <a:off x="1093728" y="509021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D821B5-90FF-40D2-82D9-A77B854E1AC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4624" y="1550681"/>
            <a:ext cx="0" cy="578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4E388606-154D-44E5-A89E-F30EDF5C24B8}"/>
              </a:ext>
            </a:extLst>
          </p:cNvPr>
          <p:cNvSpPr/>
          <p:nvPr userDrawn="1"/>
        </p:nvSpPr>
        <p:spPr bwMode="auto">
          <a:xfrm>
            <a:off x="800649" y="1216265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21EAC03-9B9D-457A-BB6B-807DFB5CB21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63551" y="2671165"/>
            <a:ext cx="0" cy="2813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7460C07-6E1E-4C59-A584-A4FCE6A8543F}"/>
              </a:ext>
            </a:extLst>
          </p:cNvPr>
          <p:cNvSpPr/>
          <p:nvPr userDrawn="1"/>
        </p:nvSpPr>
        <p:spPr bwMode="auto">
          <a:xfrm>
            <a:off x="278716" y="295088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lx, lf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488BFA4-C28E-40BB-BDA5-14DD75A78F4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48386" y="3232398"/>
            <a:ext cx="13162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C0D62D7-310C-44AD-B2AE-BC3A3E896D8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13892" y="1882519"/>
            <a:ext cx="4051" cy="6136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A274504-C3EC-40D0-A1B2-5DD3B82AE95C}"/>
              </a:ext>
            </a:extLst>
          </p:cNvPr>
          <p:cNvSpPr/>
          <p:nvPr userDrawn="1"/>
        </p:nvSpPr>
        <p:spPr bwMode="auto">
          <a:xfrm>
            <a:off x="2109747" y="249621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o=ix-lx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4E0BAF1-7410-45DA-8AA1-88A18609B1B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990600" y="1179132"/>
            <a:ext cx="518412" cy="2121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364F04F-B069-4E09-B0E8-E55FA7492F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28292" y="3079167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/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11B16889-FCFD-43FF-BE8A-37034F11E4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2109747" y="328870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EFFD618-53FA-49D7-ADEB-60943320372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808694" y="38437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BE7C494-E802-4B94-982C-C3FA525C62EF}"/>
              </a:ext>
            </a:extLst>
          </p:cNvPr>
          <p:cNvCxnSpPr/>
          <p:nvPr userDrawn="1"/>
        </p:nvCxnSpPr>
        <p:spPr bwMode="auto">
          <a:xfrm>
            <a:off x="1093728" y="405582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E879AE4-567D-4E64-B40B-4B421B810EF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6576" y="4081316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40EF293-0C40-404D-A1E9-97E249863A8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747" y="4093841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A16A1571-BDA4-465A-AE2A-88798F8E6349}"/>
              </a:ext>
            </a:extLst>
          </p:cNvPr>
          <p:cNvSpPr/>
          <p:nvPr userDrawn="1"/>
        </p:nvSpPr>
        <p:spPr bwMode="auto">
          <a:xfrm>
            <a:off x="585676" y="4302113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x=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lx+i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2CFCBC0-C5B3-47DB-894F-85D93D3BE946}"/>
              </a:ext>
            </a:extLst>
          </p:cNvPr>
          <p:cNvSpPr/>
          <p:nvPr userDrawn="1"/>
        </p:nvSpPr>
        <p:spPr bwMode="auto">
          <a:xfrm>
            <a:off x="2108469" y="43021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h=-(i/o)ih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4D835B7-23A0-4C5A-A9D9-F5EB79309E6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190737" y="4861555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80E01E6-922B-431D-B604-231C840746E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17814" y="4869862"/>
            <a:ext cx="0" cy="2120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CE4C34D-E115-4DEC-A146-53484C050EB3}"/>
              </a:ext>
            </a:extLst>
          </p:cNvPr>
          <p:cNvCxnSpPr>
            <a:cxnSpLocks/>
            <a:endCxn id="97" idx="0"/>
          </p:cNvCxnSpPr>
          <p:nvPr userDrawn="1"/>
        </p:nvCxnSpPr>
        <p:spPr bwMode="auto">
          <a:xfrm flipH="1">
            <a:off x="2032492" y="5081920"/>
            <a:ext cx="19290" cy="5944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2278F621-8655-4AA9-9010-79E70ED93C6E}"/>
              </a:ext>
            </a:extLst>
          </p:cNvPr>
          <p:cNvSpPr/>
          <p:nvPr userDrawn="1"/>
        </p:nvSpPr>
        <p:spPr bwMode="auto">
          <a:xfrm>
            <a:off x="1347657" y="567634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ix,ih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1F3C20A-530A-4D0A-B46C-D885ACBAD924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087183" y="5956069"/>
            <a:ext cx="2604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B880176-8AA1-4129-A1E1-7E0159D025D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82519"/>
            <a:ext cx="2" cy="13498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7BD3531-E637-409E-9CE4-B59776F29C70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780014" y="1867587"/>
            <a:ext cx="10482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Rectangle: Single Corner Snipped 100">
            <a:extLst>
              <a:ext uri="{FF2B5EF4-FFF2-40B4-BE49-F238E27FC236}">
                <a16:creationId xmlns:a16="http://schemas.microsoft.com/office/drawing/2014/main" id="{F38A61EA-2EEB-4A1E-A384-138D17448277}"/>
              </a:ext>
            </a:extLst>
          </p:cNvPr>
          <p:cNvSpPr/>
          <p:nvPr userDrawn="1"/>
        </p:nvSpPr>
        <p:spPr bwMode="auto">
          <a:xfrm>
            <a:off x="1270511" y="995840"/>
            <a:ext cx="1369670" cy="578734"/>
          </a:xfrm>
          <a:prstGeom prst="snip1Rect">
            <a:avLst>
              <a:gd name="adj" fmla="val 19337"/>
            </a:avLst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Last image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is next object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E09863B-EC55-4D42-A2F2-BC7CE2D4600E}"/>
              </a:ext>
            </a:extLst>
          </p:cNvPr>
          <p:cNvGrpSpPr/>
          <p:nvPr userDrawn="1"/>
        </p:nvGrpSpPr>
        <p:grpSpPr>
          <a:xfrm>
            <a:off x="4203767" y="1622730"/>
            <a:ext cx="507350" cy="464917"/>
            <a:chOff x="1197358" y="4743604"/>
            <a:chExt cx="507350" cy="464917"/>
          </a:xfrm>
        </p:grpSpPr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6C22AED9-94D0-4A1C-8972-B8B074BFCC37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Flowchart: Connector 71">
              <a:extLst>
                <a:ext uri="{FF2B5EF4-FFF2-40B4-BE49-F238E27FC236}">
                  <a16:creationId xmlns:a16="http://schemas.microsoft.com/office/drawing/2014/main" id="{F4615B02-DBCA-47E9-8F66-058BA36B2566}"/>
                </a:ext>
              </a:extLst>
            </p:cNvPr>
            <p:cNvSpPr/>
            <p:nvPr/>
          </p:nvSpPr>
          <p:spPr bwMode="auto">
            <a:xfrm>
              <a:off x="1197358" y="4743604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34F0301-7AD4-4FDB-A7BB-0F2FD0CFF90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03138" y="2811858"/>
            <a:ext cx="77246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Diamond 65">
            <a:extLst>
              <a:ext uri="{FF2B5EF4-FFF2-40B4-BE49-F238E27FC236}">
                <a16:creationId xmlns:a16="http://schemas.microsoft.com/office/drawing/2014/main" id="{2A3AFA11-CBE5-4456-8C7D-610C914B0C6F}"/>
              </a:ext>
            </a:extLst>
          </p:cNvPr>
          <p:cNvSpPr/>
          <p:nvPr userDrawn="1"/>
        </p:nvSpPr>
        <p:spPr bwMode="auto">
          <a:xfrm>
            <a:off x="2629290" y="167323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2FCE4B8-F611-4321-A1BF-E9380C5EB6FB}"/>
              </a:ext>
            </a:extLst>
          </p:cNvPr>
          <p:cNvCxnSpPr>
            <a:cxnSpLocks/>
            <a:endCxn id="72" idx="2"/>
          </p:cNvCxnSpPr>
          <p:nvPr userDrawn="1"/>
        </p:nvCxnSpPr>
        <p:spPr bwMode="auto">
          <a:xfrm flipV="1">
            <a:off x="1917279" y="1855189"/>
            <a:ext cx="2286488" cy="145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9C3C4B9E-0F5D-455D-8D36-4A46128AA534}"/>
              </a:ext>
            </a:extLst>
          </p:cNvPr>
          <p:cNvSpPr/>
          <p:nvPr userDrawn="1"/>
        </p:nvSpPr>
        <p:spPr>
          <a:xfrm>
            <a:off x="3103843" y="1563221"/>
            <a:ext cx="570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lf=0</a:t>
            </a:r>
            <a:endParaRPr lang="en-IN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39425F-624F-4656-B8AA-54C090652B57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208707" y="5956069"/>
            <a:ext cx="113895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7DEDE6-CC78-4D7C-A67C-E841D62F3B1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94748" y="2802798"/>
            <a:ext cx="13959" cy="31727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9523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52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84833-56B7-4A95-9D37-77AEDA4655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05928" y="2425647"/>
            <a:ext cx="4729221" cy="1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D5FFA2E-0815-4D83-820E-62EF25ADC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704"/>
            <a:ext cx="4112887" cy="57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9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31AC47-90C5-4A07-BEB9-F3873744F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3530"/>
            <a:ext cx="3581081" cy="57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82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524977" y="6044987"/>
            <a:ext cx="561902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8F2E63C-D835-4B15-B9E9-62ABE7CAE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3533"/>
            <a:ext cx="3524977" cy="571595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39CB29F-4417-4DCE-A10F-B4DA408A0B46}"/>
              </a:ext>
            </a:extLst>
          </p:cNvPr>
          <p:cNvGrpSpPr/>
          <p:nvPr userDrawn="1"/>
        </p:nvGrpSpPr>
        <p:grpSpPr>
          <a:xfrm>
            <a:off x="3584776" y="887684"/>
            <a:ext cx="2834781" cy="4068834"/>
            <a:chOff x="5891877" y="3335462"/>
            <a:chExt cx="1257904" cy="28567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9853D6-84FD-482F-A078-8DB083B4138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452D98-82A2-4243-B709-C5EB89257B9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E5473C6-AA39-42A2-9C74-0B0296E333ED}"/>
              </a:ext>
            </a:extLst>
          </p:cNvPr>
          <p:cNvGrpSpPr/>
          <p:nvPr userDrawn="1"/>
        </p:nvGrpSpPr>
        <p:grpSpPr>
          <a:xfrm>
            <a:off x="3678863" y="1982505"/>
            <a:ext cx="1167307" cy="741191"/>
            <a:chOff x="6877748" y="1850550"/>
            <a:chExt cx="1167307" cy="74119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EE90962-1108-4F11-A6C6-0DCBF9BF5D8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D89744F-B47B-4E9B-848B-495E696BDD57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A41C69-8353-4BEA-AD9D-0C6FD0A96631}"/>
              </a:ext>
            </a:extLst>
          </p:cNvPr>
          <p:cNvGrpSpPr/>
          <p:nvPr userDrawn="1"/>
        </p:nvGrpSpPr>
        <p:grpSpPr>
          <a:xfrm>
            <a:off x="3678866" y="1241700"/>
            <a:ext cx="1167307" cy="781671"/>
            <a:chOff x="6877748" y="1810070"/>
            <a:chExt cx="1167307" cy="7816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B94C43-3727-4818-AF10-6A8CC78706C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7FEC4F-16F3-477A-9252-34C2AC9EFBA2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ix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4133C8-CFE1-45EE-B780-A78B30353D72}"/>
              </a:ext>
            </a:extLst>
          </p:cNvPr>
          <p:cNvGrpSpPr/>
          <p:nvPr userDrawn="1"/>
        </p:nvGrpSpPr>
        <p:grpSpPr>
          <a:xfrm>
            <a:off x="3678865" y="2687809"/>
            <a:ext cx="1167307" cy="741191"/>
            <a:chOff x="6877748" y="1850550"/>
            <a:chExt cx="1167307" cy="74119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937C56-11DD-4986-907B-28A3D726AF5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A22D7F-A00D-43B5-9DF4-6D1393329AA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34BC7-8782-4F6F-91DA-FD14C0208130}"/>
              </a:ext>
            </a:extLst>
          </p:cNvPr>
          <p:cNvGrpSpPr/>
          <p:nvPr userDrawn="1"/>
        </p:nvGrpSpPr>
        <p:grpSpPr>
          <a:xfrm>
            <a:off x="3678864" y="3359241"/>
            <a:ext cx="1167307" cy="741191"/>
            <a:chOff x="6877748" y="1850550"/>
            <a:chExt cx="1167307" cy="741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29B9DC-1B5F-4A91-8B46-8B792136E5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79FB0B-76F0-4072-A426-21BDA2CCB974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i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3CCD2E-A8B9-4611-BCB8-CCC59FC15F7D}"/>
              </a:ext>
            </a:extLst>
          </p:cNvPr>
          <p:cNvGrpSpPr/>
          <p:nvPr userDrawn="1"/>
        </p:nvGrpSpPr>
        <p:grpSpPr>
          <a:xfrm>
            <a:off x="5111426" y="1225328"/>
            <a:ext cx="1167307" cy="791049"/>
            <a:chOff x="6877748" y="1800692"/>
            <a:chExt cx="1167307" cy="79104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93470A-5CB3-4E58-9333-5C1A20A5670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2B22AB-7CBD-4B63-9864-87195EEB92FB}"/>
                </a:ext>
              </a:extLst>
            </p:cNvPr>
            <p:cNvSpPr/>
            <p:nvPr/>
          </p:nvSpPr>
          <p:spPr>
            <a:xfrm>
              <a:off x="6877749" y="180069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FEA1FD-DBA0-4221-AF2D-D0D53040458C}"/>
              </a:ext>
            </a:extLst>
          </p:cNvPr>
          <p:cNvGrpSpPr/>
          <p:nvPr userDrawn="1"/>
        </p:nvGrpSpPr>
        <p:grpSpPr>
          <a:xfrm>
            <a:off x="5111424" y="1947164"/>
            <a:ext cx="1167307" cy="781671"/>
            <a:chOff x="6877748" y="1810070"/>
            <a:chExt cx="1167307" cy="78167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7E05869-221F-4903-BF26-D3923B75FB0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26CB64-3BD9-4E9A-A2BC-A090FCE06BAA}"/>
                </a:ext>
              </a:extLst>
            </p:cNvPr>
            <p:cNvSpPr/>
            <p:nvPr/>
          </p:nvSpPr>
          <p:spPr>
            <a:xfrm>
              <a:off x="6877749" y="181007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oh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0CEB06-39F6-4537-B426-ABE3167F6D08}"/>
              </a:ext>
            </a:extLst>
          </p:cNvPr>
          <p:cNvGrpSpPr/>
          <p:nvPr userDrawn="1"/>
        </p:nvGrpSpPr>
        <p:grpSpPr>
          <a:xfrm>
            <a:off x="5111424" y="2665307"/>
            <a:ext cx="1167307" cy="758226"/>
            <a:chOff x="6877748" y="1833515"/>
            <a:chExt cx="1167307" cy="7582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21FDBB-4AB1-44EF-A76D-4B4A5BB66CD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539C550-E78C-4EBE-BFE3-84CDF42CA6C2}"/>
                </a:ext>
              </a:extLst>
            </p:cNvPr>
            <p:cNvSpPr/>
            <p:nvPr/>
          </p:nvSpPr>
          <p:spPr>
            <a:xfrm>
              <a:off x="6877749" y="1833515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lx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CCD4D6-012E-4313-9A9B-71EEC948BA47}"/>
              </a:ext>
            </a:extLst>
          </p:cNvPr>
          <p:cNvGrpSpPr/>
          <p:nvPr userDrawn="1"/>
        </p:nvGrpSpPr>
        <p:grpSpPr>
          <a:xfrm>
            <a:off x="5111423" y="3364890"/>
            <a:ext cx="1167307" cy="744159"/>
            <a:chOff x="6877748" y="1847582"/>
            <a:chExt cx="1167307" cy="7441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480E30-D575-4804-A496-ACF09EF13BD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D6486A-EFFD-4ED4-9538-CB2B4601318A}"/>
                </a:ext>
              </a:extLst>
            </p:cNvPr>
            <p:cNvSpPr/>
            <p:nvPr/>
          </p:nvSpPr>
          <p:spPr>
            <a:xfrm>
              <a:off x="6877749" y="1847582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lf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1DA3B34-C67D-4200-BC0C-8DC3F0C3231E}"/>
              </a:ext>
            </a:extLst>
          </p:cNvPr>
          <p:cNvSpPr/>
          <p:nvPr userDrawn="1"/>
        </p:nvSpPr>
        <p:spPr bwMode="auto">
          <a:xfrm>
            <a:off x="5111423" y="4397470"/>
            <a:ext cx="1167307" cy="43598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36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6044987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2000D-BC76-4FEE-8260-3D97D33005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6382"/>
            <a:ext cx="4368801" cy="5167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4C9A-94F7-4287-B080-09E4BB0F3D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CD62F4-BE10-4F2F-9FED-F0E9F4ACCE90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4F4800-C1A4-4C55-83DC-52D0F01A8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6382"/>
            <a:ext cx="4368801" cy="51673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912DF9-0F73-4EAD-A881-4B5E7BCEE5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39237"/>
            <a:ext cx="4368801" cy="517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1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21ACC3-88EA-4266-8F39-E1A8E192671B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4A342-FAEB-4726-893D-4C922F0D3A6B}"/>
              </a:ext>
            </a:extLst>
          </p:cNvPr>
          <p:cNvSpPr/>
          <p:nvPr userDrawn="1"/>
        </p:nvSpPr>
        <p:spPr bwMode="auto">
          <a:xfrm>
            <a:off x="4652095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9D992-CA8E-46D4-A7CA-92E0EE551D5A}"/>
              </a:ext>
            </a:extLst>
          </p:cNvPr>
          <p:cNvSpPr/>
          <p:nvPr userDrawn="1"/>
        </p:nvSpPr>
        <p:spPr bwMode="auto">
          <a:xfrm>
            <a:off x="5756502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49075-F52E-4B8D-83C6-DAA1B943A967}"/>
              </a:ext>
            </a:extLst>
          </p:cNvPr>
          <p:cNvSpPr/>
          <p:nvPr userDrawn="1"/>
        </p:nvSpPr>
        <p:spPr bwMode="auto">
          <a:xfrm>
            <a:off x="4652095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597A6F-D4BC-4ECB-BD3E-F4E9B0CFDB00}"/>
              </a:ext>
            </a:extLst>
          </p:cNvPr>
          <p:cNvSpPr/>
          <p:nvPr userDrawn="1"/>
        </p:nvSpPr>
        <p:spPr bwMode="auto">
          <a:xfrm>
            <a:off x="5753098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47983-FD37-47EA-A54B-4EF8C900D658}"/>
              </a:ext>
            </a:extLst>
          </p:cNvPr>
          <p:cNvSpPr/>
          <p:nvPr userDrawn="1"/>
        </p:nvSpPr>
        <p:spPr bwMode="auto">
          <a:xfrm>
            <a:off x="4652095" y="371475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3F90F2-C5F1-4074-B8FD-A0909D80000F}"/>
              </a:ext>
            </a:extLst>
          </p:cNvPr>
          <p:cNvSpPr/>
          <p:nvPr userDrawn="1"/>
        </p:nvSpPr>
        <p:spPr bwMode="auto">
          <a:xfrm>
            <a:off x="5749202" y="3714750"/>
            <a:ext cx="1009650" cy="46355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B11AB-84EF-45E0-8984-4738CCFD81D2}"/>
              </a:ext>
            </a:extLst>
          </p:cNvPr>
          <p:cNvSpPr txBox="1"/>
          <p:nvPr userDrawn="1"/>
        </p:nvSpPr>
        <p:spPr>
          <a:xfrm>
            <a:off x="4967049" y="1372116"/>
            <a:ext cx="1585690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b="1" dirty="0">
                <a:solidFill>
                  <a:schemeClr val="tx2"/>
                </a:solidFill>
              </a:rPr>
              <a:t>o	       i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lx 	      lf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ix  	  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41DE619-A0FC-4B69-BB4F-E45A4599D5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0749"/>
            <a:ext cx="4368801" cy="51673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BCE1F9-D158-4EA4-8170-8C4DB6FB99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21ACC3-88EA-4266-8F39-E1A8E192671B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4A342-FAEB-4726-893D-4C922F0D3A6B}"/>
              </a:ext>
            </a:extLst>
          </p:cNvPr>
          <p:cNvSpPr/>
          <p:nvPr userDrawn="1"/>
        </p:nvSpPr>
        <p:spPr bwMode="auto">
          <a:xfrm>
            <a:off x="4652095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9D992-CA8E-46D4-A7CA-92E0EE551D5A}"/>
              </a:ext>
            </a:extLst>
          </p:cNvPr>
          <p:cNvSpPr/>
          <p:nvPr userDrawn="1"/>
        </p:nvSpPr>
        <p:spPr bwMode="auto">
          <a:xfrm>
            <a:off x="5756502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49075-F52E-4B8D-83C6-DAA1B943A967}"/>
              </a:ext>
            </a:extLst>
          </p:cNvPr>
          <p:cNvSpPr/>
          <p:nvPr userDrawn="1"/>
        </p:nvSpPr>
        <p:spPr bwMode="auto">
          <a:xfrm>
            <a:off x="4652095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597A6F-D4BC-4ECB-BD3E-F4E9B0CFDB00}"/>
              </a:ext>
            </a:extLst>
          </p:cNvPr>
          <p:cNvSpPr/>
          <p:nvPr userDrawn="1"/>
        </p:nvSpPr>
        <p:spPr bwMode="auto">
          <a:xfrm>
            <a:off x="5753098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47983-FD37-47EA-A54B-4EF8C900D658}"/>
              </a:ext>
            </a:extLst>
          </p:cNvPr>
          <p:cNvSpPr/>
          <p:nvPr userDrawn="1"/>
        </p:nvSpPr>
        <p:spPr bwMode="auto">
          <a:xfrm>
            <a:off x="4652095" y="371475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3F90F2-C5F1-4074-B8FD-A0909D80000F}"/>
              </a:ext>
            </a:extLst>
          </p:cNvPr>
          <p:cNvSpPr/>
          <p:nvPr userDrawn="1"/>
        </p:nvSpPr>
        <p:spPr bwMode="auto">
          <a:xfrm>
            <a:off x="5749202" y="3714750"/>
            <a:ext cx="1009650" cy="46355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B11AB-84EF-45E0-8984-4738CCFD81D2}"/>
              </a:ext>
            </a:extLst>
          </p:cNvPr>
          <p:cNvSpPr txBox="1"/>
          <p:nvPr userDrawn="1"/>
        </p:nvSpPr>
        <p:spPr>
          <a:xfrm>
            <a:off x="4967049" y="1372116"/>
            <a:ext cx="1585690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b="1" dirty="0">
                <a:solidFill>
                  <a:schemeClr val="tx2"/>
                </a:solidFill>
              </a:rPr>
              <a:t>o	       i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lx 	      lf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ix  	  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6D99A2-F33A-4834-A404-01FDCDFAF737}"/>
              </a:ext>
            </a:extLst>
          </p:cNvPr>
          <p:cNvSpPr txBox="1"/>
          <p:nvPr userDrawn="1"/>
        </p:nvSpPr>
        <p:spPr>
          <a:xfrm>
            <a:off x="4648200" y="36735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 </a:t>
            </a:r>
            <a:r>
              <a:rPr lang="en-US" sz="3000" dirty="0">
                <a:solidFill>
                  <a:schemeClr val="tx2"/>
                </a:solidFill>
              </a:rPr>
              <a:t>0.0</a:t>
            </a:r>
            <a:r>
              <a:rPr lang="en-US" sz="3000" dirty="0"/>
              <a:t>	    </a:t>
            </a:r>
            <a:r>
              <a:rPr lang="en-US" sz="3000" dirty="0">
                <a:solidFill>
                  <a:schemeClr val="tx2"/>
                </a:solidFill>
              </a:rPr>
              <a:t>1.0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5EBE4A-CF17-4FB0-866F-206241495A88}"/>
              </a:ext>
            </a:extLst>
          </p:cNvPr>
          <p:cNvSpPr txBox="1"/>
          <p:nvPr userDrawn="1"/>
        </p:nvSpPr>
        <p:spPr>
          <a:xfrm>
            <a:off x="4648200" y="27337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</a:t>
            </a:r>
            <a:r>
              <a:rPr lang="en-US" sz="3000" dirty="0">
                <a:solidFill>
                  <a:schemeClr val="tx2"/>
                </a:solidFill>
              </a:rPr>
              <a:t>10.0</a:t>
            </a:r>
            <a:r>
              <a:rPr lang="en-US" sz="3000" dirty="0"/>
              <a:t>	    </a:t>
            </a:r>
            <a:r>
              <a:rPr lang="en-US" sz="3000" dirty="0">
                <a:solidFill>
                  <a:schemeClr val="tx2"/>
                </a:solidFill>
              </a:rPr>
              <a:t>5.0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AFFEC6-D47A-4B7C-B409-5A633CBDA466}"/>
              </a:ext>
            </a:extLst>
          </p:cNvPr>
          <p:cNvSpPr txBox="1"/>
          <p:nvPr userDrawn="1"/>
        </p:nvSpPr>
        <p:spPr>
          <a:xfrm>
            <a:off x="4765616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10.0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96CEA5-593E-4E23-95A2-730C18124D35}"/>
              </a:ext>
            </a:extLst>
          </p:cNvPr>
          <p:cNvSpPr txBox="1"/>
          <p:nvPr userDrawn="1"/>
        </p:nvSpPr>
        <p:spPr>
          <a:xfrm>
            <a:off x="5856258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10.0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3AC7DFD-B54D-4B0C-AFFB-6AE470ED2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7332"/>
            <a:ext cx="4368801" cy="51673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E15D3C3-A328-4C93-A1A1-5E59D8BD6F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846FD4-A682-4591-889B-AA4EE0E8039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21ACC3-88EA-4266-8F39-E1A8E192671B}"/>
              </a:ext>
            </a:extLst>
          </p:cNvPr>
          <p:cNvSpPr/>
          <p:nvPr userDrawn="1"/>
        </p:nvSpPr>
        <p:spPr bwMode="auto">
          <a:xfrm>
            <a:off x="4560742" y="1016000"/>
            <a:ext cx="2316307" cy="372745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FB96A-7BB7-4B6C-9DAB-D44D1AF5CB19}"/>
              </a:ext>
            </a:extLst>
          </p:cNvPr>
          <p:cNvSpPr txBox="1"/>
          <p:nvPr userDrawn="1"/>
        </p:nvSpPr>
        <p:spPr>
          <a:xfrm>
            <a:off x="5782916" y="10160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main()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4A342-FAEB-4726-893D-4C922F0D3A6B}"/>
              </a:ext>
            </a:extLst>
          </p:cNvPr>
          <p:cNvSpPr/>
          <p:nvPr userDrawn="1"/>
        </p:nvSpPr>
        <p:spPr bwMode="auto">
          <a:xfrm>
            <a:off x="4652095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9D992-CA8E-46D4-A7CA-92E0EE551D5A}"/>
              </a:ext>
            </a:extLst>
          </p:cNvPr>
          <p:cNvSpPr/>
          <p:nvPr userDrawn="1"/>
        </p:nvSpPr>
        <p:spPr bwMode="auto">
          <a:xfrm>
            <a:off x="5756502" y="18288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49075-F52E-4B8D-83C6-DAA1B943A967}"/>
              </a:ext>
            </a:extLst>
          </p:cNvPr>
          <p:cNvSpPr/>
          <p:nvPr userDrawn="1"/>
        </p:nvSpPr>
        <p:spPr bwMode="auto">
          <a:xfrm>
            <a:off x="4652095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597A6F-D4BC-4ECB-BD3E-F4E9B0CFDB00}"/>
              </a:ext>
            </a:extLst>
          </p:cNvPr>
          <p:cNvSpPr/>
          <p:nvPr userDrawn="1"/>
        </p:nvSpPr>
        <p:spPr bwMode="auto">
          <a:xfrm>
            <a:off x="5753098" y="278130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47983-FD37-47EA-A54B-4EF8C900D658}"/>
              </a:ext>
            </a:extLst>
          </p:cNvPr>
          <p:cNvSpPr/>
          <p:nvPr userDrawn="1"/>
        </p:nvSpPr>
        <p:spPr bwMode="auto">
          <a:xfrm>
            <a:off x="4652095" y="3714750"/>
            <a:ext cx="100965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3F90F2-C5F1-4074-B8FD-A0909D80000F}"/>
              </a:ext>
            </a:extLst>
          </p:cNvPr>
          <p:cNvSpPr/>
          <p:nvPr userDrawn="1"/>
        </p:nvSpPr>
        <p:spPr bwMode="auto">
          <a:xfrm>
            <a:off x="5749202" y="3714750"/>
            <a:ext cx="1009650" cy="46355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B11AB-84EF-45E0-8984-4738CCFD81D2}"/>
              </a:ext>
            </a:extLst>
          </p:cNvPr>
          <p:cNvSpPr txBox="1"/>
          <p:nvPr userDrawn="1"/>
        </p:nvSpPr>
        <p:spPr>
          <a:xfrm>
            <a:off x="4967049" y="1372116"/>
            <a:ext cx="1585690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b="1" dirty="0">
                <a:solidFill>
                  <a:schemeClr val="tx2"/>
                </a:solidFill>
              </a:rPr>
              <a:t>o	       i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lx 	      lf </a:t>
            </a:r>
          </a:p>
          <a:p>
            <a:endParaRPr lang="en-US" sz="3100" b="1" dirty="0">
              <a:solidFill>
                <a:schemeClr val="tx2"/>
              </a:solidFill>
            </a:endParaRPr>
          </a:p>
          <a:p>
            <a:r>
              <a:rPr lang="en-US" sz="3100" b="1" dirty="0">
                <a:solidFill>
                  <a:schemeClr val="tx2"/>
                </a:solidFill>
              </a:rPr>
              <a:t>ix  	  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6D99A2-F33A-4834-A404-01FDCDFAF737}"/>
              </a:ext>
            </a:extLst>
          </p:cNvPr>
          <p:cNvSpPr txBox="1"/>
          <p:nvPr userDrawn="1"/>
        </p:nvSpPr>
        <p:spPr>
          <a:xfrm>
            <a:off x="4648200" y="36735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</a:t>
            </a:r>
            <a:r>
              <a:rPr lang="en-US" sz="3000" dirty="0">
                <a:solidFill>
                  <a:schemeClr val="tx2"/>
                </a:solidFill>
              </a:rPr>
              <a:t>20.0</a:t>
            </a:r>
            <a:r>
              <a:rPr lang="en-US" sz="3000" dirty="0"/>
              <a:t>	   </a:t>
            </a:r>
            <a:r>
              <a:rPr lang="en-US" sz="3000" dirty="0">
                <a:solidFill>
                  <a:schemeClr val="tx2"/>
                </a:solidFill>
              </a:rPr>
              <a:t>-1.0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5EBE4A-CF17-4FB0-866F-206241495A88}"/>
              </a:ext>
            </a:extLst>
          </p:cNvPr>
          <p:cNvSpPr txBox="1"/>
          <p:nvPr userDrawn="1"/>
        </p:nvSpPr>
        <p:spPr>
          <a:xfrm>
            <a:off x="4648200" y="2733764"/>
            <a:ext cx="2089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</a:t>
            </a:r>
            <a:r>
              <a:rPr lang="en-US" sz="3000" dirty="0">
                <a:solidFill>
                  <a:schemeClr val="tx2"/>
                </a:solidFill>
              </a:rPr>
              <a:t>35.0</a:t>
            </a:r>
            <a:r>
              <a:rPr lang="en-US" sz="3000" dirty="0"/>
              <a:t>    </a:t>
            </a:r>
            <a:r>
              <a:rPr lang="en-US" sz="3000" dirty="0">
                <a:solidFill>
                  <a:schemeClr val="tx2"/>
                </a:solidFill>
              </a:rPr>
              <a:t>10.0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AFFEC6-D47A-4B7C-B409-5A633CBDA466}"/>
              </a:ext>
            </a:extLst>
          </p:cNvPr>
          <p:cNvSpPr txBox="1"/>
          <p:nvPr userDrawn="1"/>
        </p:nvSpPr>
        <p:spPr>
          <a:xfrm>
            <a:off x="4765616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15.0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96CEA5-593E-4E23-95A2-730C18124D35}"/>
              </a:ext>
            </a:extLst>
          </p:cNvPr>
          <p:cNvSpPr txBox="1"/>
          <p:nvPr userDrawn="1"/>
        </p:nvSpPr>
        <p:spPr>
          <a:xfrm>
            <a:off x="5856258" y="1784528"/>
            <a:ext cx="86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30.0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7A7C2C-EFE6-491C-9349-919FD5F5E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7332"/>
            <a:ext cx="4368801" cy="51673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48BBB4-3633-4307-ABFB-C488710800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8287"/>
            <a:ext cx="4368801" cy="51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8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2F7428-9C2D-4E31-93BC-B76C89F1CF6A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8616933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716234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FFFB60-29EC-4B20-8615-60FE8C5E3417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2648466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6925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F076E4-CD28-4177-BA6A-437329A69849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69779-D7D7-42B7-BA83-BD1CBD2525BE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11295845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-1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483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BEF75-A018-4EFD-820B-AB0163104A1C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04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</p:spTree>
    <p:extLst>
      <p:ext uri="{BB962C8B-B14F-4D97-AF65-F5344CB8AC3E}">
        <p14:creationId xmlns:p14="http://schemas.microsoft.com/office/powerpoint/2010/main" val="1172345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9array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8A883F5D-144A-45C0-9448-88EFEE3B013D}"/>
              </a:ext>
            </a:extLst>
          </p:cNvPr>
          <p:cNvGrpSpPr/>
          <p:nvPr userDrawn="1"/>
        </p:nvGrpSpPr>
        <p:grpSpPr>
          <a:xfrm>
            <a:off x="8331409" y="3543377"/>
            <a:ext cx="712381" cy="1260305"/>
            <a:chOff x="6243608" y="3544752"/>
            <a:chExt cx="712381" cy="126030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EDF9164-CCF7-42B6-9680-8A03401E69AB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1.0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F3CE4CB-2C34-4231-8D5F-16ED5DDC4519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-1.0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2EB952-77A3-47C7-A21F-815BA22ED637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0.67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83D891-D331-412F-8941-63BEC7DDEAA9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3EDCA01-BD65-4C07-AF0C-5CB575966509}"/>
              </a:ext>
            </a:extLst>
          </p:cNvPr>
          <p:cNvGrpSpPr/>
          <p:nvPr userDrawn="1"/>
        </p:nvGrpSpPr>
        <p:grpSpPr>
          <a:xfrm>
            <a:off x="7396405" y="3547326"/>
            <a:ext cx="712381" cy="1260305"/>
            <a:chOff x="6243608" y="3544752"/>
            <a:chExt cx="712381" cy="1260305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870B8F7-ECB2-4267-8FEB-EF6FCCDBD7DE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35EE98-4903-41C1-8124-B7ABD5720005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40.0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594A03-C0C8-4DE3-985A-DA22E4AB97C8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81.7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8848222-7E59-4972-A794-03524F29B0AA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FAB08-B39A-4BBD-8690-8BC1F1609AE9}"/>
              </a:ext>
            </a:extLst>
          </p:cNvPr>
          <p:cNvGrpSpPr/>
          <p:nvPr userDrawn="1"/>
        </p:nvGrpSpPr>
        <p:grpSpPr>
          <a:xfrm>
            <a:off x="6243608" y="3544752"/>
            <a:ext cx="712381" cy="1260305"/>
            <a:chOff x="6243608" y="3544752"/>
            <a:chExt cx="712381" cy="126030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AFC5979-E2D5-4D43-BB37-0FC88FA6E605}"/>
                </a:ext>
              </a:extLst>
            </p:cNvPr>
            <p:cNvSpPr/>
            <p:nvPr userDrawn="1"/>
          </p:nvSpPr>
          <p:spPr bwMode="auto">
            <a:xfrm>
              <a:off x="6243608" y="354475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FAD04E-0614-4438-BA92-1E8C5762985E}"/>
                </a:ext>
              </a:extLst>
            </p:cNvPr>
            <p:cNvSpPr/>
            <p:nvPr userDrawn="1"/>
          </p:nvSpPr>
          <p:spPr bwMode="auto">
            <a:xfrm>
              <a:off x="6243608" y="386985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10.0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7C2716-BB28-4109-BF6C-E02C2475641E}"/>
                </a:ext>
              </a:extLst>
            </p:cNvPr>
            <p:cNvSpPr/>
            <p:nvPr userDrawn="1"/>
          </p:nvSpPr>
          <p:spPr bwMode="auto">
            <a:xfrm>
              <a:off x="6243608" y="418158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B2E1AFA-6BDC-499E-8EC0-98C81B23848F}"/>
                </a:ext>
              </a:extLst>
            </p:cNvPr>
            <p:cNvSpPr/>
            <p:nvPr userDrawn="1"/>
          </p:nvSpPr>
          <p:spPr bwMode="auto">
            <a:xfrm>
              <a:off x="6243608" y="449332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8C995-094E-4444-B809-0C7428BF2E3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CE17E-D6B8-4E51-986A-327A9B062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Array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5B9C-930D-462B-A7E5-8CD947C073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844"/>
            <a:ext cx="4088156" cy="565652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E29EB-CC40-44D8-B227-DFF2BCC6987B}"/>
              </a:ext>
            </a:extLst>
          </p:cNvPr>
          <p:cNvSpPr/>
          <p:nvPr userDrawn="1"/>
        </p:nvSpPr>
        <p:spPr bwMode="auto">
          <a:xfrm>
            <a:off x="4178591" y="1041987"/>
            <a:ext cx="2945219" cy="269920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9DF37-613C-4CB9-8F75-04411F42FA57}"/>
              </a:ext>
            </a:extLst>
          </p:cNvPr>
          <p:cNvSpPr txBox="1"/>
          <p:nvPr userDrawn="1"/>
        </p:nvSpPr>
        <p:spPr>
          <a:xfrm>
            <a:off x="6285119" y="10419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2043F-CA62-49DC-966B-4A380C3EDD0B}"/>
              </a:ext>
            </a:extLst>
          </p:cNvPr>
          <p:cNvSpPr/>
          <p:nvPr userDrawn="1"/>
        </p:nvSpPr>
        <p:spPr bwMode="auto">
          <a:xfrm>
            <a:off x="4306185" y="130561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575EF-97A8-4CD3-8B8C-26E2033A1EF5}"/>
              </a:ext>
            </a:extLst>
          </p:cNvPr>
          <p:cNvSpPr/>
          <p:nvPr userDrawn="1"/>
        </p:nvSpPr>
        <p:spPr bwMode="auto">
          <a:xfrm>
            <a:off x="4306184" y="1897334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DB479D-2C5B-4165-8357-E1947F156B11}"/>
              </a:ext>
            </a:extLst>
          </p:cNvPr>
          <p:cNvSpPr/>
          <p:nvPr userDrawn="1"/>
        </p:nvSpPr>
        <p:spPr bwMode="auto">
          <a:xfrm>
            <a:off x="4306184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C3663A-F245-42D1-A548-EEF24EF71039}"/>
              </a:ext>
            </a:extLst>
          </p:cNvPr>
          <p:cNvSpPr/>
          <p:nvPr userDrawn="1"/>
        </p:nvSpPr>
        <p:spPr bwMode="auto">
          <a:xfrm>
            <a:off x="4306183" y="318433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B8126-1A50-45A2-AB71-4864924B6F3E}"/>
              </a:ext>
            </a:extLst>
          </p:cNvPr>
          <p:cNvSpPr/>
          <p:nvPr userDrawn="1"/>
        </p:nvSpPr>
        <p:spPr bwMode="auto">
          <a:xfrm>
            <a:off x="5295009" y="2501215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8AB4A-0995-4629-9E68-9E5E9AB89B31}"/>
              </a:ext>
            </a:extLst>
          </p:cNvPr>
          <p:cNvSpPr/>
          <p:nvPr userDrawn="1"/>
        </p:nvSpPr>
        <p:spPr bwMode="auto">
          <a:xfrm>
            <a:off x="6241887" y="249576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15E149-CC00-4B49-AEC9-A0378303FEC4}"/>
              </a:ext>
            </a:extLst>
          </p:cNvPr>
          <p:cNvSpPr/>
          <p:nvPr userDrawn="1"/>
        </p:nvSpPr>
        <p:spPr bwMode="auto">
          <a:xfrm>
            <a:off x="5295009" y="157487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233806-F519-4931-AA10-35517B1502CF}"/>
              </a:ext>
            </a:extLst>
          </p:cNvPr>
          <p:cNvSpPr/>
          <p:nvPr userDrawn="1"/>
        </p:nvSpPr>
        <p:spPr bwMode="auto">
          <a:xfrm>
            <a:off x="6209409" y="157092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0F74-0603-4C5F-8D5F-8F8E661CC1C7}"/>
              </a:ext>
            </a:extLst>
          </p:cNvPr>
          <p:cNvSpPr txBox="1"/>
          <p:nvPr userDrawn="1"/>
        </p:nvSpPr>
        <p:spPr>
          <a:xfrm>
            <a:off x="4534253" y="97988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70B18-869D-41A3-8B72-C5DCDDC3AFBB}"/>
              </a:ext>
            </a:extLst>
          </p:cNvPr>
          <p:cNvSpPr txBox="1"/>
          <p:nvPr userDrawn="1"/>
        </p:nvSpPr>
        <p:spPr>
          <a:xfrm>
            <a:off x="4563847" y="2860031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1D1BB6-59AF-4308-B09E-8AEDF97C9A41}"/>
              </a:ext>
            </a:extLst>
          </p:cNvPr>
          <p:cNvSpPr txBox="1"/>
          <p:nvPr userDrawn="1"/>
        </p:nvSpPr>
        <p:spPr>
          <a:xfrm>
            <a:off x="4542581" y="2184419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11107-4B5E-4493-B05F-EDAA593638A6}"/>
              </a:ext>
            </a:extLst>
          </p:cNvPr>
          <p:cNvSpPr txBox="1"/>
          <p:nvPr userDrawn="1"/>
        </p:nvSpPr>
        <p:spPr>
          <a:xfrm>
            <a:off x="5471879" y="2187802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59FEA-A6BE-4DEC-8359-82F64C612591}"/>
              </a:ext>
            </a:extLst>
          </p:cNvPr>
          <p:cNvSpPr txBox="1"/>
          <p:nvPr userDrawn="1"/>
        </p:nvSpPr>
        <p:spPr>
          <a:xfrm>
            <a:off x="6390916" y="1273636"/>
            <a:ext cx="3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0AA456-6C3B-40DF-8D2C-6E0234C420B7}"/>
              </a:ext>
            </a:extLst>
          </p:cNvPr>
          <p:cNvSpPr txBox="1"/>
          <p:nvPr userDrawn="1"/>
        </p:nvSpPr>
        <p:spPr>
          <a:xfrm>
            <a:off x="6396205" y="2184419"/>
            <a:ext cx="45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lf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AF1D60E-F7BC-420B-8C7D-69668D8EB357}"/>
              </a:ext>
            </a:extLst>
          </p:cNvPr>
          <p:cNvGrpSpPr/>
          <p:nvPr userDrawn="1"/>
        </p:nvGrpSpPr>
        <p:grpSpPr>
          <a:xfrm>
            <a:off x="5295009" y="3540642"/>
            <a:ext cx="712381" cy="1260305"/>
            <a:chOff x="5295009" y="3540642"/>
            <a:chExt cx="712381" cy="12603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7A3CB-2E5C-451D-A0A4-0F1A7F5DD625}"/>
                </a:ext>
              </a:extLst>
            </p:cNvPr>
            <p:cNvSpPr/>
            <p:nvPr userDrawn="1"/>
          </p:nvSpPr>
          <p:spPr bwMode="auto">
            <a:xfrm>
              <a:off x="5295009" y="3540642"/>
              <a:ext cx="712381" cy="322363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20.0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7A52CF-598D-41E0-9A0E-F50052403066}"/>
                </a:ext>
              </a:extLst>
            </p:cNvPr>
            <p:cNvSpPr/>
            <p:nvPr userDrawn="1"/>
          </p:nvSpPr>
          <p:spPr bwMode="auto">
            <a:xfrm>
              <a:off x="5295009" y="3865745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65.0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A6105D-59FF-4F6C-8A19-275605083F99}"/>
                </a:ext>
              </a:extLst>
            </p:cNvPr>
            <p:cNvSpPr/>
            <p:nvPr userDrawn="1"/>
          </p:nvSpPr>
          <p:spPr bwMode="auto">
            <a:xfrm>
              <a:off x="5295009" y="4177479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F28B60-2DCD-43F5-A6B5-0ED53FCB846C}"/>
                </a:ext>
              </a:extLst>
            </p:cNvPr>
            <p:cNvSpPr/>
            <p:nvPr userDrawn="1"/>
          </p:nvSpPr>
          <p:spPr bwMode="auto">
            <a:xfrm>
              <a:off x="5295009" y="448921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0.0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2C1EFB8-11DA-46B6-A04E-D394808E0A0D}"/>
              </a:ext>
            </a:extLst>
          </p:cNvPr>
          <p:cNvSpPr/>
          <p:nvPr userDrawn="1"/>
        </p:nvSpPr>
        <p:spPr bwMode="auto">
          <a:xfrm>
            <a:off x="5498416" y="1574457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42616F0-1E40-4A42-9E89-F790741F5E15}"/>
              </a:ext>
            </a:extLst>
          </p:cNvPr>
          <p:cNvSpPr/>
          <p:nvPr userDrawn="1"/>
        </p:nvSpPr>
        <p:spPr bwMode="auto">
          <a:xfrm>
            <a:off x="6406951" y="156583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BD8F669-BA24-41F7-9DA4-21D339443303}"/>
              </a:ext>
            </a:extLst>
          </p:cNvPr>
          <p:cNvSpPr/>
          <p:nvPr userDrawn="1"/>
        </p:nvSpPr>
        <p:spPr bwMode="auto">
          <a:xfrm>
            <a:off x="5504558" y="2506002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F935B4-D60C-4D50-831A-C55AC439E6FC}"/>
              </a:ext>
            </a:extLst>
          </p:cNvPr>
          <p:cNvSpPr/>
          <p:nvPr userDrawn="1"/>
        </p:nvSpPr>
        <p:spPr bwMode="auto">
          <a:xfrm>
            <a:off x="6433537" y="2496393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A11286-C9EA-4266-8ACE-88E3938A2D61}"/>
              </a:ext>
            </a:extLst>
          </p:cNvPr>
          <p:cNvCxnSpPr>
            <a:cxnSpLocks/>
            <a:stCxn id="47" idx="4"/>
          </p:cNvCxnSpPr>
          <p:nvPr userDrawn="1"/>
        </p:nvCxnSpPr>
        <p:spPr bwMode="auto">
          <a:xfrm>
            <a:off x="5657984" y="2812854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5C3168-D84E-4438-A775-AEAF4C00390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86963" y="2813878"/>
            <a:ext cx="0" cy="72084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494DA45-0117-4B15-B59C-5C4B0E26537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724815" y="2193327"/>
            <a:ext cx="0" cy="136068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026E51-FD17-49F3-B6E7-A10C2B7E47D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686848" y="1719259"/>
            <a:ext cx="0" cy="1825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871E2C-220B-4D12-B5A5-6D76970FEAB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560377" y="1719259"/>
            <a:ext cx="2126471" cy="753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C75CCE-7D06-4B3A-9A93-CA110180F8E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33537" y="2198033"/>
            <a:ext cx="1291278" cy="11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8592C5-02C3-4AB2-9A7A-DDE53799697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580287" y="1726790"/>
            <a:ext cx="910882" cy="49678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8DAD5B9-0A1F-4F24-85A3-F67FAEC8D6EC}"/>
              </a:ext>
            </a:extLst>
          </p:cNvPr>
          <p:cNvSpPr txBox="1"/>
          <p:nvPr userDrawn="1"/>
        </p:nvSpPr>
        <p:spPr>
          <a:xfrm>
            <a:off x="4088156" y="5166989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71B39A-B6D1-450D-8B40-529EB9FEB383}"/>
              </a:ext>
            </a:extLst>
          </p:cNvPr>
          <p:cNvSpPr txBox="1"/>
          <p:nvPr userDrawn="1"/>
        </p:nvSpPr>
        <p:spPr>
          <a:xfrm>
            <a:off x="4346455" y="1577942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69F3F-80A0-45BA-B433-A760C274794F}"/>
              </a:ext>
            </a:extLst>
          </p:cNvPr>
          <p:cNvSpPr/>
          <p:nvPr userDrawn="1"/>
        </p:nvSpPr>
        <p:spPr>
          <a:xfrm>
            <a:off x="4530311" y="12337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0</a:t>
            </a:r>
            <a:endParaRPr lang="en-US" sz="2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2C2B59-220D-48D7-81FE-32134A471DA5}"/>
              </a:ext>
            </a:extLst>
          </p:cNvPr>
          <p:cNvSpPr txBox="1"/>
          <p:nvPr userDrawn="1"/>
        </p:nvSpPr>
        <p:spPr>
          <a:xfrm>
            <a:off x="5482512" y="1273636"/>
            <a:ext cx="45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ix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4A0BD9-9349-447F-A210-927956A81AC0}"/>
              </a:ext>
            </a:extLst>
          </p:cNvPr>
          <p:cNvSpPr/>
          <p:nvPr userDrawn="1"/>
        </p:nvSpPr>
        <p:spPr>
          <a:xfrm>
            <a:off x="4439101" y="241849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</a:t>
            </a:r>
            <a:endParaRPr lang="en-US" sz="24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5B7EE7F-53E1-499D-A577-7C5C4A145A34}"/>
              </a:ext>
            </a:extLst>
          </p:cNvPr>
          <p:cNvSpPr/>
          <p:nvPr userDrawn="1"/>
        </p:nvSpPr>
        <p:spPr>
          <a:xfrm>
            <a:off x="4284728" y="3113446"/>
            <a:ext cx="723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  <a:endParaRPr lang="en-US" sz="2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4DF313-9B87-40B9-A00B-89D8D53D39B1}"/>
              </a:ext>
            </a:extLst>
          </p:cNvPr>
          <p:cNvSpPr txBox="1"/>
          <p:nvPr userDrawn="1"/>
        </p:nvSpPr>
        <p:spPr>
          <a:xfrm>
            <a:off x="4837808" y="5196443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i(</a:t>
            </a:r>
            <a:r>
              <a:rPr lang="en-US" dirty="0" err="1">
                <a:solidFill>
                  <a:schemeClr val="tx2"/>
                </a:solidFill>
              </a:rPr>
              <a:t>x,h</a:t>
            </a:r>
            <a:r>
              <a:rPr lang="en-US" dirty="0">
                <a:solidFill>
                  <a:schemeClr val="tx2"/>
                </a:solidFill>
              </a:rPr>
              <a:t>)		l(</a:t>
            </a:r>
            <a:r>
              <a:rPr lang="en-US" dirty="0" err="1">
                <a:solidFill>
                  <a:schemeClr val="tx2"/>
                </a:solidFill>
              </a:rPr>
              <a:t>x,y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85737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7C1B00-027E-4BF1-934D-308AE861C9E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E38EB3-E008-4992-8967-FF97C2EF5A92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54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FD074-6397-435E-A9AC-8998F1A33014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CB3490-2296-4C87-B5A7-74A660FC23CC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20897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67F7DB7-C005-4157-BD89-5118EEE1218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-1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EC94A8B-6EA8-4B7A-A1FB-40C4765351B0}"/>
              </a:ext>
            </a:extLst>
          </p:cNvPr>
          <p:cNvSpPr txBox="1"/>
          <p:nvPr userDrawn="1"/>
        </p:nvSpPr>
        <p:spPr>
          <a:xfrm>
            <a:off x="7258590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71B69B5-F682-4679-B1F0-75620EBDCB93}"/>
              </a:ext>
            </a:extLst>
          </p:cNvPr>
          <p:cNvSpPr txBox="1"/>
          <p:nvPr userDrawn="1"/>
        </p:nvSpPr>
        <p:spPr>
          <a:xfrm>
            <a:off x="7258590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F18FC9-02F7-4E5A-87A8-A4C5215EB538}"/>
              </a:ext>
            </a:extLst>
          </p:cNvPr>
          <p:cNvSpPr txBox="1"/>
          <p:nvPr userDrawn="1"/>
        </p:nvSpPr>
        <p:spPr>
          <a:xfrm>
            <a:off x="7258590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6160D9-DD45-4FD9-9562-1FF31EF584D6}"/>
              </a:ext>
            </a:extLst>
          </p:cNvPr>
          <p:cNvSpPr txBox="1"/>
          <p:nvPr userDrawn="1"/>
        </p:nvSpPr>
        <p:spPr>
          <a:xfrm>
            <a:off x="7252293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5763451-1032-4227-9B53-45842809E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5" y="2311859"/>
            <a:ext cx="3444524" cy="2110168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407C246-8123-4216-9E19-D26DAC7AA81A}"/>
              </a:ext>
            </a:extLst>
          </p:cNvPr>
          <p:cNvSpPr txBox="1"/>
          <p:nvPr userDrawn="1"/>
        </p:nvSpPr>
        <p:spPr>
          <a:xfrm>
            <a:off x="5708838" y="37628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getOptS()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E605E29-2E09-4754-AF5A-49FF316E45FA}"/>
              </a:ext>
            </a:extLst>
          </p:cNvPr>
          <p:cNvSpPr/>
          <p:nvPr userDrawn="1"/>
        </p:nvSpPr>
        <p:spPr bwMode="auto">
          <a:xfrm>
            <a:off x="5002512" y="3817731"/>
            <a:ext cx="1799754" cy="1233568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2AEB52C-2D31-463C-A172-8C92CEECF56F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628361-5C9C-4430-87DF-963F72386C5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9BB3761-17D7-4BD7-86FE-EC8DD12FB5C3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</p:spTree>
    <p:extLst>
      <p:ext uri="{BB962C8B-B14F-4D97-AF65-F5344CB8AC3E}">
        <p14:creationId xmlns:p14="http://schemas.microsoft.com/office/powerpoint/2010/main" val="16760527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127671" y="352500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30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0068398-B883-4F84-8476-31B7B8811D25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BB8C4D-E07D-40E3-8FFD-E34BBFC39DC4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</p:spTree>
    <p:extLst>
      <p:ext uri="{BB962C8B-B14F-4D97-AF65-F5344CB8AC3E}">
        <p14:creationId xmlns:p14="http://schemas.microsoft.com/office/powerpoint/2010/main" val="33205488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9DCAC34-741A-4893-AAB6-6875CB6B3D8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166989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A7297-7A2A-4796-9A3B-3B1CFAE3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9368"/>
            <a:ext cx="3797559" cy="5694784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428D0D-2936-4C17-8199-3741AE42B119}"/>
              </a:ext>
            </a:extLst>
          </p:cNvPr>
          <p:cNvSpPr/>
          <p:nvPr userDrawn="1"/>
        </p:nvSpPr>
        <p:spPr bwMode="auto">
          <a:xfrm>
            <a:off x="3873833" y="1077561"/>
            <a:ext cx="2945219" cy="2716990"/>
          </a:xfrm>
          <a:custGeom>
            <a:avLst/>
            <a:gdLst>
              <a:gd name="connsiteX0" fmla="*/ 0 w 2945219"/>
              <a:gd name="connsiteY0" fmla="*/ 0 h 2105247"/>
              <a:gd name="connsiteX1" fmla="*/ 2945219 w 2945219"/>
              <a:gd name="connsiteY1" fmla="*/ 0 h 2105247"/>
              <a:gd name="connsiteX2" fmla="*/ 2945219 w 2945219"/>
              <a:gd name="connsiteY2" fmla="*/ 1467293 h 2105247"/>
              <a:gd name="connsiteX3" fmla="*/ 999461 w 2945219"/>
              <a:gd name="connsiteY3" fmla="*/ 1467293 h 2105247"/>
              <a:gd name="connsiteX4" fmla="*/ 999461 w 2945219"/>
              <a:gd name="connsiteY4" fmla="*/ 2105247 h 2105247"/>
              <a:gd name="connsiteX5" fmla="*/ 53163 w 2945219"/>
              <a:gd name="connsiteY5" fmla="*/ 2105247 h 2105247"/>
              <a:gd name="connsiteX6" fmla="*/ 53163 w 2945219"/>
              <a:gd name="connsiteY6" fmla="*/ 2105247 h 2105247"/>
              <a:gd name="connsiteX7" fmla="*/ 10633 w 2945219"/>
              <a:gd name="connsiteY7" fmla="*/ 2105247 h 2105247"/>
              <a:gd name="connsiteX8" fmla="*/ 0 w 2945219"/>
              <a:gd name="connsiteY8" fmla="*/ 0 h 21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5219" h="2105247">
                <a:moveTo>
                  <a:pt x="0" y="0"/>
                </a:moveTo>
                <a:lnTo>
                  <a:pt x="2945219" y="0"/>
                </a:lnTo>
                <a:lnTo>
                  <a:pt x="2945219" y="1467293"/>
                </a:lnTo>
                <a:lnTo>
                  <a:pt x="999461" y="1467293"/>
                </a:lnTo>
                <a:lnTo>
                  <a:pt x="999461" y="2105247"/>
                </a:lnTo>
                <a:lnTo>
                  <a:pt x="53163" y="2105247"/>
                </a:lnTo>
                <a:lnTo>
                  <a:pt x="53163" y="2105247"/>
                </a:lnTo>
                <a:lnTo>
                  <a:pt x="10633" y="2105247"/>
                </a:lnTo>
                <a:cubicBezTo>
                  <a:pt x="7089" y="1403498"/>
                  <a:pt x="3544" y="701749"/>
                  <a:pt x="0" y="0"/>
                </a:cubicBezTo>
                <a:close/>
              </a:path>
            </a:pathLst>
          </a:cu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45AEB0-00E9-46C9-BC65-79869087557A}"/>
              </a:ext>
            </a:extLst>
          </p:cNvPr>
          <p:cNvSpPr/>
          <p:nvPr userDrawn="1"/>
        </p:nvSpPr>
        <p:spPr bwMode="auto">
          <a:xfrm>
            <a:off x="3978072" y="1422049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A3B9-73CE-4EC4-9D85-C6D659DD6E5C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624BF-B829-4626-949D-6DC5A455005D}"/>
              </a:ext>
            </a:extLst>
          </p:cNvPr>
          <p:cNvSpPr/>
          <p:nvPr userDrawn="1"/>
        </p:nvSpPr>
        <p:spPr bwMode="auto">
          <a:xfrm>
            <a:off x="3978071" y="2674801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25.0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212F2-0EE8-4A63-B1E2-C1643DCCBA28}"/>
              </a:ext>
            </a:extLst>
          </p:cNvPr>
          <p:cNvSpPr txBox="1"/>
          <p:nvPr userDrawn="1"/>
        </p:nvSpPr>
        <p:spPr>
          <a:xfrm>
            <a:off x="4206140" y="109632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64A03-66CF-4B21-9042-48B3C28344CF}"/>
              </a:ext>
            </a:extLst>
          </p:cNvPr>
          <p:cNvSpPr txBox="1"/>
          <p:nvPr userDrawn="1"/>
        </p:nvSpPr>
        <p:spPr>
          <a:xfrm>
            <a:off x="4235734" y="2976467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65A68-916D-4CDF-B625-D06112A8A546}"/>
              </a:ext>
            </a:extLst>
          </p:cNvPr>
          <p:cNvSpPr txBox="1"/>
          <p:nvPr userDrawn="1"/>
        </p:nvSpPr>
        <p:spPr>
          <a:xfrm>
            <a:off x="4018342" y="1751528"/>
            <a:ext cx="74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nlens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BCCFF-062F-4BF3-9489-D05D87ABDA71}"/>
              </a:ext>
            </a:extLst>
          </p:cNvPr>
          <p:cNvSpPr/>
          <p:nvPr userDrawn="1"/>
        </p:nvSpPr>
        <p:spPr bwMode="auto">
          <a:xfrm>
            <a:off x="3978071" y="3312156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16.7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FEFCD-5DC4-46B7-80D8-5930AD79B5F4}"/>
              </a:ext>
            </a:extLst>
          </p:cNvPr>
          <p:cNvSpPr txBox="1"/>
          <p:nvPr userDrawn="1"/>
        </p:nvSpPr>
        <p:spPr>
          <a:xfrm>
            <a:off x="4214468" y="2358005"/>
            <a:ext cx="253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E9B00-D83A-4FC3-BF58-D892B7FDB687}"/>
              </a:ext>
            </a:extLst>
          </p:cNvPr>
          <p:cNvSpPr txBox="1"/>
          <p:nvPr userDrawn="1"/>
        </p:nvSpPr>
        <p:spPr>
          <a:xfrm>
            <a:off x="6035552" y="104572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main()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86A25-A381-4BFA-9D5E-C9A3F462D180}"/>
              </a:ext>
            </a:extLst>
          </p:cNvPr>
          <p:cNvSpPr/>
          <p:nvPr userDrawn="1"/>
        </p:nvSpPr>
        <p:spPr bwMode="auto">
          <a:xfrm>
            <a:off x="5031087" y="2005453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2015F-C943-44EE-96CF-19DD92590D8E}"/>
              </a:ext>
            </a:extLst>
          </p:cNvPr>
          <p:cNvSpPr/>
          <p:nvPr userDrawn="1"/>
        </p:nvSpPr>
        <p:spPr bwMode="auto">
          <a:xfrm>
            <a:off x="5034903" y="142155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3A0FC4-4229-4E15-B2E6-7D5AB10B6858}"/>
              </a:ext>
            </a:extLst>
          </p:cNvPr>
          <p:cNvSpPr/>
          <p:nvPr userDrawn="1"/>
        </p:nvSpPr>
        <p:spPr bwMode="auto">
          <a:xfrm>
            <a:off x="5232445" y="1416460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DBFD55-A1F8-4DD6-B818-F37C3A87242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400811" y="2158432"/>
            <a:ext cx="175240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CC1963-6CE5-4840-82C7-59A4F13A22E4}"/>
              </a:ext>
            </a:extLst>
          </p:cNvPr>
          <p:cNvCxnSpPr>
            <a:cxnSpLocks/>
            <a:endCxn id="53" idx="0"/>
          </p:cNvCxnSpPr>
          <p:nvPr userDrawn="1"/>
        </p:nvCxnSpPr>
        <p:spPr bwMode="auto">
          <a:xfrm>
            <a:off x="8428227" y="1569886"/>
            <a:ext cx="5821" cy="51572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7DE691-0F50-4325-AB96-A0BD42672A5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326331" y="1577417"/>
            <a:ext cx="3101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D8A2D5D-9E1F-4DF8-95D4-A4F9FAC5FAE9}"/>
              </a:ext>
            </a:extLst>
          </p:cNvPr>
          <p:cNvSpPr/>
          <p:nvPr userDrawn="1"/>
        </p:nvSpPr>
        <p:spPr bwMode="auto">
          <a:xfrm>
            <a:off x="5236792" y="2005006"/>
            <a:ext cx="306852" cy="30685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2CD0D5-51AC-42EF-80A6-16D35B926B88}"/>
              </a:ext>
            </a:extLst>
          </p:cNvPr>
          <p:cNvGrpSpPr/>
          <p:nvPr userDrawn="1"/>
        </p:nvGrpSpPr>
        <p:grpSpPr>
          <a:xfrm>
            <a:off x="7179144" y="2085494"/>
            <a:ext cx="718201" cy="2716985"/>
            <a:chOff x="7179144" y="2085494"/>
            <a:chExt cx="718201" cy="18837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1EBA0A-429B-4FF2-B922-E7835B149CDD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E423DC-8052-4750-BAE1-B83B790D8EDE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801C1D3-6A52-42B9-86B1-ADF750C856D5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0A4E191-A8A1-467C-A9B2-3BFDDB31DE3D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D6E829-4474-473F-A63C-7B5C736BE278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4E6AE7-A698-4848-90AA-E56727790F3B}"/>
                </a:ext>
              </a:extLst>
            </p:cNvPr>
            <p:cNvSpPr/>
            <p:nvPr userDrawn="1"/>
          </p:nvSpPr>
          <p:spPr bwMode="auto">
            <a:xfrm>
              <a:off x="7179144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9290D8-78BC-4B70-ABEB-0257C604CE1F}"/>
                </a:ext>
              </a:extLst>
            </p:cNvPr>
            <p:cNvSpPr/>
            <p:nvPr userDrawn="1"/>
          </p:nvSpPr>
          <p:spPr bwMode="auto">
            <a:xfrm>
              <a:off x="7179144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4366D7-3519-40C5-8471-45942D5277F2}"/>
              </a:ext>
            </a:extLst>
          </p:cNvPr>
          <p:cNvGrpSpPr/>
          <p:nvPr userDrawn="1"/>
        </p:nvGrpSpPr>
        <p:grpSpPr>
          <a:xfrm>
            <a:off x="8077857" y="2085610"/>
            <a:ext cx="716086" cy="2716985"/>
            <a:chOff x="7184964" y="2085494"/>
            <a:chExt cx="716086" cy="18837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1E1597C-D9B7-483C-B7A0-A11825031438}"/>
                </a:ext>
              </a:extLst>
            </p:cNvPr>
            <p:cNvGrpSpPr/>
            <p:nvPr userDrawn="1"/>
          </p:nvGrpSpPr>
          <p:grpSpPr>
            <a:xfrm>
              <a:off x="7184964" y="2085494"/>
              <a:ext cx="712381" cy="1260305"/>
              <a:chOff x="5295009" y="3540642"/>
              <a:chExt cx="712381" cy="126030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08D14A2-E67D-4F7C-BBC2-0BAE7273FA08}"/>
                  </a:ext>
                </a:extLst>
              </p:cNvPr>
              <p:cNvSpPr/>
              <p:nvPr userDrawn="1"/>
            </p:nvSpPr>
            <p:spPr bwMode="auto">
              <a:xfrm>
                <a:off x="5295009" y="3540642"/>
                <a:ext cx="712381" cy="322363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6E81EE7-13FE-4AF2-977E-485E35FE3BC0}"/>
                  </a:ext>
                </a:extLst>
              </p:cNvPr>
              <p:cNvSpPr/>
              <p:nvPr userDrawn="1"/>
            </p:nvSpPr>
            <p:spPr bwMode="auto">
              <a:xfrm>
                <a:off x="5295009" y="3865745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ED0784C-8F2C-44C0-864E-A3900B64810C}"/>
                  </a:ext>
                </a:extLst>
              </p:cNvPr>
              <p:cNvSpPr/>
              <p:nvPr userDrawn="1"/>
            </p:nvSpPr>
            <p:spPr bwMode="auto">
              <a:xfrm>
                <a:off x="5295009" y="4177479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75013FB-20E1-4A0C-9C8D-AF35B7FA4BCB}"/>
                  </a:ext>
                </a:extLst>
              </p:cNvPr>
              <p:cNvSpPr/>
              <p:nvPr userDrawn="1"/>
            </p:nvSpPr>
            <p:spPr bwMode="auto">
              <a:xfrm>
                <a:off x="5295009" y="4489213"/>
                <a:ext cx="712381" cy="311734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E12B45-4E51-41D3-9DDA-34A90024A3A4}"/>
                </a:ext>
              </a:extLst>
            </p:cNvPr>
            <p:cNvSpPr/>
            <p:nvPr userDrawn="1"/>
          </p:nvSpPr>
          <p:spPr bwMode="auto">
            <a:xfrm>
              <a:off x="7188669" y="3346722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D625E-626D-47F3-90B2-A235AD00C1F7}"/>
                </a:ext>
              </a:extLst>
            </p:cNvPr>
            <p:cNvSpPr/>
            <p:nvPr userDrawn="1"/>
          </p:nvSpPr>
          <p:spPr bwMode="auto">
            <a:xfrm>
              <a:off x="7188669" y="3657533"/>
              <a:ext cx="712381" cy="31173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B5F55C4-C118-4CED-A437-BD5AE4D0DE50}"/>
              </a:ext>
            </a:extLst>
          </p:cNvPr>
          <p:cNvSpPr txBox="1"/>
          <p:nvPr userDrawn="1"/>
        </p:nvSpPr>
        <p:spPr>
          <a:xfrm>
            <a:off x="7261352" y="3983709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5A916B-776E-442F-B145-1CA69DB2708E}"/>
              </a:ext>
            </a:extLst>
          </p:cNvPr>
          <p:cNvSpPr txBox="1"/>
          <p:nvPr userDrawn="1"/>
        </p:nvSpPr>
        <p:spPr>
          <a:xfrm>
            <a:off x="7252293" y="4409145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323490-2C69-487E-965D-AE814C533CBE}"/>
              </a:ext>
            </a:extLst>
          </p:cNvPr>
          <p:cNvSpPr txBox="1"/>
          <p:nvPr userDrawn="1"/>
        </p:nvSpPr>
        <p:spPr>
          <a:xfrm>
            <a:off x="8133968" y="2170871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0.0</a:t>
            </a:r>
            <a:endParaRPr lang="en-US" sz="2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3C5F23-DDEE-41E8-9B16-1C93942CAF1C}"/>
              </a:ext>
            </a:extLst>
          </p:cNvPr>
          <p:cNvSpPr txBox="1"/>
          <p:nvPr userDrawn="1"/>
        </p:nvSpPr>
        <p:spPr>
          <a:xfrm>
            <a:off x="8133968" y="2625847"/>
            <a:ext cx="58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1.0</a:t>
            </a:r>
            <a:endParaRPr lang="en-US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1ED45A-90A5-4540-8B27-FD7B8A099E1D}"/>
              </a:ext>
            </a:extLst>
          </p:cNvPr>
          <p:cNvSpPr txBox="1"/>
          <p:nvPr userDrawn="1"/>
        </p:nvSpPr>
        <p:spPr>
          <a:xfrm>
            <a:off x="8133968" y="3089158"/>
            <a:ext cx="867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40.0</a:t>
            </a:r>
            <a:endParaRPr lang="en-US" sz="2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61BF8F-ADDB-4D9B-9262-9381A7D21750}"/>
              </a:ext>
            </a:extLst>
          </p:cNvPr>
          <p:cNvSpPr txBox="1"/>
          <p:nvPr userDrawn="1"/>
        </p:nvSpPr>
        <p:spPr>
          <a:xfrm>
            <a:off x="8065876" y="3525005"/>
            <a:ext cx="71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-1.0</a:t>
            </a:r>
            <a:endParaRPr lang="en-US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B37877-24EB-4295-88EC-6AC303B855FA}"/>
              </a:ext>
            </a:extLst>
          </p:cNvPr>
          <p:cNvSpPr txBox="1"/>
          <p:nvPr userDrawn="1"/>
        </p:nvSpPr>
        <p:spPr>
          <a:xfrm>
            <a:off x="8136729" y="3983709"/>
            <a:ext cx="80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81.7</a:t>
            </a:r>
            <a:endParaRPr lang="en-US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03ACDF-5FD8-498D-8CED-96E2716DB68C}"/>
              </a:ext>
            </a:extLst>
          </p:cNvPr>
          <p:cNvSpPr txBox="1"/>
          <p:nvPr userDrawn="1"/>
        </p:nvSpPr>
        <p:spPr>
          <a:xfrm>
            <a:off x="8127671" y="4409145"/>
            <a:ext cx="736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0.67</a:t>
            </a:r>
            <a:endParaRPr lang="en-US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DBC8B8C-9ABB-454C-93D9-901E53F4C567}"/>
              </a:ext>
            </a:extLst>
          </p:cNvPr>
          <p:cNvSpPr txBox="1"/>
          <p:nvPr userDrawn="1"/>
        </p:nvSpPr>
        <p:spPr>
          <a:xfrm>
            <a:off x="7116268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A61FF0-347D-48E0-8DA7-12CD609E2155}"/>
              </a:ext>
            </a:extLst>
          </p:cNvPr>
          <p:cNvSpPr txBox="1"/>
          <p:nvPr userDrawn="1"/>
        </p:nvSpPr>
        <p:spPr>
          <a:xfrm>
            <a:off x="7116268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72B4BA-DFC3-43F8-9562-3518998D88C6}"/>
              </a:ext>
            </a:extLst>
          </p:cNvPr>
          <p:cNvSpPr txBox="1"/>
          <p:nvPr userDrawn="1"/>
        </p:nvSpPr>
        <p:spPr>
          <a:xfrm>
            <a:off x="7119758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92D700-4DB1-40C5-8920-B26CE421CA8D}"/>
              </a:ext>
            </a:extLst>
          </p:cNvPr>
          <p:cNvSpPr txBox="1"/>
          <p:nvPr userDrawn="1"/>
        </p:nvSpPr>
        <p:spPr>
          <a:xfrm>
            <a:off x="7116301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D0DDC-39BA-4168-848E-786662AB94AB}"/>
              </a:ext>
            </a:extLst>
          </p:cNvPr>
          <p:cNvSpPr txBox="1"/>
          <p:nvPr userDrawn="1"/>
        </p:nvSpPr>
        <p:spPr>
          <a:xfrm>
            <a:off x="7116301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386B7-D67A-44FE-8FAB-34F7E57DBE3D}"/>
              </a:ext>
            </a:extLst>
          </p:cNvPr>
          <p:cNvSpPr txBox="1"/>
          <p:nvPr userDrawn="1"/>
        </p:nvSpPr>
        <p:spPr>
          <a:xfrm>
            <a:off x="7119791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F1577A-58BB-4F94-8284-9ECB48EDFA44}"/>
              </a:ext>
            </a:extLst>
          </p:cNvPr>
          <p:cNvSpPr txBox="1"/>
          <p:nvPr userDrawn="1"/>
        </p:nvSpPr>
        <p:spPr>
          <a:xfrm>
            <a:off x="8007753" y="200454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86A7F-104D-49CF-BA00-E90094DDF4E4}"/>
              </a:ext>
            </a:extLst>
          </p:cNvPr>
          <p:cNvSpPr txBox="1"/>
          <p:nvPr userDrawn="1"/>
        </p:nvSpPr>
        <p:spPr>
          <a:xfrm>
            <a:off x="8007753" y="2909482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EADDD-1A7A-477C-9132-35B2FB39844D}"/>
              </a:ext>
            </a:extLst>
          </p:cNvPr>
          <p:cNvSpPr txBox="1"/>
          <p:nvPr userDrawn="1"/>
        </p:nvSpPr>
        <p:spPr>
          <a:xfrm>
            <a:off x="8011243" y="3818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950A0A-56BE-4D0F-AF16-6394AA2EB57F}"/>
              </a:ext>
            </a:extLst>
          </p:cNvPr>
          <p:cNvSpPr txBox="1"/>
          <p:nvPr userDrawn="1"/>
        </p:nvSpPr>
        <p:spPr>
          <a:xfrm>
            <a:off x="8007786" y="2504365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0466BCE-9EBD-4C2C-800F-E36BDEDEAA53}"/>
              </a:ext>
            </a:extLst>
          </p:cNvPr>
          <p:cNvSpPr txBox="1"/>
          <p:nvPr userDrawn="1"/>
        </p:nvSpPr>
        <p:spPr>
          <a:xfrm>
            <a:off x="8007786" y="3400504"/>
            <a:ext cx="300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D86F5E-5C50-48E4-8A48-BF1535230BC3}"/>
              </a:ext>
            </a:extLst>
          </p:cNvPr>
          <p:cNvSpPr txBox="1"/>
          <p:nvPr userDrawn="1"/>
        </p:nvSpPr>
        <p:spPr>
          <a:xfrm>
            <a:off x="8011276" y="42995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1E2B7-8C38-4D76-9617-C33262D13B8D}"/>
              </a:ext>
            </a:extLst>
          </p:cNvPr>
          <p:cNvSpPr txBox="1"/>
          <p:nvPr userDrawn="1"/>
        </p:nvSpPr>
        <p:spPr>
          <a:xfrm>
            <a:off x="3797559" y="5197597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highlight>
                  <a:srgbClr val="A8A8A8"/>
                </a:highlight>
              </a:rPr>
              <a:t>Monitor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014581-2104-49B5-8E2C-930E89C3B13B}"/>
              </a:ext>
            </a:extLst>
          </p:cNvPr>
          <p:cNvSpPr/>
          <p:nvPr userDrawn="1"/>
        </p:nvSpPr>
        <p:spPr>
          <a:xfrm>
            <a:off x="6270867" y="225852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E9D352A-1B43-4848-BEEE-F36339D31302}"/>
              </a:ext>
            </a:extLst>
          </p:cNvPr>
          <p:cNvSpPr/>
          <p:nvPr userDrawn="1"/>
        </p:nvSpPr>
        <p:spPr bwMode="auto">
          <a:xfrm>
            <a:off x="3978071" y="2070920"/>
            <a:ext cx="712381" cy="31173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5FD3C7-B955-4DAC-83B0-20E752E15CBD}"/>
              </a:ext>
            </a:extLst>
          </p:cNvPr>
          <p:cNvSpPr txBox="1"/>
          <p:nvPr userDrawn="1"/>
        </p:nvSpPr>
        <p:spPr>
          <a:xfrm>
            <a:off x="7161190" y="2170871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20.0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53DB2-E3FB-4EB2-B61A-79DB4C537539}"/>
              </a:ext>
            </a:extLst>
          </p:cNvPr>
          <p:cNvSpPr txBox="1"/>
          <p:nvPr userDrawn="1"/>
        </p:nvSpPr>
        <p:spPr>
          <a:xfrm>
            <a:off x="7161190" y="2625847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D594992-BCA5-4652-8792-A8F18D4B690A}"/>
              </a:ext>
            </a:extLst>
          </p:cNvPr>
          <p:cNvSpPr txBox="1"/>
          <p:nvPr userDrawn="1"/>
        </p:nvSpPr>
        <p:spPr>
          <a:xfrm>
            <a:off x="7161190" y="3089158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65.0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5B3C69-E979-4B5F-8324-EB926C56B51E}"/>
              </a:ext>
            </a:extLst>
          </p:cNvPr>
          <p:cNvSpPr txBox="1"/>
          <p:nvPr userDrawn="1"/>
        </p:nvSpPr>
        <p:spPr>
          <a:xfrm>
            <a:off x="7154893" y="3525005"/>
            <a:ext cx="783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10.0</a:t>
            </a:r>
            <a:endParaRPr lang="en-US" sz="2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09F711-A8E9-428F-A9DE-02E50957FA93}"/>
              </a:ext>
            </a:extLst>
          </p:cNvPr>
          <p:cNvSpPr txBox="1"/>
          <p:nvPr userDrawn="1"/>
        </p:nvSpPr>
        <p:spPr>
          <a:xfrm>
            <a:off x="5143210" y="1100380"/>
            <a:ext cx="5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tx2"/>
                </a:solidFill>
              </a:rPr>
              <a:t>img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250B8A-9142-4D23-9877-EC80230B15BB}"/>
              </a:ext>
            </a:extLst>
          </p:cNvPr>
          <p:cNvSpPr txBox="1"/>
          <p:nvPr userDrawn="1"/>
        </p:nvSpPr>
        <p:spPr>
          <a:xfrm>
            <a:off x="5139663" y="1708247"/>
            <a:ext cx="60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lens</a:t>
            </a:r>
          </a:p>
        </p:txBody>
      </p:sp>
    </p:spTree>
    <p:extLst>
      <p:ext uri="{BB962C8B-B14F-4D97-AF65-F5344CB8AC3E}">
        <p14:creationId xmlns:p14="http://schemas.microsoft.com/office/powerpoint/2010/main" val="37515755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ec.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A245-D01E-4A95-8E0A-4F31B4C2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Records</a:t>
            </a:r>
          </a:p>
        </p:txBody>
      </p:sp>
    </p:spTree>
    <p:extLst>
      <p:ext uri="{BB962C8B-B14F-4D97-AF65-F5344CB8AC3E}">
        <p14:creationId xmlns:p14="http://schemas.microsoft.com/office/powerpoint/2010/main" val="25945396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534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https://www.sdba.info/" TargetMode="Externa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hyperlink" Target="https://www.bits2c.com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9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40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774" r:id="rId3"/>
    <p:sldLayoutId id="2147483676" r:id="rId4"/>
    <p:sldLayoutId id="2147483678" r:id="rId5"/>
    <p:sldLayoutId id="2147483679" r:id="rId6"/>
    <p:sldLayoutId id="2147483784" r:id="rId7"/>
    <p:sldLayoutId id="2147483680" r:id="rId8"/>
    <p:sldLayoutId id="2147483779" r:id="rId9"/>
    <p:sldLayoutId id="2147483781" r:id="rId10"/>
    <p:sldLayoutId id="2147483783" r:id="rId11"/>
    <p:sldLayoutId id="2147483785" r:id="rId12"/>
    <p:sldLayoutId id="2147483786" r:id="rId13"/>
    <p:sldLayoutId id="2147483790" r:id="rId14"/>
    <p:sldLayoutId id="2147483788" r:id="rId15"/>
    <p:sldLayoutId id="2147483791" r:id="rId16"/>
    <p:sldLayoutId id="2147483789" r:id="rId17"/>
    <p:sldLayoutId id="2147483787" r:id="rId18"/>
    <p:sldLayoutId id="2147483793" r:id="rId19"/>
    <p:sldLayoutId id="2147483792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801" r:id="rId28"/>
    <p:sldLayoutId id="2147483802" r:id="rId29"/>
    <p:sldLayoutId id="2147483803" r:id="rId30"/>
    <p:sldLayoutId id="2147483804" r:id="rId31"/>
    <p:sldLayoutId id="2147483808" r:id="rId32"/>
    <p:sldLayoutId id="2147483809" r:id="rId33"/>
    <p:sldLayoutId id="2147483810" r:id="rId34"/>
    <p:sldLayoutId id="2147483811" r:id="rId35"/>
    <p:sldLayoutId id="2147483807" r:id="rId36"/>
    <p:sldLayoutId id="2147483812" r:id="rId37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EDCBB-05E4-475E-E321-BA213C099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BB11EA-7088-EA2A-4C18-45B2F3CA2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US" dirty="0"/>
              <a:t>Optical Ray Tracing</a:t>
            </a:r>
            <a:br>
              <a:rPr lang="en-CA" dirty="0"/>
            </a:b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F2EA559F-DDAD-A813-7DD3-5D019450A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/>
          <a:p>
            <a:r>
              <a:rPr lang="en-CA" dirty="0"/>
              <a:t>Understanding 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48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7DF0052-2DF2-4931-85E8-DB107F8EEDDF}"/>
              </a:ext>
            </a:extLst>
          </p:cNvPr>
          <p:cNvSpPr/>
          <p:nvPr/>
        </p:nvSpPr>
        <p:spPr bwMode="auto">
          <a:xfrm>
            <a:off x="3069101" y="2694755"/>
            <a:ext cx="790135" cy="33996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Definition</a:t>
            </a:r>
            <a:endParaRPr lang="en-IN" dirty="0"/>
          </a:p>
        </p:txBody>
      </p:sp>
      <p:pic>
        <p:nvPicPr>
          <p:cNvPr id="7" name="Content Placeholder 6" descr="Woman">
            <a:extLst>
              <a:ext uri="{FF2B5EF4-FFF2-40B4-BE49-F238E27FC236}">
                <a16:creationId xmlns:a16="http://schemas.microsoft.com/office/drawing/2014/main" id="{E1100ECF-2790-4001-8D69-D1708468E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73237" y="3219940"/>
            <a:ext cx="1198098" cy="1209820"/>
          </a:xfr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661806-85A1-410D-9A38-265E81D0CAB1}"/>
              </a:ext>
            </a:extLst>
          </p:cNvPr>
          <p:cNvCxnSpPr/>
          <p:nvPr/>
        </p:nvCxnSpPr>
        <p:spPr bwMode="auto">
          <a:xfrm>
            <a:off x="928467" y="4429760"/>
            <a:ext cx="72870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Content Placeholder 6" descr="Woman">
            <a:extLst>
              <a:ext uri="{FF2B5EF4-FFF2-40B4-BE49-F238E27FC236}">
                <a16:creationId xmlns:a16="http://schemas.microsoft.com/office/drawing/2014/main" id="{AA187E29-5DFB-4312-A51A-2F56FCD61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10800000">
            <a:off x="6971713" y="4429761"/>
            <a:ext cx="1351671" cy="206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4235E31-1A75-4896-9914-6B23328767DB}"/>
              </a:ext>
            </a:extLst>
          </p:cNvPr>
          <p:cNvSpPr/>
          <p:nvPr/>
        </p:nvSpPr>
        <p:spPr bwMode="auto">
          <a:xfrm>
            <a:off x="5801751" y="3500708"/>
            <a:ext cx="790135" cy="1858103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2" name="Graphic 11" descr="Question mark">
            <a:extLst>
              <a:ext uri="{FF2B5EF4-FFF2-40B4-BE49-F238E27FC236}">
                <a16:creationId xmlns:a16="http://schemas.microsoft.com/office/drawing/2014/main" id="{2FD549BB-C9F1-42BB-82A9-7DB83632827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0348" y="5042877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D83301-8ECF-4E29-AC57-8C0547D4EBEF}"/>
              </a:ext>
            </a:extLst>
          </p:cNvPr>
          <p:cNvSpPr txBox="1"/>
          <p:nvPr/>
        </p:nvSpPr>
        <p:spPr>
          <a:xfrm>
            <a:off x="1823721" y="916780"/>
            <a:ext cx="71475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Determine the location and size of the final image formed by an imaging system composed of multiple lens</a:t>
            </a:r>
          </a:p>
        </p:txBody>
      </p:sp>
    </p:spTree>
    <p:extLst>
      <p:ext uri="{BB962C8B-B14F-4D97-AF65-F5344CB8AC3E}">
        <p14:creationId xmlns:p14="http://schemas.microsoft.com/office/powerpoint/2010/main" val="846799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Optics Review: Single Lens</a:t>
            </a: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CA62BCAC-5B72-4B6E-8BC3-C411C32EF344}"/>
              </a:ext>
            </a:extLst>
          </p:cNvPr>
          <p:cNvSpPr/>
          <p:nvPr/>
        </p:nvSpPr>
        <p:spPr bwMode="auto">
          <a:xfrm>
            <a:off x="5670317" y="1210021"/>
            <a:ext cx="1359365" cy="2550151"/>
          </a:xfrm>
          <a:prstGeom prst="diamond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76FEBB-971F-4975-A662-6BD9E47A7C55}"/>
              </a:ext>
            </a:extLst>
          </p:cNvPr>
          <p:cNvSpPr/>
          <p:nvPr/>
        </p:nvSpPr>
        <p:spPr bwMode="auto">
          <a:xfrm>
            <a:off x="6207760" y="1168403"/>
            <a:ext cx="284480" cy="2550150"/>
          </a:xfrm>
          <a:prstGeom prst="ellipse">
            <a:avLst/>
          </a:prstGeom>
          <a:solidFill>
            <a:srgbClr val="FFC000"/>
          </a:solidFill>
          <a:ln w="1905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D2DD8ED-67D2-4E67-B67B-D7C117825E99}"/>
              </a:ext>
            </a:extLst>
          </p:cNvPr>
          <p:cNvCxnSpPr>
            <a:cxnSpLocks/>
          </p:cNvCxnSpPr>
          <p:nvPr/>
        </p:nvCxnSpPr>
        <p:spPr bwMode="auto">
          <a:xfrm>
            <a:off x="4490720" y="2509520"/>
            <a:ext cx="3789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Arrow: Up 82">
            <a:extLst>
              <a:ext uri="{FF2B5EF4-FFF2-40B4-BE49-F238E27FC236}">
                <a16:creationId xmlns:a16="http://schemas.microsoft.com/office/drawing/2014/main" id="{34E23528-DACD-4D31-BD46-7BA0EBF20F5B}"/>
              </a:ext>
            </a:extLst>
          </p:cNvPr>
          <p:cNvSpPr/>
          <p:nvPr/>
        </p:nvSpPr>
        <p:spPr bwMode="auto">
          <a:xfrm>
            <a:off x="4572000" y="1539240"/>
            <a:ext cx="416560" cy="970280"/>
          </a:xfrm>
          <a:prstGeom prst="up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4" name="Arrow: Up 83">
            <a:extLst>
              <a:ext uri="{FF2B5EF4-FFF2-40B4-BE49-F238E27FC236}">
                <a16:creationId xmlns:a16="http://schemas.microsoft.com/office/drawing/2014/main" id="{98000F1F-2113-4E48-B2D8-9DA954CA70CB}"/>
              </a:ext>
            </a:extLst>
          </p:cNvPr>
          <p:cNvSpPr/>
          <p:nvPr/>
        </p:nvSpPr>
        <p:spPr bwMode="auto">
          <a:xfrm flipV="1">
            <a:off x="7416800" y="2498042"/>
            <a:ext cx="416560" cy="726435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6C22CC4-5220-492B-A22D-1739BCD9FBA8}"/>
              </a:ext>
            </a:extLst>
          </p:cNvPr>
          <p:cNvCxnSpPr>
            <a:cxnSpLocks/>
            <a:stCxn id="103" idx="2"/>
          </p:cNvCxnSpPr>
          <p:nvPr/>
        </p:nvCxnSpPr>
        <p:spPr bwMode="auto">
          <a:xfrm flipH="1" flipV="1">
            <a:off x="6329404" y="1002458"/>
            <a:ext cx="28714" cy="32287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540C5AB-7FF8-4042-8053-6D138E3B203C}"/>
              </a:ext>
            </a:extLst>
          </p:cNvPr>
          <p:cNvGrpSpPr/>
          <p:nvPr/>
        </p:nvGrpSpPr>
        <p:grpSpPr>
          <a:xfrm>
            <a:off x="4780280" y="1508755"/>
            <a:ext cx="3541271" cy="2372365"/>
            <a:chOff x="4780280" y="1508755"/>
            <a:chExt cx="3541271" cy="2372365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E2C6138-46EE-40D7-9C2E-50FD22AC34B5}"/>
                </a:ext>
              </a:extLst>
            </p:cNvPr>
            <p:cNvCxnSpPr>
              <a:cxnSpLocks/>
              <a:stCxn id="83" idx="0"/>
            </p:cNvCxnSpPr>
            <p:nvPr/>
          </p:nvCxnSpPr>
          <p:spPr bwMode="auto">
            <a:xfrm>
              <a:off x="4780280" y="1539240"/>
              <a:ext cx="3500120" cy="208280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75B05AA-5342-40F3-BE71-719328DE883F}"/>
                </a:ext>
              </a:extLst>
            </p:cNvPr>
            <p:cNvCxnSpPr>
              <a:cxnSpLocks/>
              <a:stCxn id="83" idx="0"/>
              <a:endCxn id="81" idx="7"/>
            </p:cNvCxnSpPr>
            <p:nvPr/>
          </p:nvCxnSpPr>
          <p:spPr bwMode="auto">
            <a:xfrm>
              <a:off x="4780280" y="1539240"/>
              <a:ext cx="1670299" cy="26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2F136E3-418D-43B4-B953-4B9B54BD1502}"/>
                </a:ext>
              </a:extLst>
            </p:cNvPr>
            <p:cNvCxnSpPr>
              <a:cxnSpLocks/>
              <a:stCxn id="81" idx="7"/>
            </p:cNvCxnSpPr>
            <p:nvPr/>
          </p:nvCxnSpPr>
          <p:spPr bwMode="auto">
            <a:xfrm>
              <a:off x="6450579" y="1541864"/>
              <a:ext cx="1555501" cy="233925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E9C7002-57B1-4231-83C0-2ADE4466C152}"/>
                </a:ext>
              </a:extLst>
            </p:cNvPr>
            <p:cNvCxnSpPr>
              <a:cxnSpLocks/>
              <a:stCxn id="83" idx="0"/>
            </p:cNvCxnSpPr>
            <p:nvPr/>
          </p:nvCxnSpPr>
          <p:spPr bwMode="auto">
            <a:xfrm>
              <a:off x="4780280" y="1539240"/>
              <a:ext cx="1558539" cy="4216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A5A8F16-5CC9-4B00-94E0-D48759F43973}"/>
                </a:ext>
              </a:extLst>
            </p:cNvPr>
            <p:cNvCxnSpPr/>
            <p:nvPr/>
          </p:nvCxnSpPr>
          <p:spPr bwMode="auto">
            <a:xfrm>
              <a:off x="6338818" y="1960879"/>
              <a:ext cx="1758702" cy="17576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81DB48A-2762-4652-87C6-9624A8DC11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80280" y="1508755"/>
              <a:ext cx="1578859" cy="172457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4B96B77-4537-4D1E-A084-2749F4F323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38818" y="3235954"/>
              <a:ext cx="1982733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AC393C0-228D-4BE6-B59B-E14AFB675985}"/>
              </a:ext>
            </a:extLst>
          </p:cNvPr>
          <p:cNvCxnSpPr>
            <a:cxnSpLocks/>
          </p:cNvCxnSpPr>
          <p:nvPr/>
        </p:nvCxnSpPr>
        <p:spPr bwMode="auto">
          <a:xfrm>
            <a:off x="4790440" y="1447795"/>
            <a:ext cx="1558538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0C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805772B-78D7-425E-89C5-D289AA63B453}"/>
              </a:ext>
            </a:extLst>
          </p:cNvPr>
          <p:cNvCxnSpPr>
            <a:cxnSpLocks/>
          </p:cNvCxnSpPr>
          <p:nvPr/>
        </p:nvCxnSpPr>
        <p:spPr bwMode="auto">
          <a:xfrm>
            <a:off x="6324600" y="1447795"/>
            <a:ext cx="128626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B330002-C53D-4200-9B69-E3BE72C12CEF}"/>
              </a:ext>
            </a:extLst>
          </p:cNvPr>
          <p:cNvSpPr txBox="1"/>
          <p:nvPr/>
        </p:nvSpPr>
        <p:spPr>
          <a:xfrm>
            <a:off x="4844935" y="741166"/>
            <a:ext cx="2860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</a:rPr>
              <a:t>o          i    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5919D5FD-5178-47FB-9732-E0A45E1A8E16}"/>
              </a:ext>
            </a:extLst>
          </p:cNvPr>
          <p:cNvCxnSpPr>
            <a:cxnSpLocks/>
          </p:cNvCxnSpPr>
          <p:nvPr/>
        </p:nvCxnSpPr>
        <p:spPr bwMode="auto">
          <a:xfrm>
            <a:off x="4780280" y="1036319"/>
            <a:ext cx="0" cy="27127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B75ADB3-E40A-4648-9F8B-F8615833CF1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34338" y="1036319"/>
            <a:ext cx="15973" cy="23926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492BDE6-8736-484A-90F1-1B75E5FA45C5}"/>
              </a:ext>
            </a:extLst>
          </p:cNvPr>
          <p:cNvCxnSpPr>
            <a:cxnSpLocks/>
          </p:cNvCxnSpPr>
          <p:nvPr/>
        </p:nvCxnSpPr>
        <p:spPr bwMode="auto">
          <a:xfrm>
            <a:off x="5655077" y="1926538"/>
            <a:ext cx="0" cy="2083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BD401F9-ED47-413A-880B-1BE2BFF4F7CD}"/>
              </a:ext>
            </a:extLst>
          </p:cNvPr>
          <p:cNvCxnSpPr>
            <a:cxnSpLocks/>
          </p:cNvCxnSpPr>
          <p:nvPr/>
        </p:nvCxnSpPr>
        <p:spPr bwMode="auto">
          <a:xfrm>
            <a:off x="7029682" y="1960879"/>
            <a:ext cx="0" cy="20835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C191E503-4375-4F4E-AEEF-C4A02073A9BA}"/>
              </a:ext>
            </a:extLst>
          </p:cNvPr>
          <p:cNvCxnSpPr>
            <a:cxnSpLocks/>
          </p:cNvCxnSpPr>
          <p:nvPr/>
        </p:nvCxnSpPr>
        <p:spPr bwMode="auto">
          <a:xfrm>
            <a:off x="5615429" y="3902178"/>
            <a:ext cx="723389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A828B00-B7B2-4948-A1B9-8321867FCA90}"/>
              </a:ext>
            </a:extLst>
          </p:cNvPr>
          <p:cNvCxnSpPr>
            <a:cxnSpLocks/>
          </p:cNvCxnSpPr>
          <p:nvPr/>
        </p:nvCxnSpPr>
        <p:spPr bwMode="auto">
          <a:xfrm>
            <a:off x="6338818" y="3902178"/>
            <a:ext cx="723389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B3EF690D-88AD-4AE1-9907-AD3FAE0922AB}"/>
              </a:ext>
            </a:extLst>
          </p:cNvPr>
          <p:cNvSpPr txBox="1"/>
          <p:nvPr/>
        </p:nvSpPr>
        <p:spPr>
          <a:xfrm>
            <a:off x="5747817" y="3584873"/>
            <a:ext cx="122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f     </a:t>
            </a:r>
            <a:r>
              <a:rPr lang="en-US" sz="3600" dirty="0" err="1">
                <a:solidFill>
                  <a:schemeClr val="tx2"/>
                </a:solidFill>
              </a:rPr>
              <a:t>f</a:t>
            </a:r>
            <a:r>
              <a:rPr lang="en-US" sz="3600" dirty="0">
                <a:solidFill>
                  <a:schemeClr val="tx2"/>
                </a:solidFill>
              </a:rPr>
              <a:t>   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612CCB0-9A5B-41F3-A659-EC5C99018D4D}"/>
              </a:ext>
            </a:extLst>
          </p:cNvPr>
          <p:cNvSpPr txBox="1"/>
          <p:nvPr/>
        </p:nvSpPr>
        <p:spPr>
          <a:xfrm>
            <a:off x="4094486" y="1724712"/>
            <a:ext cx="67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ho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EE5FFB1-5909-4D08-A5F3-4E79CD295009}"/>
              </a:ext>
            </a:extLst>
          </p:cNvPr>
          <p:cNvSpPr txBox="1"/>
          <p:nvPr/>
        </p:nvSpPr>
        <p:spPr>
          <a:xfrm>
            <a:off x="7716162" y="2467450"/>
            <a:ext cx="67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hi</a:t>
            </a:r>
          </a:p>
        </p:txBody>
      </p:sp>
    </p:spTree>
    <p:extLst>
      <p:ext uri="{BB962C8B-B14F-4D97-AF65-F5344CB8AC3E}">
        <p14:creationId xmlns:p14="http://schemas.microsoft.com/office/powerpoint/2010/main" val="188312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1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Simplify: Single Lens</a:t>
            </a:r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092467-FA3D-407A-BF36-8592F6AE1950}"/>
              </a:ext>
            </a:extLst>
          </p:cNvPr>
          <p:cNvGrpSpPr/>
          <p:nvPr/>
        </p:nvGrpSpPr>
        <p:grpSpPr>
          <a:xfrm>
            <a:off x="91440" y="1008195"/>
            <a:ext cx="6681372" cy="3774820"/>
            <a:chOff x="1513840" y="2064835"/>
            <a:chExt cx="6681372" cy="377482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7DF0052-2DF2-4931-85E8-DB107F8EEDDF}"/>
                </a:ext>
              </a:extLst>
            </p:cNvPr>
            <p:cNvSpPr/>
            <p:nvPr/>
          </p:nvSpPr>
          <p:spPr bwMode="auto">
            <a:xfrm>
              <a:off x="3048781" y="2064835"/>
              <a:ext cx="790135" cy="3399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4661806-85A1-410D-9A38-265E81D0CA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13840" y="3791634"/>
              <a:ext cx="6681372" cy="820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56B1298-4D8F-4302-B11A-3DEE627D7C98}"/>
                </a:ext>
              </a:extLst>
            </p:cNvPr>
            <p:cNvCxnSpPr>
              <a:stCxn id="9" idx="0"/>
            </p:cNvCxnSpPr>
            <p:nvPr/>
          </p:nvCxnSpPr>
          <p:spPr bwMode="auto">
            <a:xfrm>
              <a:off x="3443849" y="2064835"/>
              <a:ext cx="2491154" cy="172679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092840-D8E3-4D88-A9D8-3DC445817F0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43848" y="3799840"/>
              <a:ext cx="2491155" cy="166877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36CDB63-687D-4CBB-970E-A18445BBDE5F}"/>
                </a:ext>
              </a:extLst>
            </p:cNvPr>
            <p:cNvCxnSpPr/>
            <p:nvPr/>
          </p:nvCxnSpPr>
          <p:spPr bwMode="auto">
            <a:xfrm>
              <a:off x="3443848" y="3274646"/>
              <a:ext cx="0" cy="105507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2D73031-B69C-4AF5-85C1-15257468587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56544" y="2962812"/>
              <a:ext cx="5860" cy="152634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96820E8-0070-4FDA-9669-540B0BCD21A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21368" y="2976879"/>
              <a:ext cx="5860" cy="177721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27DE043-1255-441A-AB14-792441CF62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64328" y="3397738"/>
              <a:ext cx="4091966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AA22CA1-171D-48F0-832F-1F51FD4EFEF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64328" y="3791634"/>
              <a:ext cx="2470675" cy="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1D0F1FF-BD01-4A51-946B-2A83E091301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56544" y="4142154"/>
              <a:ext cx="158730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0A1A4F-078D-4E9D-BEC6-94876BBC1780}"/>
                </a:ext>
              </a:extLst>
            </p:cNvPr>
            <p:cNvSpPr txBox="1"/>
            <p:nvPr/>
          </p:nvSpPr>
          <p:spPr>
            <a:xfrm>
              <a:off x="2284747" y="4094202"/>
              <a:ext cx="6206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+o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91E814B-A2C1-4DC9-A530-B3D3B1866842}"/>
                </a:ext>
              </a:extLst>
            </p:cNvPr>
            <p:cNvSpPr txBox="1"/>
            <p:nvPr/>
          </p:nvSpPr>
          <p:spPr>
            <a:xfrm>
              <a:off x="4170419" y="3725984"/>
              <a:ext cx="5517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+f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50217D-63F6-4FAB-A325-2395A68708C7}"/>
                </a:ext>
              </a:extLst>
            </p:cNvPr>
            <p:cNvSpPr txBox="1"/>
            <p:nvPr/>
          </p:nvSpPr>
          <p:spPr>
            <a:xfrm>
              <a:off x="5704812" y="2906292"/>
              <a:ext cx="529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+i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8E7E6D1-8952-4021-BAE1-AFB1E35125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2403" y="2593769"/>
              <a:ext cx="0" cy="120982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28CB31-1326-443D-9915-48E6C1139B78}"/>
                </a:ext>
              </a:extLst>
            </p:cNvPr>
            <p:cNvSpPr txBox="1"/>
            <p:nvPr/>
          </p:nvSpPr>
          <p:spPr>
            <a:xfrm>
              <a:off x="2299681" y="2846595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h</a:t>
              </a:r>
              <a:r>
                <a:rPr lang="en-US" sz="3200" baseline="-25000" dirty="0">
                  <a:solidFill>
                    <a:schemeClr val="tx2"/>
                  </a:solidFill>
                </a:rPr>
                <a:t>o</a:t>
              </a:r>
              <a:endParaRPr lang="en-IN" sz="3200" baseline="-25000" dirty="0">
                <a:solidFill>
                  <a:schemeClr val="tx2"/>
                </a:solidFill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53F15B4-B5D6-4C49-85B8-FB49EF3DFF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18650" y="3832665"/>
              <a:ext cx="0" cy="19741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4D15F9-D43A-4262-B38F-42E523FE60E5}"/>
                </a:ext>
              </a:extLst>
            </p:cNvPr>
            <p:cNvSpPr txBox="1"/>
            <p:nvPr/>
          </p:nvSpPr>
          <p:spPr>
            <a:xfrm>
              <a:off x="6541249" y="4490953"/>
              <a:ext cx="5004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</a:rPr>
                <a:t>h</a:t>
              </a:r>
              <a:r>
                <a:rPr lang="en-US" sz="3600" baseline="-25000" dirty="0">
                  <a:solidFill>
                    <a:schemeClr val="tx2"/>
                  </a:solidFill>
                </a:rPr>
                <a:t>i</a:t>
              </a:r>
              <a:endParaRPr lang="en-IN" sz="3600" baseline="-25000" dirty="0">
                <a:solidFill>
                  <a:schemeClr val="tx2"/>
                </a:solidFill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1DB6025-FEDE-4ECC-BC11-B44858C5FC2E}"/>
                </a:ext>
              </a:extLst>
            </p:cNvPr>
            <p:cNvSpPr/>
            <p:nvPr/>
          </p:nvSpPr>
          <p:spPr bwMode="auto">
            <a:xfrm>
              <a:off x="5562759" y="2820601"/>
              <a:ext cx="856976" cy="7326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32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9535354-54AF-4DC3-96EA-D4666C8EEBF1}"/>
                </a:ext>
              </a:extLst>
            </p:cNvPr>
            <p:cNvSpPr/>
            <p:nvPr/>
          </p:nvSpPr>
          <p:spPr bwMode="auto">
            <a:xfrm>
              <a:off x="6327724" y="4453404"/>
              <a:ext cx="856976" cy="7326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806719-411E-4086-92E8-66D6237CDC30}"/>
                </a:ext>
              </a:extLst>
            </p:cNvPr>
            <p:cNvSpPr txBox="1"/>
            <p:nvPr/>
          </p:nvSpPr>
          <p:spPr>
            <a:xfrm>
              <a:off x="6268113" y="2357919"/>
              <a:ext cx="4347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A38AEA4-0767-4679-B88E-484BCAA7B546}"/>
                </a:ext>
              </a:extLst>
            </p:cNvPr>
            <p:cNvSpPr txBox="1"/>
            <p:nvPr/>
          </p:nvSpPr>
          <p:spPr>
            <a:xfrm>
              <a:off x="6533391" y="5070214"/>
              <a:ext cx="4347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F34FCA0-09EE-407E-BEF9-33F13DFDA1F1}"/>
                </a:ext>
              </a:extLst>
            </p:cNvPr>
            <p:cNvSpPr/>
            <p:nvPr/>
          </p:nvSpPr>
          <p:spPr>
            <a:xfrm>
              <a:off x="1770375" y="2610169"/>
              <a:ext cx="205625" cy="214239"/>
            </a:xfrm>
            <a:custGeom>
              <a:avLst/>
              <a:gdLst>
                <a:gd name="connsiteX0" fmla="*/ 209043 w 212163"/>
                <a:gd name="connsiteY0" fmla="*/ 110270 h 214238"/>
                <a:gd name="connsiteX1" fmla="*/ 109202 w 212163"/>
                <a:gd name="connsiteY1" fmla="*/ 211088 h 214238"/>
                <a:gd name="connsiteX2" fmla="*/ 9360 w 212163"/>
                <a:gd name="connsiteY2" fmla="*/ 110270 h 214238"/>
                <a:gd name="connsiteX3" fmla="*/ 109202 w 212163"/>
                <a:gd name="connsiteY3" fmla="*/ 9452 h 214238"/>
                <a:gd name="connsiteX4" fmla="*/ 209043 w 212163"/>
                <a:gd name="connsiteY4" fmla="*/ 110270 h 21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163" h="214238">
                  <a:moveTo>
                    <a:pt x="209043" y="110270"/>
                  </a:moveTo>
                  <a:cubicBezTo>
                    <a:pt x="209043" y="165950"/>
                    <a:pt x="164343" y="211088"/>
                    <a:pt x="109202" y="211088"/>
                  </a:cubicBezTo>
                  <a:cubicBezTo>
                    <a:pt x="54061" y="211088"/>
                    <a:pt x="9360" y="165950"/>
                    <a:pt x="9360" y="110270"/>
                  </a:cubicBezTo>
                  <a:cubicBezTo>
                    <a:pt x="9360" y="54590"/>
                    <a:pt x="54061" y="9452"/>
                    <a:pt x="109202" y="9452"/>
                  </a:cubicBezTo>
                  <a:cubicBezTo>
                    <a:pt x="164343" y="9452"/>
                    <a:pt x="209043" y="54590"/>
                    <a:pt x="209043" y="1102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 u="sng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4339B88-16AE-428E-9F11-D3A65D4014F8}"/>
                </a:ext>
              </a:extLst>
            </p:cNvPr>
            <p:cNvSpPr/>
            <p:nvPr/>
          </p:nvSpPr>
          <p:spPr>
            <a:xfrm>
              <a:off x="1599175" y="2837010"/>
              <a:ext cx="544302" cy="919967"/>
            </a:xfrm>
            <a:custGeom>
              <a:avLst/>
              <a:gdLst>
                <a:gd name="connsiteX0" fmla="*/ 557913 w 561608"/>
                <a:gd name="connsiteY0" fmla="*/ 397602 h 919967"/>
                <a:gd name="connsiteX1" fmla="*/ 468056 w 561608"/>
                <a:gd name="connsiteY1" fmla="*/ 85065 h 919967"/>
                <a:gd name="connsiteX2" fmla="*/ 448088 w 561608"/>
                <a:gd name="connsiteY2" fmla="*/ 57340 h 919967"/>
                <a:gd name="connsiteX3" fmla="*/ 343254 w 561608"/>
                <a:gd name="connsiteY3" fmla="*/ 14493 h 919967"/>
                <a:gd name="connsiteX4" fmla="*/ 285845 w 561608"/>
                <a:gd name="connsiteY4" fmla="*/ 9452 h 919967"/>
                <a:gd name="connsiteX5" fmla="*/ 228436 w 561608"/>
                <a:gd name="connsiteY5" fmla="*/ 14493 h 919967"/>
                <a:gd name="connsiteX6" fmla="*/ 123603 w 561608"/>
                <a:gd name="connsiteY6" fmla="*/ 57340 h 919967"/>
                <a:gd name="connsiteX7" fmla="*/ 103635 w 561608"/>
                <a:gd name="connsiteY7" fmla="*/ 85065 h 919967"/>
                <a:gd name="connsiteX8" fmla="*/ 11281 w 561608"/>
                <a:gd name="connsiteY8" fmla="*/ 397602 h 919967"/>
                <a:gd name="connsiteX9" fmla="*/ 46226 w 561608"/>
                <a:gd name="connsiteY9" fmla="*/ 460614 h 919967"/>
                <a:gd name="connsiteX10" fmla="*/ 61202 w 561608"/>
                <a:gd name="connsiteY10" fmla="*/ 463134 h 919967"/>
                <a:gd name="connsiteX11" fmla="*/ 108627 w 561608"/>
                <a:gd name="connsiteY11" fmla="*/ 427848 h 919967"/>
                <a:gd name="connsiteX12" fmla="*/ 186004 w 561608"/>
                <a:gd name="connsiteY12" fmla="*/ 163200 h 919967"/>
                <a:gd name="connsiteX13" fmla="*/ 186004 w 561608"/>
                <a:gd name="connsiteY13" fmla="*/ 251416 h 919967"/>
                <a:gd name="connsiteX14" fmla="*/ 93650 w 561608"/>
                <a:gd name="connsiteY14" fmla="*/ 563953 h 919967"/>
                <a:gd name="connsiteX15" fmla="*/ 161043 w 561608"/>
                <a:gd name="connsiteY15" fmla="*/ 563953 h 919967"/>
                <a:gd name="connsiteX16" fmla="*/ 161043 w 561608"/>
                <a:gd name="connsiteY16" fmla="*/ 916817 h 919967"/>
                <a:gd name="connsiteX17" fmla="*/ 260885 w 561608"/>
                <a:gd name="connsiteY17" fmla="*/ 916817 h 919967"/>
                <a:gd name="connsiteX18" fmla="*/ 260885 w 561608"/>
                <a:gd name="connsiteY18" fmla="*/ 563953 h 919967"/>
                <a:gd name="connsiteX19" fmla="*/ 310806 w 561608"/>
                <a:gd name="connsiteY19" fmla="*/ 563953 h 919967"/>
                <a:gd name="connsiteX20" fmla="*/ 310806 w 561608"/>
                <a:gd name="connsiteY20" fmla="*/ 916817 h 919967"/>
                <a:gd name="connsiteX21" fmla="*/ 410647 w 561608"/>
                <a:gd name="connsiteY21" fmla="*/ 916817 h 919967"/>
                <a:gd name="connsiteX22" fmla="*/ 410647 w 561608"/>
                <a:gd name="connsiteY22" fmla="*/ 563953 h 919967"/>
                <a:gd name="connsiteX23" fmla="*/ 478040 w 561608"/>
                <a:gd name="connsiteY23" fmla="*/ 563953 h 919967"/>
                <a:gd name="connsiteX24" fmla="*/ 385687 w 561608"/>
                <a:gd name="connsiteY24" fmla="*/ 251416 h 919967"/>
                <a:gd name="connsiteX25" fmla="*/ 385687 w 561608"/>
                <a:gd name="connsiteY25" fmla="*/ 163200 h 919967"/>
                <a:gd name="connsiteX26" fmla="*/ 463064 w 561608"/>
                <a:gd name="connsiteY26" fmla="*/ 427848 h 919967"/>
                <a:gd name="connsiteX27" fmla="*/ 510489 w 561608"/>
                <a:gd name="connsiteY27" fmla="*/ 463134 h 919967"/>
                <a:gd name="connsiteX28" fmla="*/ 525465 w 561608"/>
                <a:gd name="connsiteY28" fmla="*/ 460614 h 919967"/>
                <a:gd name="connsiteX29" fmla="*/ 557913 w 561608"/>
                <a:gd name="connsiteY29" fmla="*/ 397602 h 91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1608" h="919967">
                  <a:moveTo>
                    <a:pt x="557913" y="397602"/>
                  </a:moveTo>
                  <a:lnTo>
                    <a:pt x="468056" y="85065"/>
                  </a:lnTo>
                  <a:cubicBezTo>
                    <a:pt x="465560" y="72463"/>
                    <a:pt x="458072" y="62381"/>
                    <a:pt x="448088" y="57340"/>
                  </a:cubicBezTo>
                  <a:cubicBezTo>
                    <a:pt x="418135" y="37177"/>
                    <a:pt x="383191" y="24574"/>
                    <a:pt x="343254" y="14493"/>
                  </a:cubicBezTo>
                  <a:cubicBezTo>
                    <a:pt x="323286" y="11972"/>
                    <a:pt x="305814" y="9452"/>
                    <a:pt x="285845" y="9452"/>
                  </a:cubicBezTo>
                  <a:cubicBezTo>
                    <a:pt x="265877" y="9452"/>
                    <a:pt x="248405" y="11972"/>
                    <a:pt x="228436" y="14493"/>
                  </a:cubicBezTo>
                  <a:cubicBezTo>
                    <a:pt x="188500" y="22054"/>
                    <a:pt x="153555" y="37177"/>
                    <a:pt x="123603" y="57340"/>
                  </a:cubicBezTo>
                  <a:cubicBezTo>
                    <a:pt x="113619" y="64902"/>
                    <a:pt x="106131" y="72463"/>
                    <a:pt x="103635" y="85065"/>
                  </a:cubicBezTo>
                  <a:lnTo>
                    <a:pt x="11281" y="397602"/>
                  </a:lnTo>
                  <a:cubicBezTo>
                    <a:pt x="3793" y="425327"/>
                    <a:pt x="18769" y="453052"/>
                    <a:pt x="46226" y="460614"/>
                  </a:cubicBezTo>
                  <a:cubicBezTo>
                    <a:pt x="51218" y="463134"/>
                    <a:pt x="56210" y="463134"/>
                    <a:pt x="61202" y="463134"/>
                  </a:cubicBezTo>
                  <a:cubicBezTo>
                    <a:pt x="83666" y="463134"/>
                    <a:pt x="103635" y="448011"/>
                    <a:pt x="108627" y="427848"/>
                  </a:cubicBezTo>
                  <a:lnTo>
                    <a:pt x="186004" y="163200"/>
                  </a:lnTo>
                  <a:lnTo>
                    <a:pt x="186004" y="251416"/>
                  </a:lnTo>
                  <a:lnTo>
                    <a:pt x="93650" y="563953"/>
                  </a:lnTo>
                  <a:lnTo>
                    <a:pt x="161043" y="563953"/>
                  </a:lnTo>
                  <a:lnTo>
                    <a:pt x="161043" y="916817"/>
                  </a:lnTo>
                  <a:lnTo>
                    <a:pt x="260885" y="916817"/>
                  </a:lnTo>
                  <a:lnTo>
                    <a:pt x="260885" y="563953"/>
                  </a:lnTo>
                  <a:lnTo>
                    <a:pt x="310806" y="563953"/>
                  </a:lnTo>
                  <a:lnTo>
                    <a:pt x="310806" y="916817"/>
                  </a:lnTo>
                  <a:lnTo>
                    <a:pt x="410647" y="916817"/>
                  </a:lnTo>
                  <a:lnTo>
                    <a:pt x="410647" y="563953"/>
                  </a:lnTo>
                  <a:lnTo>
                    <a:pt x="478040" y="563953"/>
                  </a:lnTo>
                  <a:lnTo>
                    <a:pt x="385687" y="251416"/>
                  </a:lnTo>
                  <a:lnTo>
                    <a:pt x="385687" y="163200"/>
                  </a:lnTo>
                  <a:lnTo>
                    <a:pt x="463064" y="427848"/>
                  </a:lnTo>
                  <a:cubicBezTo>
                    <a:pt x="470552" y="450532"/>
                    <a:pt x="490520" y="463134"/>
                    <a:pt x="510489" y="463134"/>
                  </a:cubicBezTo>
                  <a:cubicBezTo>
                    <a:pt x="515481" y="463134"/>
                    <a:pt x="520473" y="463134"/>
                    <a:pt x="525465" y="460614"/>
                  </a:cubicBezTo>
                  <a:cubicBezTo>
                    <a:pt x="550425" y="453052"/>
                    <a:pt x="565402" y="425327"/>
                    <a:pt x="557913" y="39760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 u="sng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3F1E1E5-7056-4B67-9344-3BBA42B8023A}"/>
                </a:ext>
              </a:extLst>
            </p:cNvPr>
            <p:cNvSpPr/>
            <p:nvPr/>
          </p:nvSpPr>
          <p:spPr>
            <a:xfrm rot="10800000">
              <a:off x="7502065" y="5430630"/>
              <a:ext cx="236102" cy="361217"/>
            </a:xfrm>
            <a:custGeom>
              <a:avLst/>
              <a:gdLst>
                <a:gd name="connsiteX0" fmla="*/ 232630 w 236101"/>
                <a:gd name="connsiteY0" fmla="*/ 185921 h 361217"/>
                <a:gd name="connsiteX1" fmla="*/ 121523 w 236101"/>
                <a:gd name="connsiteY1" fmla="*/ 355905 h 361217"/>
                <a:gd name="connsiteX2" fmla="*/ 10416 w 236101"/>
                <a:gd name="connsiteY2" fmla="*/ 185921 h 361217"/>
                <a:gd name="connsiteX3" fmla="*/ 121523 w 236101"/>
                <a:gd name="connsiteY3" fmla="*/ 15936 h 361217"/>
                <a:gd name="connsiteX4" fmla="*/ 232630 w 236101"/>
                <a:gd name="connsiteY4" fmla="*/ 185921 h 361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101" h="361217">
                  <a:moveTo>
                    <a:pt x="232630" y="185921"/>
                  </a:moveTo>
                  <a:cubicBezTo>
                    <a:pt x="232630" y="279800"/>
                    <a:pt x="182886" y="355905"/>
                    <a:pt x="121523" y="355905"/>
                  </a:cubicBezTo>
                  <a:cubicBezTo>
                    <a:pt x="60160" y="355905"/>
                    <a:pt x="10416" y="279800"/>
                    <a:pt x="10416" y="185921"/>
                  </a:cubicBezTo>
                  <a:cubicBezTo>
                    <a:pt x="10416" y="92041"/>
                    <a:pt x="60160" y="15936"/>
                    <a:pt x="121523" y="15936"/>
                  </a:cubicBezTo>
                  <a:cubicBezTo>
                    <a:pt x="182886" y="15936"/>
                    <a:pt x="232630" y="92041"/>
                    <a:pt x="232630" y="18592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C5F3BF6-415A-41F4-8763-2A10659738E6}"/>
                </a:ext>
              </a:extLst>
            </p:cNvPr>
            <p:cNvSpPr/>
            <p:nvPr/>
          </p:nvSpPr>
          <p:spPr>
            <a:xfrm rot="10800000">
              <a:off x="7309766" y="3858273"/>
              <a:ext cx="624975" cy="1551109"/>
            </a:xfrm>
            <a:custGeom>
              <a:avLst/>
              <a:gdLst>
                <a:gd name="connsiteX0" fmla="*/ 620864 w 624975"/>
                <a:gd name="connsiteY0" fmla="*/ 670376 h 1551108"/>
                <a:gd name="connsiteX1" fmla="*/ 520867 w 624975"/>
                <a:gd name="connsiteY1" fmla="*/ 143424 h 1551108"/>
                <a:gd name="connsiteX2" fmla="*/ 498646 w 624975"/>
                <a:gd name="connsiteY2" fmla="*/ 96679 h 1551108"/>
                <a:gd name="connsiteX3" fmla="*/ 381984 w 624975"/>
                <a:gd name="connsiteY3" fmla="*/ 24435 h 1551108"/>
                <a:gd name="connsiteX4" fmla="*/ 318098 w 624975"/>
                <a:gd name="connsiteY4" fmla="*/ 15936 h 1551108"/>
                <a:gd name="connsiteX5" fmla="*/ 254211 w 624975"/>
                <a:gd name="connsiteY5" fmla="*/ 24435 h 1551108"/>
                <a:gd name="connsiteX6" fmla="*/ 137549 w 624975"/>
                <a:gd name="connsiteY6" fmla="*/ 96679 h 1551108"/>
                <a:gd name="connsiteX7" fmla="*/ 115328 w 624975"/>
                <a:gd name="connsiteY7" fmla="*/ 143424 h 1551108"/>
                <a:gd name="connsiteX8" fmla="*/ 12554 w 624975"/>
                <a:gd name="connsiteY8" fmla="*/ 670376 h 1551108"/>
                <a:gd name="connsiteX9" fmla="*/ 51441 w 624975"/>
                <a:gd name="connsiteY9" fmla="*/ 776617 h 1551108"/>
                <a:gd name="connsiteX10" fmla="*/ 68107 w 624975"/>
                <a:gd name="connsiteY10" fmla="*/ 780866 h 1551108"/>
                <a:gd name="connsiteX11" fmla="*/ 120883 w 624975"/>
                <a:gd name="connsiteY11" fmla="*/ 721372 h 1551108"/>
                <a:gd name="connsiteX12" fmla="*/ 206991 w 624975"/>
                <a:gd name="connsiteY12" fmla="*/ 275162 h 1551108"/>
                <a:gd name="connsiteX13" fmla="*/ 206991 w 624975"/>
                <a:gd name="connsiteY13" fmla="*/ 423899 h 1551108"/>
                <a:gd name="connsiteX14" fmla="*/ 104217 w 624975"/>
                <a:gd name="connsiteY14" fmla="*/ 950851 h 1551108"/>
                <a:gd name="connsiteX15" fmla="*/ 179214 w 624975"/>
                <a:gd name="connsiteY15" fmla="*/ 950851 h 1551108"/>
                <a:gd name="connsiteX16" fmla="*/ 179214 w 624975"/>
                <a:gd name="connsiteY16" fmla="*/ 1545797 h 1551108"/>
                <a:gd name="connsiteX17" fmla="*/ 290321 w 624975"/>
                <a:gd name="connsiteY17" fmla="*/ 1545797 h 1551108"/>
                <a:gd name="connsiteX18" fmla="*/ 290321 w 624975"/>
                <a:gd name="connsiteY18" fmla="*/ 950851 h 1551108"/>
                <a:gd name="connsiteX19" fmla="*/ 345874 w 624975"/>
                <a:gd name="connsiteY19" fmla="*/ 950851 h 1551108"/>
                <a:gd name="connsiteX20" fmla="*/ 345874 w 624975"/>
                <a:gd name="connsiteY20" fmla="*/ 1545797 h 1551108"/>
                <a:gd name="connsiteX21" fmla="*/ 456981 w 624975"/>
                <a:gd name="connsiteY21" fmla="*/ 1545797 h 1551108"/>
                <a:gd name="connsiteX22" fmla="*/ 456981 w 624975"/>
                <a:gd name="connsiteY22" fmla="*/ 950851 h 1551108"/>
                <a:gd name="connsiteX23" fmla="*/ 531978 w 624975"/>
                <a:gd name="connsiteY23" fmla="*/ 950851 h 1551108"/>
                <a:gd name="connsiteX24" fmla="*/ 429204 w 624975"/>
                <a:gd name="connsiteY24" fmla="*/ 423899 h 1551108"/>
                <a:gd name="connsiteX25" fmla="*/ 429204 w 624975"/>
                <a:gd name="connsiteY25" fmla="*/ 275162 h 1551108"/>
                <a:gd name="connsiteX26" fmla="*/ 515312 w 624975"/>
                <a:gd name="connsiteY26" fmla="*/ 721372 h 1551108"/>
                <a:gd name="connsiteX27" fmla="*/ 568088 w 624975"/>
                <a:gd name="connsiteY27" fmla="*/ 780866 h 1551108"/>
                <a:gd name="connsiteX28" fmla="*/ 584754 w 624975"/>
                <a:gd name="connsiteY28" fmla="*/ 776617 h 1551108"/>
                <a:gd name="connsiteX29" fmla="*/ 620864 w 624975"/>
                <a:gd name="connsiteY29" fmla="*/ 670376 h 155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24975" h="1551108">
                  <a:moveTo>
                    <a:pt x="620864" y="670376"/>
                  </a:moveTo>
                  <a:lnTo>
                    <a:pt x="520867" y="143424"/>
                  </a:lnTo>
                  <a:cubicBezTo>
                    <a:pt x="518090" y="122176"/>
                    <a:pt x="509757" y="105178"/>
                    <a:pt x="498646" y="96679"/>
                  </a:cubicBezTo>
                  <a:cubicBezTo>
                    <a:pt x="465314" y="62682"/>
                    <a:pt x="426427" y="41434"/>
                    <a:pt x="381984" y="24435"/>
                  </a:cubicBezTo>
                  <a:cubicBezTo>
                    <a:pt x="359763" y="20186"/>
                    <a:pt x="340319" y="15936"/>
                    <a:pt x="318098" y="15936"/>
                  </a:cubicBezTo>
                  <a:cubicBezTo>
                    <a:pt x="295876" y="15936"/>
                    <a:pt x="276433" y="20186"/>
                    <a:pt x="254211" y="24435"/>
                  </a:cubicBezTo>
                  <a:cubicBezTo>
                    <a:pt x="209769" y="37184"/>
                    <a:pt x="170881" y="62682"/>
                    <a:pt x="137549" y="96679"/>
                  </a:cubicBezTo>
                  <a:cubicBezTo>
                    <a:pt x="126438" y="109428"/>
                    <a:pt x="118105" y="122176"/>
                    <a:pt x="115328" y="143424"/>
                  </a:cubicBezTo>
                  <a:lnTo>
                    <a:pt x="12554" y="670376"/>
                  </a:lnTo>
                  <a:cubicBezTo>
                    <a:pt x="4221" y="717122"/>
                    <a:pt x="20887" y="763868"/>
                    <a:pt x="51441" y="776617"/>
                  </a:cubicBezTo>
                  <a:cubicBezTo>
                    <a:pt x="56997" y="780866"/>
                    <a:pt x="62552" y="780866"/>
                    <a:pt x="68107" y="780866"/>
                  </a:cubicBezTo>
                  <a:cubicBezTo>
                    <a:pt x="93106" y="780866"/>
                    <a:pt x="115328" y="755369"/>
                    <a:pt x="120883" y="721372"/>
                  </a:cubicBezTo>
                  <a:lnTo>
                    <a:pt x="206991" y="275162"/>
                  </a:lnTo>
                  <a:lnTo>
                    <a:pt x="206991" y="423899"/>
                  </a:lnTo>
                  <a:lnTo>
                    <a:pt x="104217" y="950851"/>
                  </a:lnTo>
                  <a:lnTo>
                    <a:pt x="179214" y="950851"/>
                  </a:lnTo>
                  <a:lnTo>
                    <a:pt x="179214" y="1545797"/>
                  </a:lnTo>
                  <a:lnTo>
                    <a:pt x="290321" y="1545797"/>
                  </a:lnTo>
                  <a:lnTo>
                    <a:pt x="290321" y="950851"/>
                  </a:lnTo>
                  <a:lnTo>
                    <a:pt x="345874" y="950851"/>
                  </a:lnTo>
                  <a:lnTo>
                    <a:pt x="345874" y="1545797"/>
                  </a:lnTo>
                  <a:lnTo>
                    <a:pt x="456981" y="1545797"/>
                  </a:lnTo>
                  <a:lnTo>
                    <a:pt x="456981" y="950851"/>
                  </a:lnTo>
                  <a:lnTo>
                    <a:pt x="531978" y="950851"/>
                  </a:lnTo>
                  <a:lnTo>
                    <a:pt x="429204" y="423899"/>
                  </a:lnTo>
                  <a:lnTo>
                    <a:pt x="429204" y="275162"/>
                  </a:lnTo>
                  <a:lnTo>
                    <a:pt x="515312" y="721372"/>
                  </a:lnTo>
                  <a:cubicBezTo>
                    <a:pt x="523645" y="759618"/>
                    <a:pt x="545866" y="780866"/>
                    <a:pt x="568088" y="780866"/>
                  </a:cubicBezTo>
                  <a:cubicBezTo>
                    <a:pt x="573643" y="780866"/>
                    <a:pt x="579199" y="780866"/>
                    <a:pt x="584754" y="776617"/>
                  </a:cubicBezTo>
                  <a:cubicBezTo>
                    <a:pt x="612531" y="763868"/>
                    <a:pt x="629197" y="717122"/>
                    <a:pt x="620864" y="67037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644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Search: Single Lens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C39D5A0-C5E4-4C78-88BF-6CB1D477AE67}"/>
                  </a:ext>
                </a:extLst>
              </p:cNvPr>
              <p:cNvSpPr txBox="1"/>
              <p:nvPr/>
            </p:nvSpPr>
            <p:spPr>
              <a:xfrm>
                <a:off x="496411" y="5675379"/>
                <a:ext cx="1516984" cy="808811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2"/>
                    </a:solidFill>
                  </a:rPr>
                  <a:t>m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den>
                    </m:f>
                  </m:oMath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C39D5A0-C5E4-4C78-88BF-6CB1D477A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11" y="5675379"/>
                <a:ext cx="1516984" cy="808811"/>
              </a:xfrm>
              <a:prstGeom prst="rect">
                <a:avLst/>
              </a:prstGeom>
              <a:blipFill>
                <a:blip r:embed="rId2"/>
                <a:stretch>
                  <a:fillRect l="-9562" b="-814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BB31E99-C53D-408B-9C2F-5B1A7FEAF8FF}"/>
                  </a:ext>
                </a:extLst>
              </p:cNvPr>
              <p:cNvSpPr txBox="1"/>
              <p:nvPr/>
            </p:nvSpPr>
            <p:spPr>
              <a:xfrm>
                <a:off x="240714" y="4549418"/>
                <a:ext cx="1974163" cy="940129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den>
                    </m:f>
                    <m:r>
                      <a:rPr lang="en-US" sz="36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BB31E99-C53D-408B-9C2F-5B1A7FEAF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14" y="4549418"/>
                <a:ext cx="1974163" cy="940129"/>
              </a:xfrm>
              <a:prstGeom prst="rect">
                <a:avLst/>
              </a:prstGeom>
              <a:blipFill>
                <a:blip r:embed="rId3"/>
                <a:stretch>
                  <a:fillRect b="-1911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1DDAA4EB-59C3-4C25-9B7E-CC573D09ABFC}"/>
              </a:ext>
            </a:extLst>
          </p:cNvPr>
          <p:cNvGrpSpPr/>
          <p:nvPr/>
        </p:nvGrpSpPr>
        <p:grpSpPr>
          <a:xfrm>
            <a:off x="91440" y="1008195"/>
            <a:ext cx="6681372" cy="3774820"/>
            <a:chOff x="1513840" y="2064835"/>
            <a:chExt cx="6681372" cy="377482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C91F95A-27BA-4C69-B180-43D8DEEC77A5}"/>
                </a:ext>
              </a:extLst>
            </p:cNvPr>
            <p:cNvSpPr/>
            <p:nvPr/>
          </p:nvSpPr>
          <p:spPr bwMode="auto">
            <a:xfrm>
              <a:off x="3048781" y="2064835"/>
              <a:ext cx="790135" cy="3399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3525BD3-ED9F-4EE9-9B57-CDE75D2987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13840" y="3791634"/>
              <a:ext cx="6681372" cy="820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8024FDC-F70F-4215-8E31-89D95841D71F}"/>
                </a:ext>
              </a:extLst>
            </p:cNvPr>
            <p:cNvCxnSpPr>
              <a:stCxn id="66" idx="0"/>
            </p:cNvCxnSpPr>
            <p:nvPr/>
          </p:nvCxnSpPr>
          <p:spPr bwMode="auto">
            <a:xfrm>
              <a:off x="3443849" y="2064835"/>
              <a:ext cx="2491154" cy="172679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BF6A6F0-10F3-4CC6-AE6B-3E4FBDECF0B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43848" y="3799840"/>
              <a:ext cx="2491155" cy="166877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6624EED-27A2-41C6-8E36-237A8D5FFC93}"/>
                </a:ext>
              </a:extLst>
            </p:cNvPr>
            <p:cNvCxnSpPr/>
            <p:nvPr/>
          </p:nvCxnSpPr>
          <p:spPr bwMode="auto">
            <a:xfrm>
              <a:off x="3443848" y="3274646"/>
              <a:ext cx="0" cy="105507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47F8FF3-8B46-40E5-BE3C-AD47C4A5F8D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56544" y="2962812"/>
              <a:ext cx="5860" cy="152634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5EE258E-B6A2-47EE-A80B-5C76FB61E6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21368" y="2976879"/>
              <a:ext cx="5860" cy="177721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6F5A456-0FEB-48BA-8D01-1A129D9832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64328" y="3397738"/>
              <a:ext cx="4091966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E8DE2FF-30FF-4C6F-B829-B83AF96F279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64328" y="3791634"/>
              <a:ext cx="2470675" cy="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60F7D16-81D9-4669-9C39-BE427992B2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856544" y="4142154"/>
              <a:ext cx="158730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591C07B-C03F-4C96-BB63-79CE0263D2B6}"/>
                </a:ext>
              </a:extLst>
            </p:cNvPr>
            <p:cNvSpPr txBox="1"/>
            <p:nvPr/>
          </p:nvSpPr>
          <p:spPr>
            <a:xfrm>
              <a:off x="2284747" y="4094202"/>
              <a:ext cx="6206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+o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2EFE43D-D1C8-4F7F-9F84-DA83C3B59BE0}"/>
                </a:ext>
              </a:extLst>
            </p:cNvPr>
            <p:cNvSpPr txBox="1"/>
            <p:nvPr/>
          </p:nvSpPr>
          <p:spPr>
            <a:xfrm>
              <a:off x="4170419" y="3725984"/>
              <a:ext cx="5517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+f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BFD664B-BB7C-48FF-AF24-552F52E8425F}"/>
                </a:ext>
              </a:extLst>
            </p:cNvPr>
            <p:cNvSpPr txBox="1"/>
            <p:nvPr/>
          </p:nvSpPr>
          <p:spPr>
            <a:xfrm>
              <a:off x="5704812" y="2906292"/>
              <a:ext cx="529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+i</a:t>
              </a:r>
              <a:endParaRPr lang="en-IN" sz="3200" dirty="0">
                <a:solidFill>
                  <a:schemeClr val="tx2"/>
                </a:solidFill>
              </a:endParaRPr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F9172EAA-1052-4497-8C93-8CDB7F35DA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2403" y="2593769"/>
              <a:ext cx="0" cy="120982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D67AAD1-E4D8-4F50-ABDF-E2373F2D2079}"/>
                </a:ext>
              </a:extLst>
            </p:cNvPr>
            <p:cNvSpPr txBox="1"/>
            <p:nvPr/>
          </p:nvSpPr>
          <p:spPr>
            <a:xfrm>
              <a:off x="2299681" y="2846595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</a:rPr>
                <a:t>h</a:t>
              </a:r>
              <a:r>
                <a:rPr lang="en-US" sz="3200" baseline="-25000" dirty="0">
                  <a:solidFill>
                    <a:schemeClr val="tx2"/>
                  </a:solidFill>
                </a:rPr>
                <a:t>o</a:t>
              </a:r>
              <a:endParaRPr lang="en-IN" sz="3200" baseline="-25000" dirty="0">
                <a:solidFill>
                  <a:schemeClr val="tx2"/>
                </a:solidFill>
              </a:endParaRPr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EE76A92-4792-4A52-A67D-34816B884F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18650" y="3832665"/>
              <a:ext cx="0" cy="197416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FB133CA-C5C5-43BF-AABB-74326961107A}"/>
                </a:ext>
              </a:extLst>
            </p:cNvPr>
            <p:cNvSpPr txBox="1"/>
            <p:nvPr/>
          </p:nvSpPr>
          <p:spPr>
            <a:xfrm>
              <a:off x="6541249" y="4490953"/>
              <a:ext cx="5004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tx2"/>
                  </a:solidFill>
                </a:rPr>
                <a:t>h</a:t>
              </a:r>
              <a:r>
                <a:rPr lang="en-US" sz="3600" baseline="-25000" dirty="0">
                  <a:solidFill>
                    <a:schemeClr val="tx2"/>
                  </a:solidFill>
                </a:rPr>
                <a:t>i</a:t>
              </a:r>
              <a:endParaRPr lang="en-IN" sz="3600" baseline="-25000" dirty="0">
                <a:solidFill>
                  <a:schemeClr val="tx2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6C337816-8BE7-4D9B-8687-2B9EBB76594E}"/>
                </a:ext>
              </a:extLst>
            </p:cNvPr>
            <p:cNvSpPr/>
            <p:nvPr/>
          </p:nvSpPr>
          <p:spPr bwMode="auto">
            <a:xfrm>
              <a:off x="5562759" y="2820601"/>
              <a:ext cx="856976" cy="7326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32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9E76E3D-B2F9-42B7-99CE-5F303724BED9}"/>
                </a:ext>
              </a:extLst>
            </p:cNvPr>
            <p:cNvSpPr/>
            <p:nvPr/>
          </p:nvSpPr>
          <p:spPr bwMode="auto">
            <a:xfrm>
              <a:off x="6327724" y="4453404"/>
              <a:ext cx="856976" cy="73268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6467A7D-87F5-4304-AFDD-38A672FCA718}"/>
                </a:ext>
              </a:extLst>
            </p:cNvPr>
            <p:cNvSpPr txBox="1"/>
            <p:nvPr/>
          </p:nvSpPr>
          <p:spPr>
            <a:xfrm>
              <a:off x="6268113" y="2357919"/>
              <a:ext cx="4347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6A218EB-91FB-41EA-B0B1-73F809464FAA}"/>
                </a:ext>
              </a:extLst>
            </p:cNvPr>
            <p:cNvSpPr txBox="1"/>
            <p:nvPr/>
          </p:nvSpPr>
          <p:spPr>
            <a:xfrm>
              <a:off x="6533391" y="5070214"/>
              <a:ext cx="4347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1FB1433-4FCE-44E7-BD71-BEE3DCE1110B}"/>
                </a:ext>
              </a:extLst>
            </p:cNvPr>
            <p:cNvSpPr/>
            <p:nvPr/>
          </p:nvSpPr>
          <p:spPr>
            <a:xfrm>
              <a:off x="1770375" y="2610169"/>
              <a:ext cx="205625" cy="214239"/>
            </a:xfrm>
            <a:custGeom>
              <a:avLst/>
              <a:gdLst>
                <a:gd name="connsiteX0" fmla="*/ 209043 w 212163"/>
                <a:gd name="connsiteY0" fmla="*/ 110270 h 214238"/>
                <a:gd name="connsiteX1" fmla="*/ 109202 w 212163"/>
                <a:gd name="connsiteY1" fmla="*/ 211088 h 214238"/>
                <a:gd name="connsiteX2" fmla="*/ 9360 w 212163"/>
                <a:gd name="connsiteY2" fmla="*/ 110270 h 214238"/>
                <a:gd name="connsiteX3" fmla="*/ 109202 w 212163"/>
                <a:gd name="connsiteY3" fmla="*/ 9452 h 214238"/>
                <a:gd name="connsiteX4" fmla="*/ 209043 w 212163"/>
                <a:gd name="connsiteY4" fmla="*/ 110270 h 21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163" h="214238">
                  <a:moveTo>
                    <a:pt x="209043" y="110270"/>
                  </a:moveTo>
                  <a:cubicBezTo>
                    <a:pt x="209043" y="165950"/>
                    <a:pt x="164343" y="211088"/>
                    <a:pt x="109202" y="211088"/>
                  </a:cubicBezTo>
                  <a:cubicBezTo>
                    <a:pt x="54061" y="211088"/>
                    <a:pt x="9360" y="165950"/>
                    <a:pt x="9360" y="110270"/>
                  </a:cubicBezTo>
                  <a:cubicBezTo>
                    <a:pt x="9360" y="54590"/>
                    <a:pt x="54061" y="9452"/>
                    <a:pt x="109202" y="9452"/>
                  </a:cubicBezTo>
                  <a:cubicBezTo>
                    <a:pt x="164343" y="9452"/>
                    <a:pt x="209043" y="54590"/>
                    <a:pt x="209043" y="1102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 u="sng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53FD629-4C20-450A-ACE7-321D28E786BC}"/>
                </a:ext>
              </a:extLst>
            </p:cNvPr>
            <p:cNvSpPr/>
            <p:nvPr/>
          </p:nvSpPr>
          <p:spPr>
            <a:xfrm>
              <a:off x="1599175" y="2837010"/>
              <a:ext cx="544302" cy="919967"/>
            </a:xfrm>
            <a:custGeom>
              <a:avLst/>
              <a:gdLst>
                <a:gd name="connsiteX0" fmla="*/ 557913 w 561608"/>
                <a:gd name="connsiteY0" fmla="*/ 397602 h 919967"/>
                <a:gd name="connsiteX1" fmla="*/ 468056 w 561608"/>
                <a:gd name="connsiteY1" fmla="*/ 85065 h 919967"/>
                <a:gd name="connsiteX2" fmla="*/ 448088 w 561608"/>
                <a:gd name="connsiteY2" fmla="*/ 57340 h 919967"/>
                <a:gd name="connsiteX3" fmla="*/ 343254 w 561608"/>
                <a:gd name="connsiteY3" fmla="*/ 14493 h 919967"/>
                <a:gd name="connsiteX4" fmla="*/ 285845 w 561608"/>
                <a:gd name="connsiteY4" fmla="*/ 9452 h 919967"/>
                <a:gd name="connsiteX5" fmla="*/ 228436 w 561608"/>
                <a:gd name="connsiteY5" fmla="*/ 14493 h 919967"/>
                <a:gd name="connsiteX6" fmla="*/ 123603 w 561608"/>
                <a:gd name="connsiteY6" fmla="*/ 57340 h 919967"/>
                <a:gd name="connsiteX7" fmla="*/ 103635 w 561608"/>
                <a:gd name="connsiteY7" fmla="*/ 85065 h 919967"/>
                <a:gd name="connsiteX8" fmla="*/ 11281 w 561608"/>
                <a:gd name="connsiteY8" fmla="*/ 397602 h 919967"/>
                <a:gd name="connsiteX9" fmla="*/ 46226 w 561608"/>
                <a:gd name="connsiteY9" fmla="*/ 460614 h 919967"/>
                <a:gd name="connsiteX10" fmla="*/ 61202 w 561608"/>
                <a:gd name="connsiteY10" fmla="*/ 463134 h 919967"/>
                <a:gd name="connsiteX11" fmla="*/ 108627 w 561608"/>
                <a:gd name="connsiteY11" fmla="*/ 427848 h 919967"/>
                <a:gd name="connsiteX12" fmla="*/ 186004 w 561608"/>
                <a:gd name="connsiteY12" fmla="*/ 163200 h 919967"/>
                <a:gd name="connsiteX13" fmla="*/ 186004 w 561608"/>
                <a:gd name="connsiteY13" fmla="*/ 251416 h 919967"/>
                <a:gd name="connsiteX14" fmla="*/ 93650 w 561608"/>
                <a:gd name="connsiteY14" fmla="*/ 563953 h 919967"/>
                <a:gd name="connsiteX15" fmla="*/ 161043 w 561608"/>
                <a:gd name="connsiteY15" fmla="*/ 563953 h 919967"/>
                <a:gd name="connsiteX16" fmla="*/ 161043 w 561608"/>
                <a:gd name="connsiteY16" fmla="*/ 916817 h 919967"/>
                <a:gd name="connsiteX17" fmla="*/ 260885 w 561608"/>
                <a:gd name="connsiteY17" fmla="*/ 916817 h 919967"/>
                <a:gd name="connsiteX18" fmla="*/ 260885 w 561608"/>
                <a:gd name="connsiteY18" fmla="*/ 563953 h 919967"/>
                <a:gd name="connsiteX19" fmla="*/ 310806 w 561608"/>
                <a:gd name="connsiteY19" fmla="*/ 563953 h 919967"/>
                <a:gd name="connsiteX20" fmla="*/ 310806 w 561608"/>
                <a:gd name="connsiteY20" fmla="*/ 916817 h 919967"/>
                <a:gd name="connsiteX21" fmla="*/ 410647 w 561608"/>
                <a:gd name="connsiteY21" fmla="*/ 916817 h 919967"/>
                <a:gd name="connsiteX22" fmla="*/ 410647 w 561608"/>
                <a:gd name="connsiteY22" fmla="*/ 563953 h 919967"/>
                <a:gd name="connsiteX23" fmla="*/ 478040 w 561608"/>
                <a:gd name="connsiteY23" fmla="*/ 563953 h 919967"/>
                <a:gd name="connsiteX24" fmla="*/ 385687 w 561608"/>
                <a:gd name="connsiteY24" fmla="*/ 251416 h 919967"/>
                <a:gd name="connsiteX25" fmla="*/ 385687 w 561608"/>
                <a:gd name="connsiteY25" fmla="*/ 163200 h 919967"/>
                <a:gd name="connsiteX26" fmla="*/ 463064 w 561608"/>
                <a:gd name="connsiteY26" fmla="*/ 427848 h 919967"/>
                <a:gd name="connsiteX27" fmla="*/ 510489 w 561608"/>
                <a:gd name="connsiteY27" fmla="*/ 463134 h 919967"/>
                <a:gd name="connsiteX28" fmla="*/ 525465 w 561608"/>
                <a:gd name="connsiteY28" fmla="*/ 460614 h 919967"/>
                <a:gd name="connsiteX29" fmla="*/ 557913 w 561608"/>
                <a:gd name="connsiteY29" fmla="*/ 397602 h 91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1608" h="919967">
                  <a:moveTo>
                    <a:pt x="557913" y="397602"/>
                  </a:moveTo>
                  <a:lnTo>
                    <a:pt x="468056" y="85065"/>
                  </a:lnTo>
                  <a:cubicBezTo>
                    <a:pt x="465560" y="72463"/>
                    <a:pt x="458072" y="62381"/>
                    <a:pt x="448088" y="57340"/>
                  </a:cubicBezTo>
                  <a:cubicBezTo>
                    <a:pt x="418135" y="37177"/>
                    <a:pt x="383191" y="24574"/>
                    <a:pt x="343254" y="14493"/>
                  </a:cubicBezTo>
                  <a:cubicBezTo>
                    <a:pt x="323286" y="11972"/>
                    <a:pt x="305814" y="9452"/>
                    <a:pt x="285845" y="9452"/>
                  </a:cubicBezTo>
                  <a:cubicBezTo>
                    <a:pt x="265877" y="9452"/>
                    <a:pt x="248405" y="11972"/>
                    <a:pt x="228436" y="14493"/>
                  </a:cubicBezTo>
                  <a:cubicBezTo>
                    <a:pt x="188500" y="22054"/>
                    <a:pt x="153555" y="37177"/>
                    <a:pt x="123603" y="57340"/>
                  </a:cubicBezTo>
                  <a:cubicBezTo>
                    <a:pt x="113619" y="64902"/>
                    <a:pt x="106131" y="72463"/>
                    <a:pt x="103635" y="85065"/>
                  </a:cubicBezTo>
                  <a:lnTo>
                    <a:pt x="11281" y="397602"/>
                  </a:lnTo>
                  <a:cubicBezTo>
                    <a:pt x="3793" y="425327"/>
                    <a:pt x="18769" y="453052"/>
                    <a:pt x="46226" y="460614"/>
                  </a:cubicBezTo>
                  <a:cubicBezTo>
                    <a:pt x="51218" y="463134"/>
                    <a:pt x="56210" y="463134"/>
                    <a:pt x="61202" y="463134"/>
                  </a:cubicBezTo>
                  <a:cubicBezTo>
                    <a:pt x="83666" y="463134"/>
                    <a:pt x="103635" y="448011"/>
                    <a:pt x="108627" y="427848"/>
                  </a:cubicBezTo>
                  <a:lnTo>
                    <a:pt x="186004" y="163200"/>
                  </a:lnTo>
                  <a:lnTo>
                    <a:pt x="186004" y="251416"/>
                  </a:lnTo>
                  <a:lnTo>
                    <a:pt x="93650" y="563953"/>
                  </a:lnTo>
                  <a:lnTo>
                    <a:pt x="161043" y="563953"/>
                  </a:lnTo>
                  <a:lnTo>
                    <a:pt x="161043" y="916817"/>
                  </a:lnTo>
                  <a:lnTo>
                    <a:pt x="260885" y="916817"/>
                  </a:lnTo>
                  <a:lnTo>
                    <a:pt x="260885" y="563953"/>
                  </a:lnTo>
                  <a:lnTo>
                    <a:pt x="310806" y="563953"/>
                  </a:lnTo>
                  <a:lnTo>
                    <a:pt x="310806" y="916817"/>
                  </a:lnTo>
                  <a:lnTo>
                    <a:pt x="410647" y="916817"/>
                  </a:lnTo>
                  <a:lnTo>
                    <a:pt x="410647" y="563953"/>
                  </a:lnTo>
                  <a:lnTo>
                    <a:pt x="478040" y="563953"/>
                  </a:lnTo>
                  <a:lnTo>
                    <a:pt x="385687" y="251416"/>
                  </a:lnTo>
                  <a:lnTo>
                    <a:pt x="385687" y="163200"/>
                  </a:lnTo>
                  <a:lnTo>
                    <a:pt x="463064" y="427848"/>
                  </a:lnTo>
                  <a:cubicBezTo>
                    <a:pt x="470552" y="450532"/>
                    <a:pt x="490520" y="463134"/>
                    <a:pt x="510489" y="463134"/>
                  </a:cubicBezTo>
                  <a:cubicBezTo>
                    <a:pt x="515481" y="463134"/>
                    <a:pt x="520473" y="463134"/>
                    <a:pt x="525465" y="460614"/>
                  </a:cubicBezTo>
                  <a:cubicBezTo>
                    <a:pt x="550425" y="453052"/>
                    <a:pt x="565402" y="425327"/>
                    <a:pt x="557913" y="39760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 u="sng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6846675-96BC-4CAC-B7A9-B37B629593D3}"/>
                </a:ext>
              </a:extLst>
            </p:cNvPr>
            <p:cNvSpPr/>
            <p:nvPr/>
          </p:nvSpPr>
          <p:spPr>
            <a:xfrm rot="10800000">
              <a:off x="7502065" y="5430630"/>
              <a:ext cx="236102" cy="361217"/>
            </a:xfrm>
            <a:custGeom>
              <a:avLst/>
              <a:gdLst>
                <a:gd name="connsiteX0" fmla="*/ 232630 w 236101"/>
                <a:gd name="connsiteY0" fmla="*/ 185921 h 361217"/>
                <a:gd name="connsiteX1" fmla="*/ 121523 w 236101"/>
                <a:gd name="connsiteY1" fmla="*/ 355905 h 361217"/>
                <a:gd name="connsiteX2" fmla="*/ 10416 w 236101"/>
                <a:gd name="connsiteY2" fmla="*/ 185921 h 361217"/>
                <a:gd name="connsiteX3" fmla="*/ 121523 w 236101"/>
                <a:gd name="connsiteY3" fmla="*/ 15936 h 361217"/>
                <a:gd name="connsiteX4" fmla="*/ 232630 w 236101"/>
                <a:gd name="connsiteY4" fmla="*/ 185921 h 361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101" h="361217">
                  <a:moveTo>
                    <a:pt x="232630" y="185921"/>
                  </a:moveTo>
                  <a:cubicBezTo>
                    <a:pt x="232630" y="279800"/>
                    <a:pt x="182886" y="355905"/>
                    <a:pt x="121523" y="355905"/>
                  </a:cubicBezTo>
                  <a:cubicBezTo>
                    <a:pt x="60160" y="355905"/>
                    <a:pt x="10416" y="279800"/>
                    <a:pt x="10416" y="185921"/>
                  </a:cubicBezTo>
                  <a:cubicBezTo>
                    <a:pt x="10416" y="92041"/>
                    <a:pt x="60160" y="15936"/>
                    <a:pt x="121523" y="15936"/>
                  </a:cubicBezTo>
                  <a:cubicBezTo>
                    <a:pt x="182886" y="15936"/>
                    <a:pt x="232630" y="92041"/>
                    <a:pt x="232630" y="18592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5FC9117-101F-4841-A470-50DEC370ADD9}"/>
                </a:ext>
              </a:extLst>
            </p:cNvPr>
            <p:cNvSpPr/>
            <p:nvPr/>
          </p:nvSpPr>
          <p:spPr>
            <a:xfrm rot="10800000">
              <a:off x="7309766" y="3858273"/>
              <a:ext cx="624975" cy="1551109"/>
            </a:xfrm>
            <a:custGeom>
              <a:avLst/>
              <a:gdLst>
                <a:gd name="connsiteX0" fmla="*/ 620864 w 624975"/>
                <a:gd name="connsiteY0" fmla="*/ 670376 h 1551108"/>
                <a:gd name="connsiteX1" fmla="*/ 520867 w 624975"/>
                <a:gd name="connsiteY1" fmla="*/ 143424 h 1551108"/>
                <a:gd name="connsiteX2" fmla="*/ 498646 w 624975"/>
                <a:gd name="connsiteY2" fmla="*/ 96679 h 1551108"/>
                <a:gd name="connsiteX3" fmla="*/ 381984 w 624975"/>
                <a:gd name="connsiteY3" fmla="*/ 24435 h 1551108"/>
                <a:gd name="connsiteX4" fmla="*/ 318098 w 624975"/>
                <a:gd name="connsiteY4" fmla="*/ 15936 h 1551108"/>
                <a:gd name="connsiteX5" fmla="*/ 254211 w 624975"/>
                <a:gd name="connsiteY5" fmla="*/ 24435 h 1551108"/>
                <a:gd name="connsiteX6" fmla="*/ 137549 w 624975"/>
                <a:gd name="connsiteY6" fmla="*/ 96679 h 1551108"/>
                <a:gd name="connsiteX7" fmla="*/ 115328 w 624975"/>
                <a:gd name="connsiteY7" fmla="*/ 143424 h 1551108"/>
                <a:gd name="connsiteX8" fmla="*/ 12554 w 624975"/>
                <a:gd name="connsiteY8" fmla="*/ 670376 h 1551108"/>
                <a:gd name="connsiteX9" fmla="*/ 51441 w 624975"/>
                <a:gd name="connsiteY9" fmla="*/ 776617 h 1551108"/>
                <a:gd name="connsiteX10" fmla="*/ 68107 w 624975"/>
                <a:gd name="connsiteY10" fmla="*/ 780866 h 1551108"/>
                <a:gd name="connsiteX11" fmla="*/ 120883 w 624975"/>
                <a:gd name="connsiteY11" fmla="*/ 721372 h 1551108"/>
                <a:gd name="connsiteX12" fmla="*/ 206991 w 624975"/>
                <a:gd name="connsiteY12" fmla="*/ 275162 h 1551108"/>
                <a:gd name="connsiteX13" fmla="*/ 206991 w 624975"/>
                <a:gd name="connsiteY13" fmla="*/ 423899 h 1551108"/>
                <a:gd name="connsiteX14" fmla="*/ 104217 w 624975"/>
                <a:gd name="connsiteY14" fmla="*/ 950851 h 1551108"/>
                <a:gd name="connsiteX15" fmla="*/ 179214 w 624975"/>
                <a:gd name="connsiteY15" fmla="*/ 950851 h 1551108"/>
                <a:gd name="connsiteX16" fmla="*/ 179214 w 624975"/>
                <a:gd name="connsiteY16" fmla="*/ 1545797 h 1551108"/>
                <a:gd name="connsiteX17" fmla="*/ 290321 w 624975"/>
                <a:gd name="connsiteY17" fmla="*/ 1545797 h 1551108"/>
                <a:gd name="connsiteX18" fmla="*/ 290321 w 624975"/>
                <a:gd name="connsiteY18" fmla="*/ 950851 h 1551108"/>
                <a:gd name="connsiteX19" fmla="*/ 345874 w 624975"/>
                <a:gd name="connsiteY19" fmla="*/ 950851 h 1551108"/>
                <a:gd name="connsiteX20" fmla="*/ 345874 w 624975"/>
                <a:gd name="connsiteY20" fmla="*/ 1545797 h 1551108"/>
                <a:gd name="connsiteX21" fmla="*/ 456981 w 624975"/>
                <a:gd name="connsiteY21" fmla="*/ 1545797 h 1551108"/>
                <a:gd name="connsiteX22" fmla="*/ 456981 w 624975"/>
                <a:gd name="connsiteY22" fmla="*/ 950851 h 1551108"/>
                <a:gd name="connsiteX23" fmla="*/ 531978 w 624975"/>
                <a:gd name="connsiteY23" fmla="*/ 950851 h 1551108"/>
                <a:gd name="connsiteX24" fmla="*/ 429204 w 624975"/>
                <a:gd name="connsiteY24" fmla="*/ 423899 h 1551108"/>
                <a:gd name="connsiteX25" fmla="*/ 429204 w 624975"/>
                <a:gd name="connsiteY25" fmla="*/ 275162 h 1551108"/>
                <a:gd name="connsiteX26" fmla="*/ 515312 w 624975"/>
                <a:gd name="connsiteY26" fmla="*/ 721372 h 1551108"/>
                <a:gd name="connsiteX27" fmla="*/ 568088 w 624975"/>
                <a:gd name="connsiteY27" fmla="*/ 780866 h 1551108"/>
                <a:gd name="connsiteX28" fmla="*/ 584754 w 624975"/>
                <a:gd name="connsiteY28" fmla="*/ 776617 h 1551108"/>
                <a:gd name="connsiteX29" fmla="*/ 620864 w 624975"/>
                <a:gd name="connsiteY29" fmla="*/ 670376 h 155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24975" h="1551108">
                  <a:moveTo>
                    <a:pt x="620864" y="670376"/>
                  </a:moveTo>
                  <a:lnTo>
                    <a:pt x="520867" y="143424"/>
                  </a:lnTo>
                  <a:cubicBezTo>
                    <a:pt x="518090" y="122176"/>
                    <a:pt x="509757" y="105178"/>
                    <a:pt x="498646" y="96679"/>
                  </a:cubicBezTo>
                  <a:cubicBezTo>
                    <a:pt x="465314" y="62682"/>
                    <a:pt x="426427" y="41434"/>
                    <a:pt x="381984" y="24435"/>
                  </a:cubicBezTo>
                  <a:cubicBezTo>
                    <a:pt x="359763" y="20186"/>
                    <a:pt x="340319" y="15936"/>
                    <a:pt x="318098" y="15936"/>
                  </a:cubicBezTo>
                  <a:cubicBezTo>
                    <a:pt x="295876" y="15936"/>
                    <a:pt x="276433" y="20186"/>
                    <a:pt x="254211" y="24435"/>
                  </a:cubicBezTo>
                  <a:cubicBezTo>
                    <a:pt x="209769" y="37184"/>
                    <a:pt x="170881" y="62682"/>
                    <a:pt x="137549" y="96679"/>
                  </a:cubicBezTo>
                  <a:cubicBezTo>
                    <a:pt x="126438" y="109428"/>
                    <a:pt x="118105" y="122176"/>
                    <a:pt x="115328" y="143424"/>
                  </a:cubicBezTo>
                  <a:lnTo>
                    <a:pt x="12554" y="670376"/>
                  </a:lnTo>
                  <a:cubicBezTo>
                    <a:pt x="4221" y="717122"/>
                    <a:pt x="20887" y="763868"/>
                    <a:pt x="51441" y="776617"/>
                  </a:cubicBezTo>
                  <a:cubicBezTo>
                    <a:pt x="56997" y="780866"/>
                    <a:pt x="62552" y="780866"/>
                    <a:pt x="68107" y="780866"/>
                  </a:cubicBezTo>
                  <a:cubicBezTo>
                    <a:pt x="93106" y="780866"/>
                    <a:pt x="115328" y="755369"/>
                    <a:pt x="120883" y="721372"/>
                  </a:cubicBezTo>
                  <a:lnTo>
                    <a:pt x="206991" y="275162"/>
                  </a:lnTo>
                  <a:lnTo>
                    <a:pt x="206991" y="423899"/>
                  </a:lnTo>
                  <a:lnTo>
                    <a:pt x="104217" y="950851"/>
                  </a:lnTo>
                  <a:lnTo>
                    <a:pt x="179214" y="950851"/>
                  </a:lnTo>
                  <a:lnTo>
                    <a:pt x="179214" y="1545797"/>
                  </a:lnTo>
                  <a:lnTo>
                    <a:pt x="290321" y="1545797"/>
                  </a:lnTo>
                  <a:lnTo>
                    <a:pt x="290321" y="950851"/>
                  </a:lnTo>
                  <a:lnTo>
                    <a:pt x="345874" y="950851"/>
                  </a:lnTo>
                  <a:lnTo>
                    <a:pt x="345874" y="1545797"/>
                  </a:lnTo>
                  <a:lnTo>
                    <a:pt x="456981" y="1545797"/>
                  </a:lnTo>
                  <a:lnTo>
                    <a:pt x="456981" y="950851"/>
                  </a:lnTo>
                  <a:lnTo>
                    <a:pt x="531978" y="950851"/>
                  </a:lnTo>
                  <a:lnTo>
                    <a:pt x="429204" y="423899"/>
                  </a:lnTo>
                  <a:lnTo>
                    <a:pt x="429204" y="275162"/>
                  </a:lnTo>
                  <a:lnTo>
                    <a:pt x="515312" y="721372"/>
                  </a:lnTo>
                  <a:cubicBezTo>
                    <a:pt x="523645" y="759618"/>
                    <a:pt x="545866" y="780866"/>
                    <a:pt x="568088" y="780866"/>
                  </a:cubicBezTo>
                  <a:cubicBezTo>
                    <a:pt x="573643" y="780866"/>
                    <a:pt x="579199" y="780866"/>
                    <a:pt x="584754" y="776617"/>
                  </a:cubicBezTo>
                  <a:cubicBezTo>
                    <a:pt x="612531" y="763868"/>
                    <a:pt x="629197" y="717122"/>
                    <a:pt x="620864" y="67037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1" name="Arrow: Down 90">
            <a:extLst>
              <a:ext uri="{FF2B5EF4-FFF2-40B4-BE49-F238E27FC236}">
                <a16:creationId xmlns:a16="http://schemas.microsoft.com/office/drawing/2014/main" id="{DB2439CA-71D0-4A53-81BD-CEF98A1442D9}"/>
              </a:ext>
            </a:extLst>
          </p:cNvPr>
          <p:cNvSpPr/>
          <p:nvPr/>
        </p:nvSpPr>
        <p:spPr bwMode="auto">
          <a:xfrm rot="5400000" flipV="1">
            <a:off x="2363229" y="4691739"/>
            <a:ext cx="506433" cy="735233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56FD5D7-156E-4A03-AAA5-4FBBE6F9AEAD}"/>
                  </a:ext>
                </a:extLst>
              </p:cNvPr>
              <p:cNvSpPr txBox="1"/>
              <p:nvPr/>
            </p:nvSpPr>
            <p:spPr>
              <a:xfrm>
                <a:off x="2984062" y="4502330"/>
                <a:ext cx="1724212" cy="1054391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56FD5D7-156E-4A03-AAA5-4FBBE6F9A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062" y="4502330"/>
                <a:ext cx="1724212" cy="1054391"/>
              </a:xfrm>
              <a:prstGeom prst="rect">
                <a:avLst/>
              </a:prstGeom>
              <a:blipFill>
                <a:blip r:embed="rId4"/>
                <a:stretch>
                  <a:fillRect l="-12324" b="-4000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2370E01-EF7D-4A03-9A75-37B1E14E5DC6}"/>
                  </a:ext>
                </a:extLst>
              </p:cNvPr>
              <p:cNvSpPr txBox="1"/>
              <p:nvPr/>
            </p:nvSpPr>
            <p:spPr>
              <a:xfrm>
                <a:off x="2976823" y="5685511"/>
                <a:ext cx="1974163" cy="898323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600" b="0" dirty="0">
                    <a:solidFill>
                      <a:schemeClr val="tx2"/>
                    </a:solidFill>
                  </a:rPr>
                  <a:t>h</a:t>
                </a:r>
                <a:r>
                  <a:rPr lang="en-US" sz="3600" b="0" baseline="-25000" dirty="0">
                    <a:solidFill>
                      <a:schemeClr val="tx2"/>
                    </a:solidFill>
                  </a:rPr>
                  <a:t>i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 h</a:t>
                </a:r>
                <a:r>
                  <a:rPr lang="en-US" sz="3600" baseline="-25000" dirty="0">
                    <a:solidFill>
                      <a:schemeClr val="tx2"/>
                    </a:solidFill>
                  </a:rPr>
                  <a:t>o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2370E01-EF7D-4A03-9A75-37B1E14E5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823" y="5685511"/>
                <a:ext cx="1974163" cy="898323"/>
              </a:xfrm>
              <a:prstGeom prst="rect">
                <a:avLst/>
              </a:prstGeom>
              <a:blipFill>
                <a:blip r:embed="rId5"/>
                <a:stretch>
                  <a:fillRect l="-8896" b="-10067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Arrow: Down 93">
            <a:extLst>
              <a:ext uri="{FF2B5EF4-FFF2-40B4-BE49-F238E27FC236}">
                <a16:creationId xmlns:a16="http://schemas.microsoft.com/office/drawing/2014/main" id="{02672318-F1EC-44CE-87A0-145F986A8967}"/>
              </a:ext>
            </a:extLst>
          </p:cNvPr>
          <p:cNvSpPr/>
          <p:nvPr/>
        </p:nvSpPr>
        <p:spPr bwMode="auto">
          <a:xfrm rot="5400000" flipV="1">
            <a:off x="2291683" y="5828813"/>
            <a:ext cx="506433" cy="735233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90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2CE-949E-403E-8444-B7488D7B1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Calculation</a:t>
            </a:r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04E3A3-93BF-4242-BF85-34716BF5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454534"/>
              </p:ext>
            </p:extLst>
          </p:nvPr>
        </p:nvGraphicFramePr>
        <p:xfrm>
          <a:off x="2316481" y="1049994"/>
          <a:ext cx="6564919" cy="36345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63009">
                  <a:extLst>
                    <a:ext uri="{9D8B030D-6E8A-4147-A177-3AD203B41FA5}">
                      <a16:colId xmlns:a16="http://schemas.microsoft.com/office/drawing/2014/main" val="2202075454"/>
                    </a:ext>
                  </a:extLst>
                </a:gridCol>
                <a:gridCol w="589568">
                  <a:extLst>
                    <a:ext uri="{9D8B030D-6E8A-4147-A177-3AD203B41FA5}">
                      <a16:colId xmlns:a16="http://schemas.microsoft.com/office/drawing/2014/main" val="3887726106"/>
                    </a:ext>
                  </a:extLst>
                </a:gridCol>
                <a:gridCol w="647993">
                  <a:extLst>
                    <a:ext uri="{9D8B030D-6E8A-4147-A177-3AD203B41FA5}">
                      <a16:colId xmlns:a16="http://schemas.microsoft.com/office/drawing/2014/main" val="1933709719"/>
                    </a:ext>
                  </a:extLst>
                </a:gridCol>
                <a:gridCol w="685174">
                  <a:extLst>
                    <a:ext uri="{9D8B030D-6E8A-4147-A177-3AD203B41FA5}">
                      <a16:colId xmlns:a16="http://schemas.microsoft.com/office/drawing/2014/main" val="2929198466"/>
                    </a:ext>
                  </a:extLst>
                </a:gridCol>
                <a:gridCol w="4079175">
                  <a:extLst>
                    <a:ext uri="{9D8B030D-6E8A-4147-A177-3AD203B41FA5}">
                      <a16:colId xmlns:a16="http://schemas.microsoft.com/office/drawing/2014/main" val="2259152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o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f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hi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Picture 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013913"/>
                  </a:ext>
                </a:extLst>
              </a:tr>
              <a:tr h="8186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356249"/>
                  </a:ext>
                </a:extLst>
              </a:tr>
              <a:tr h="8065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+5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093200"/>
                  </a:ext>
                </a:extLst>
              </a:tr>
              <a:tr h="7549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607557"/>
                  </a:ext>
                </a:extLst>
              </a:tr>
              <a:tr h="7971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-5</a:t>
                      </a:r>
                      <a:endParaRPr lang="en-IN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0504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6AEFBF-70D3-4E88-BC59-1430DD062A63}"/>
                  </a:ext>
                </a:extLst>
              </p:cNvPr>
              <p:cNvSpPr txBox="1"/>
              <p:nvPr/>
            </p:nvSpPr>
            <p:spPr>
              <a:xfrm>
                <a:off x="262600" y="1485609"/>
                <a:ext cx="1798632" cy="1054391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tx2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</m:num>
                      <m:den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6AEFBF-70D3-4E88-BC59-1430DD062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0" y="1485609"/>
                <a:ext cx="1798632" cy="1054391"/>
              </a:xfrm>
              <a:prstGeom prst="rect">
                <a:avLst/>
              </a:prstGeom>
              <a:blipFill>
                <a:blip r:embed="rId4"/>
                <a:stretch>
                  <a:fillRect l="-11448" b="-4000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5CCA14-75CD-428C-866A-3B0EA1685CD2}"/>
                  </a:ext>
                </a:extLst>
              </p:cNvPr>
              <p:cNvSpPr txBox="1"/>
              <p:nvPr/>
            </p:nvSpPr>
            <p:spPr>
              <a:xfrm>
                <a:off x="167796" y="2647061"/>
                <a:ext cx="1974163" cy="898323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600" b="0" dirty="0">
                    <a:solidFill>
                      <a:schemeClr val="tx2"/>
                    </a:solidFill>
                  </a:rPr>
                  <a:t>h</a:t>
                </a:r>
                <a:r>
                  <a:rPr lang="en-US" sz="3600" b="0" baseline="-25000" dirty="0">
                    <a:solidFill>
                      <a:schemeClr val="tx2"/>
                    </a:solidFill>
                  </a:rPr>
                  <a:t>i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tx2"/>
                    </a:solidFill>
                  </a:rPr>
                  <a:t> h</a:t>
                </a:r>
                <a:r>
                  <a:rPr lang="en-US" sz="3600" baseline="-25000" dirty="0">
                    <a:solidFill>
                      <a:schemeClr val="tx2"/>
                    </a:solidFill>
                  </a:rPr>
                  <a:t>o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5CCA14-75CD-428C-866A-3B0EA1685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796" y="2647061"/>
                <a:ext cx="1974163" cy="898323"/>
              </a:xfrm>
              <a:prstGeom prst="rect">
                <a:avLst/>
              </a:prstGeom>
              <a:blipFill>
                <a:blip r:embed="rId5"/>
                <a:stretch>
                  <a:fillRect l="-9231" b="-9333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BB4E30C-CD84-47F8-BAA8-0E57BD28107F}"/>
              </a:ext>
            </a:extLst>
          </p:cNvPr>
          <p:cNvSpPr txBox="1"/>
          <p:nvPr/>
        </p:nvSpPr>
        <p:spPr>
          <a:xfrm>
            <a:off x="5148580" y="4684542"/>
            <a:ext cx="2970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Assume ho = 1</a:t>
            </a:r>
          </a:p>
        </p:txBody>
      </p:sp>
    </p:spTree>
    <p:extLst>
      <p:ext uri="{BB962C8B-B14F-4D97-AF65-F5344CB8AC3E}">
        <p14:creationId xmlns:p14="http://schemas.microsoft.com/office/powerpoint/2010/main" val="407995907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11640</TotalTime>
  <Words>114</Words>
  <Application>Microsoft Office PowerPoint</Application>
  <PresentationFormat>On-screen Show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Aharoni</vt:lpstr>
      <vt:lpstr>Arial</vt:lpstr>
      <vt:lpstr>Calibri</vt:lpstr>
      <vt:lpstr>Cambria Math</vt:lpstr>
      <vt:lpstr>Times New Roman</vt:lpstr>
      <vt:lpstr>ecp1026</vt:lpstr>
      <vt:lpstr>Optical Ray Tracing </vt:lpstr>
      <vt:lpstr>Problem Definition</vt:lpstr>
      <vt:lpstr>Optics Review: Single Lens</vt:lpstr>
      <vt:lpstr>Problem Simplify: Single Lens</vt:lpstr>
      <vt:lpstr>Literature Search: Single Lens</vt:lpstr>
      <vt:lpstr>Hand Calculation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422</cp:revision>
  <dcterms:created xsi:type="dcterms:W3CDTF">2021-11-11T14:49:04Z</dcterms:created>
  <dcterms:modified xsi:type="dcterms:W3CDTF">2025-03-10T04:44:51Z</dcterms:modified>
  <cp:category>www.sdba.info/ansi</cp:category>
</cp:coreProperties>
</file>