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148" autoAdjust="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1796" y="9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2105C-300F-4A52-AF09-C2A3D62F5589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930A2-3DB0-42BB-8C08-32866D14E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0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77702-474E-5F9E-2B5F-1DA9F3B69987}"/>
              </a:ext>
            </a:extLst>
          </p:cNvPr>
          <p:cNvCxnSpPr/>
          <p:nvPr userDrawn="1"/>
        </p:nvCxnSpPr>
        <p:spPr bwMode="auto">
          <a:xfrm>
            <a:off x="267174" y="4422957"/>
            <a:ext cx="0" cy="162756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8B8AE455-4890-15B4-13B4-D8BABAE1BAD4}"/>
              </a:ext>
            </a:extLst>
          </p:cNvPr>
          <p:cNvSpPr/>
          <p:nvPr userDrawn="1"/>
        </p:nvSpPr>
        <p:spPr bwMode="auto">
          <a:xfrm>
            <a:off x="938528" y="4467212"/>
            <a:ext cx="327949" cy="312517"/>
          </a:xfrm>
          <a:prstGeom prst="flowChartConnector">
            <a:avLst/>
          </a:prstGeom>
          <a:solidFill>
            <a:schemeClr val="bg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F18709-4C7E-C1DA-9B45-6D50CC9F7C08}"/>
              </a:ext>
            </a:extLst>
          </p:cNvPr>
          <p:cNvGrpSpPr/>
          <p:nvPr userDrawn="1"/>
        </p:nvGrpSpPr>
        <p:grpSpPr>
          <a:xfrm>
            <a:off x="873118" y="3085999"/>
            <a:ext cx="507350" cy="464917"/>
            <a:chOff x="1198328" y="4746501"/>
            <a:chExt cx="507350" cy="464917"/>
          </a:xfrm>
          <a:solidFill>
            <a:schemeClr val="bg2"/>
          </a:solidFill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5415E8E7-DD5D-FCF8-AACF-457CFF84A415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grp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140828C4-5BBE-686D-AD46-D32E3121FBBC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grp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8AD4EB-54B0-C17D-01CA-A98A91416EE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87228" y="4422957"/>
            <a:ext cx="0" cy="16219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716C83C-1995-478F-DD76-4DE25399F080}"/>
              </a:ext>
            </a:extLst>
          </p:cNvPr>
          <p:cNvSpPr txBox="1"/>
          <p:nvPr userDrawn="1"/>
        </p:nvSpPr>
        <p:spPr>
          <a:xfrm>
            <a:off x="276347" y="813101"/>
            <a:ext cx="98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2"/>
                </a:solidFill>
              </a:rPr>
              <a:t>abcdefg</a:t>
            </a:r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dirty="0" err="1">
                <a:solidFill>
                  <a:schemeClr val="bg2"/>
                </a:solidFill>
              </a:rPr>
              <a:t>spkrtuv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DA007114-9029-DE6A-A1B3-AFD839BFD93E}"/>
              </a:ext>
            </a:extLst>
          </p:cNvPr>
          <p:cNvSpPr/>
          <p:nvPr userDrawn="1"/>
        </p:nvSpPr>
        <p:spPr bwMode="auto">
          <a:xfrm>
            <a:off x="903976" y="3822862"/>
            <a:ext cx="385822" cy="392965"/>
          </a:xfrm>
          <a:prstGeom prst="diamond">
            <a:avLst/>
          </a:prstGeom>
          <a:solidFill>
            <a:schemeClr val="bg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latin typeface="Times New Roman" panose="02020603050405020304" pitchFamily="18" charset="0"/>
            </a:endParaRPr>
          </a:p>
        </p:txBody>
      </p:sp>
      <p:sp>
        <p:nvSpPr>
          <p:cNvPr id="12" name="Rectangle: Single Corner Snipped 11">
            <a:extLst>
              <a:ext uri="{FF2B5EF4-FFF2-40B4-BE49-F238E27FC236}">
                <a16:creationId xmlns:a16="http://schemas.microsoft.com/office/drawing/2014/main" id="{F5745906-F06C-22D1-324B-D806F2DFD8D7}"/>
              </a:ext>
            </a:extLst>
          </p:cNvPr>
          <p:cNvSpPr/>
          <p:nvPr userDrawn="1"/>
        </p:nvSpPr>
        <p:spPr bwMode="auto">
          <a:xfrm>
            <a:off x="73279" y="2281614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Comment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On UML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F079B08-B7FB-B4EB-3D1D-7ECD1946E7B1}"/>
              </a:ext>
            </a:extLst>
          </p:cNvPr>
          <p:cNvSpPr/>
          <p:nvPr userDrawn="1"/>
        </p:nvSpPr>
        <p:spPr bwMode="auto">
          <a:xfrm>
            <a:off x="50951" y="1536509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Action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To do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8AF6B0-0A76-003F-04C0-BA6B1C06CCE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203" y="3766361"/>
            <a:ext cx="0" cy="4010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B5025A-E7D7-07F5-0492-E06EE6BDA3C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096000" y="160849"/>
            <a:ext cx="22019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FE4CC5-2D64-ADEC-7EB2-882C1A5B09D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537402" y="160849"/>
            <a:ext cx="37263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EAFCFE-768B-8F36-1777-ECF783DE8D48}"/>
              </a:ext>
            </a:extLst>
          </p:cNvPr>
          <p:cNvCxnSpPr/>
          <p:nvPr userDrawn="1"/>
        </p:nvCxnSpPr>
        <p:spPr bwMode="auto">
          <a:xfrm flipH="1">
            <a:off x="9292379" y="160849"/>
            <a:ext cx="260631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653007-991C-0300-6E62-4C4E5A33F20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195029" y="160849"/>
            <a:ext cx="22019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952A98F-FE36-60F2-352C-AD7A3CB0ADC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47263" y="3191910"/>
            <a:ext cx="4891" cy="9755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5" y="-4207"/>
            <a:ext cx="1919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Blackboard UML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854F96-8D62-D59A-86CB-7798C42AA1C6}"/>
              </a:ext>
            </a:extLst>
          </p:cNvPr>
          <p:cNvSpPr/>
          <p:nvPr userDrawn="1"/>
        </p:nvSpPr>
        <p:spPr>
          <a:xfrm>
            <a:off x="1543556" y="540689"/>
            <a:ext cx="10465510" cy="60455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30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5" y="-4207"/>
            <a:ext cx="163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Blackboard VP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19EF0A-BCCA-CAD6-22BD-EA7AC57FC4F9}"/>
              </a:ext>
            </a:extLst>
          </p:cNvPr>
          <p:cNvSpPr/>
          <p:nvPr userDrawn="1"/>
        </p:nvSpPr>
        <p:spPr>
          <a:xfrm>
            <a:off x="1543556" y="540689"/>
            <a:ext cx="9218534" cy="60455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F8E1B9-E0ED-2AEF-DEE4-62199C6CA7C5}"/>
              </a:ext>
            </a:extLst>
          </p:cNvPr>
          <p:cNvGrpSpPr/>
          <p:nvPr userDrawn="1"/>
        </p:nvGrpSpPr>
        <p:grpSpPr>
          <a:xfrm>
            <a:off x="176604" y="810455"/>
            <a:ext cx="1291822" cy="1907559"/>
            <a:chOff x="1893173" y="4693741"/>
            <a:chExt cx="1291822" cy="190755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580BA1-150A-F908-0082-EC25C6B23B10}"/>
                </a:ext>
              </a:extLst>
            </p:cNvPr>
            <p:cNvSpPr txBox="1"/>
            <p:nvPr/>
          </p:nvSpPr>
          <p:spPr>
            <a:xfrm>
              <a:off x="1893173" y="4693741"/>
              <a:ext cx="1187769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fscanf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7BD2CA2-E170-3057-1CCD-4C353DCEEF72}"/>
                </a:ext>
              </a:extLst>
            </p:cNvPr>
            <p:cNvCxnSpPr/>
            <p:nvPr/>
          </p:nvCxnSpPr>
          <p:spPr bwMode="auto">
            <a:xfrm flipH="1">
              <a:off x="1899661" y="6270279"/>
              <a:ext cx="518189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D437E2-56EA-AF52-7A8B-DEA540397DA4}"/>
                </a:ext>
              </a:extLst>
            </p:cNvPr>
            <p:cNvSpPr/>
            <p:nvPr/>
          </p:nvSpPr>
          <p:spPr bwMode="auto">
            <a:xfrm>
              <a:off x="1964999" y="5104804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AED78F2-848B-C340-8144-1170567B067F}"/>
                </a:ext>
              </a:extLst>
            </p:cNvPr>
            <p:cNvSpPr/>
            <p:nvPr/>
          </p:nvSpPr>
          <p:spPr bwMode="auto">
            <a:xfrm>
              <a:off x="1964999" y="558870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8306F14-E0ED-1ED4-8828-D3E91DC63AAA}"/>
                </a:ext>
              </a:extLst>
            </p:cNvPr>
            <p:cNvSpPr/>
            <p:nvPr/>
          </p:nvSpPr>
          <p:spPr bwMode="auto">
            <a:xfrm>
              <a:off x="1964999" y="607259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6A48403-7D58-2CB9-CBBE-8331F028B99D}"/>
                </a:ext>
              </a:extLst>
            </p:cNvPr>
            <p:cNvSpPr/>
            <p:nvPr/>
          </p:nvSpPr>
          <p:spPr bwMode="auto">
            <a:xfrm>
              <a:off x="2305497" y="6064448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&quot;No&quot; Symbol 11">
              <a:extLst>
                <a:ext uri="{FF2B5EF4-FFF2-40B4-BE49-F238E27FC236}">
                  <a16:creationId xmlns:a16="http://schemas.microsoft.com/office/drawing/2014/main" id="{B69DA64D-B1E2-EE51-9540-4568DD5351D3}"/>
                </a:ext>
              </a:extLst>
            </p:cNvPr>
            <p:cNvSpPr/>
            <p:nvPr/>
          </p:nvSpPr>
          <p:spPr bwMode="auto">
            <a:xfrm>
              <a:off x="2974552" y="4832577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5F53D3E-5489-2F77-D9E9-0A3FEC8260E9}"/>
                </a:ext>
              </a:extLst>
            </p:cNvPr>
            <p:cNvSpPr/>
            <p:nvPr/>
          </p:nvSpPr>
          <p:spPr bwMode="auto">
            <a:xfrm>
              <a:off x="1923613" y="4758016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99D3A00-96A4-49E3-F1CE-BEED594DBB97}"/>
                </a:ext>
              </a:extLst>
            </p:cNvPr>
            <p:cNvSpPr/>
            <p:nvPr/>
          </p:nvSpPr>
          <p:spPr bwMode="auto">
            <a:xfrm>
              <a:off x="2295589" y="5588701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6533681-1319-4E19-7AF4-F3F51A8C0791}"/>
                </a:ext>
              </a:extLst>
            </p:cNvPr>
            <p:cNvSpPr/>
            <p:nvPr/>
          </p:nvSpPr>
          <p:spPr bwMode="auto">
            <a:xfrm>
              <a:off x="2295588" y="5104804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90DEF7B-EDF4-1BCD-6F2F-10BB70E90600}"/>
                </a:ext>
              </a:extLst>
            </p:cNvPr>
            <p:cNvCxnSpPr/>
            <p:nvPr/>
          </p:nvCxnSpPr>
          <p:spPr bwMode="auto">
            <a:xfrm flipH="1">
              <a:off x="2499817" y="5322794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62EFF5B-48A3-E64C-52D1-26DF929C89AF}"/>
                </a:ext>
              </a:extLst>
            </p:cNvPr>
            <p:cNvCxnSpPr/>
            <p:nvPr/>
          </p:nvCxnSpPr>
          <p:spPr bwMode="auto">
            <a:xfrm flipH="1">
              <a:off x="1916446" y="5808948"/>
              <a:ext cx="721826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4317452-1B2A-E9C4-46D4-5F994BF17FA6}"/>
              </a:ext>
            </a:extLst>
          </p:cNvPr>
          <p:cNvGrpSpPr/>
          <p:nvPr userDrawn="1"/>
        </p:nvGrpSpPr>
        <p:grpSpPr>
          <a:xfrm>
            <a:off x="170259" y="4669628"/>
            <a:ext cx="1293954" cy="1899035"/>
            <a:chOff x="3380080" y="3416310"/>
            <a:chExt cx="1293954" cy="189903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D7B8C31-583A-7716-4460-5E45EFB66A89}"/>
                </a:ext>
              </a:extLst>
            </p:cNvPr>
            <p:cNvSpPr/>
            <p:nvPr/>
          </p:nvSpPr>
          <p:spPr bwMode="auto">
            <a:xfrm>
              <a:off x="3412245" y="3472061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617160B-73CF-2C63-27BA-4D3279E4EF48}"/>
                </a:ext>
              </a:extLst>
            </p:cNvPr>
            <p:cNvSpPr txBox="1"/>
            <p:nvPr/>
          </p:nvSpPr>
          <p:spPr>
            <a:xfrm>
              <a:off x="3380080" y="3416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fprintf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37" name="&quot;No&quot; Symbol 11">
              <a:extLst>
                <a:ext uri="{FF2B5EF4-FFF2-40B4-BE49-F238E27FC236}">
                  <a16:creationId xmlns:a16="http://schemas.microsoft.com/office/drawing/2014/main" id="{5286B686-C58F-D3A7-2520-B3E02F759270}"/>
                </a:ext>
              </a:extLst>
            </p:cNvPr>
            <p:cNvSpPr/>
            <p:nvPr/>
          </p:nvSpPr>
          <p:spPr bwMode="auto">
            <a:xfrm>
              <a:off x="4448596" y="3527889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78EE86E-BDB8-99F8-F84D-9492AC0798E3}"/>
                </a:ext>
              </a:extLst>
            </p:cNvPr>
            <p:cNvSpPr/>
            <p:nvPr/>
          </p:nvSpPr>
          <p:spPr bwMode="auto">
            <a:xfrm>
              <a:off x="3445450" y="383813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5BB4070-352F-3348-52FB-6CB59C3BD154}"/>
                </a:ext>
              </a:extLst>
            </p:cNvPr>
            <p:cNvSpPr/>
            <p:nvPr/>
          </p:nvSpPr>
          <p:spPr bwMode="auto">
            <a:xfrm>
              <a:off x="3445450" y="4322036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BCA397F-05A3-47BA-2B9D-A82CE0E5C820}"/>
                </a:ext>
              </a:extLst>
            </p:cNvPr>
            <p:cNvSpPr/>
            <p:nvPr/>
          </p:nvSpPr>
          <p:spPr bwMode="auto">
            <a:xfrm>
              <a:off x="3445450" y="4805933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30371DA-90CE-BC6F-F293-913D49E372C0}"/>
                </a:ext>
              </a:extLst>
            </p:cNvPr>
            <p:cNvCxnSpPr/>
            <p:nvPr/>
          </p:nvCxnSpPr>
          <p:spPr bwMode="auto">
            <a:xfrm flipH="1">
              <a:off x="3992925" y="4052263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B94A365-6BF1-E73E-0957-A83B365CC673}"/>
                </a:ext>
              </a:extLst>
            </p:cNvPr>
            <p:cNvCxnSpPr/>
            <p:nvPr/>
          </p:nvCxnSpPr>
          <p:spPr bwMode="auto">
            <a:xfrm flipH="1">
              <a:off x="3401711" y="4536160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87DBF55-9CFC-A5D6-FC38-EFC2C05163E8}"/>
                </a:ext>
              </a:extLst>
            </p:cNvPr>
            <p:cNvSpPr/>
            <p:nvPr/>
          </p:nvSpPr>
          <p:spPr bwMode="auto">
            <a:xfrm>
              <a:off x="3750502" y="3843273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C1F0217-B93A-D72D-F1BE-62A127F77BC5}"/>
                </a:ext>
              </a:extLst>
            </p:cNvPr>
            <p:cNvSpPr/>
            <p:nvPr/>
          </p:nvSpPr>
          <p:spPr bwMode="auto">
            <a:xfrm>
              <a:off x="3747638" y="4322036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1ECF716-A334-AE6C-CCFD-BAD944CF9A8E}"/>
              </a:ext>
            </a:extLst>
          </p:cNvPr>
          <p:cNvGrpSpPr/>
          <p:nvPr userDrawn="1"/>
        </p:nvGrpSpPr>
        <p:grpSpPr>
          <a:xfrm>
            <a:off x="161714" y="4103252"/>
            <a:ext cx="1293547" cy="461665"/>
            <a:chOff x="219760" y="3017310"/>
            <a:chExt cx="1293547" cy="4616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45393B1-13ED-D0B7-1B33-ACA6DF1F0D5A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fprintf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393A37B-2BB8-DFFB-1472-AD7B46C06DD0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&quot;No&quot; Symbol 11">
              <a:extLst>
                <a:ext uri="{FF2B5EF4-FFF2-40B4-BE49-F238E27FC236}">
                  <a16:creationId xmlns:a16="http://schemas.microsoft.com/office/drawing/2014/main" id="{42584A13-E933-851E-F821-58F4546EAFFE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92DD72-754C-3727-445C-6CB643A9B631}"/>
              </a:ext>
            </a:extLst>
          </p:cNvPr>
          <p:cNvGrpSpPr/>
          <p:nvPr userDrawn="1"/>
        </p:nvGrpSpPr>
        <p:grpSpPr>
          <a:xfrm>
            <a:off x="202242" y="3306879"/>
            <a:ext cx="1257904" cy="720912"/>
            <a:chOff x="10073302" y="474435"/>
            <a:chExt cx="1257904" cy="172607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F9F6B20-88F0-D54A-49BA-F743531662E3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90CC44-2416-36E8-0D80-88356655A594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B3C6EEA-C11E-3EF6-9E46-E69EAFEB115D}"/>
              </a:ext>
            </a:extLst>
          </p:cNvPr>
          <p:cNvGrpSpPr/>
          <p:nvPr userDrawn="1"/>
        </p:nvGrpSpPr>
        <p:grpSpPr>
          <a:xfrm>
            <a:off x="166333" y="2805039"/>
            <a:ext cx="1293547" cy="461665"/>
            <a:chOff x="219760" y="3017310"/>
            <a:chExt cx="1293547" cy="46166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402B2E8-645A-416F-25BF-FE6B76738E64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fscanf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7A70791-0D70-637D-EF6B-1A8092D1B2D3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&quot;No&quot; Symbol 11">
              <a:extLst>
                <a:ext uri="{FF2B5EF4-FFF2-40B4-BE49-F238E27FC236}">
                  <a16:creationId xmlns:a16="http://schemas.microsoft.com/office/drawing/2014/main" id="{9C116E84-D606-2C4B-CA86-E577169AA785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B2AECA-85D8-9098-FDEE-17765CE627EE}"/>
              </a:ext>
            </a:extLst>
          </p:cNvPr>
          <p:cNvGrpSpPr/>
          <p:nvPr userDrawn="1"/>
        </p:nvGrpSpPr>
        <p:grpSpPr>
          <a:xfrm>
            <a:off x="10831324" y="76882"/>
            <a:ext cx="1257904" cy="862622"/>
            <a:chOff x="5891877" y="3335462"/>
            <a:chExt cx="1257904" cy="285673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DFE3E56-1B94-263A-91DB-2A53176B75A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D07F54A-EEEB-77E1-2510-74417770B5F8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152889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F39653-EFE5-EA5E-8990-451A9450A44D}"/>
              </a:ext>
            </a:extLst>
          </p:cNvPr>
          <p:cNvGrpSpPr/>
          <p:nvPr userDrawn="1"/>
        </p:nvGrpSpPr>
        <p:grpSpPr>
          <a:xfrm>
            <a:off x="10853530" y="2093137"/>
            <a:ext cx="1230150" cy="839047"/>
            <a:chOff x="10849214" y="3459357"/>
            <a:chExt cx="1230150" cy="839047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091BE1-13F8-0FFC-DF7C-701DECD819A8}"/>
                </a:ext>
              </a:extLst>
            </p:cNvPr>
            <p:cNvCxnSpPr/>
            <p:nvPr/>
          </p:nvCxnSpPr>
          <p:spPr bwMode="auto">
            <a:xfrm flipH="1">
              <a:off x="10849214" y="4073173"/>
              <a:ext cx="619801" cy="1422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837C09E-4772-92FD-130D-907CFD23EA2F}"/>
                </a:ext>
              </a:extLst>
            </p:cNvPr>
            <p:cNvGrpSpPr/>
            <p:nvPr/>
          </p:nvGrpSpPr>
          <p:grpSpPr>
            <a:xfrm>
              <a:off x="10912057" y="3459357"/>
              <a:ext cx="1167307" cy="839047"/>
              <a:chOff x="6877748" y="621886"/>
              <a:chExt cx="1167307" cy="839047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6012310-7E44-3A9F-86B9-F5AFBD42CC56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 err="1">
                    <a:solidFill>
                      <a:schemeClr val="bg2"/>
                    </a:solidFill>
                  </a:rPr>
                  <a:t>fred</a:t>
                </a:r>
                <a:endParaRPr lang="en-US" sz="2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03040D4-3D39-C39F-8232-E35423A1B5F1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E87F827-FEBE-44AC-0A4A-4C3977348119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C232158-C99A-FE69-AD70-D6EAF3868BDE}"/>
              </a:ext>
            </a:extLst>
          </p:cNvPr>
          <p:cNvSpPr/>
          <p:nvPr userDrawn="1"/>
        </p:nvSpPr>
        <p:spPr bwMode="auto">
          <a:xfrm>
            <a:off x="10859767" y="1242648"/>
            <a:ext cx="1167307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7F0F20-D819-98A5-7DCB-DF146BB92C13}"/>
              </a:ext>
            </a:extLst>
          </p:cNvPr>
          <p:cNvGrpSpPr/>
          <p:nvPr userDrawn="1"/>
        </p:nvGrpSpPr>
        <p:grpSpPr>
          <a:xfrm>
            <a:off x="10837608" y="3436954"/>
            <a:ext cx="1167307" cy="841500"/>
            <a:chOff x="6877748" y="1750241"/>
            <a:chExt cx="1167307" cy="8415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2CE199D-6AE5-81F9-C70F-EBDCA6269F8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BFA2AC9-E861-CCC1-5C7D-6B507D99144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bg2"/>
                  </a:solidFill>
                </a:rPr>
                <a:t>peggy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06FD32-C641-CE13-9269-ACD9B6E0A513}"/>
              </a:ext>
            </a:extLst>
          </p:cNvPr>
          <p:cNvGrpSpPr/>
          <p:nvPr userDrawn="1"/>
        </p:nvGrpSpPr>
        <p:grpSpPr>
          <a:xfrm>
            <a:off x="10827975" y="4768954"/>
            <a:ext cx="1167307" cy="841500"/>
            <a:chOff x="6877748" y="1750241"/>
            <a:chExt cx="1167307" cy="8415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0334202-D50C-FD30-6482-B7AEA06096E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DB9D45-36D0-AB6F-27D5-DA550A2BD1D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err="1">
                  <a:solidFill>
                    <a:schemeClr val="bg2"/>
                  </a:solidFill>
                </a:rPr>
                <a:t>kelly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3C13A34-F626-2CCD-8AC0-9178DBF98934}"/>
              </a:ext>
            </a:extLst>
          </p:cNvPr>
          <p:cNvSpPr txBox="1"/>
          <p:nvPr userDrawn="1"/>
        </p:nvSpPr>
        <p:spPr>
          <a:xfrm>
            <a:off x="10843634" y="3859599"/>
            <a:ext cx="1167306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0.30e1</a:t>
            </a:r>
            <a:endParaRPr lang="en-IN" sz="2400" dirty="0">
              <a:solidFill>
                <a:schemeClr val="bg2"/>
              </a:solidFill>
            </a:endParaRPr>
          </a:p>
        </p:txBody>
      </p:sp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56FFF40D-BB5E-BA0F-31F3-E836CFD1B690}"/>
              </a:ext>
            </a:extLst>
          </p:cNvPr>
          <p:cNvSpPr/>
          <p:nvPr userDrawn="1"/>
        </p:nvSpPr>
        <p:spPr bwMode="auto">
          <a:xfrm>
            <a:off x="10911060" y="6125066"/>
            <a:ext cx="1016555" cy="355861"/>
          </a:xfrm>
          <a:prstGeom prst="wedgeRoundRectCallout">
            <a:avLst>
              <a:gd name="adj1" fmla="val 15866"/>
              <a:gd name="adj2" fmla="val -171475"/>
              <a:gd name="adj3" fmla="val 16667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2D31FBF-4B37-F174-C756-71AD4857BCD4}"/>
              </a:ext>
            </a:extLst>
          </p:cNvPr>
          <p:cNvSpPr txBox="1"/>
          <p:nvPr userDrawn="1"/>
        </p:nvSpPr>
        <p:spPr>
          <a:xfrm>
            <a:off x="10858114" y="5189704"/>
            <a:ext cx="1160316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6</a:t>
            </a:r>
            <a:endParaRPr lang="en-IN" sz="2400" dirty="0">
              <a:solidFill>
                <a:schemeClr val="bg2"/>
              </a:solidFill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85019CFD-EFD6-6983-74CA-37BDF2810231}"/>
              </a:ext>
            </a:extLst>
          </p:cNvPr>
          <p:cNvSpPr/>
          <p:nvPr userDrawn="1"/>
        </p:nvSpPr>
        <p:spPr bwMode="auto">
          <a:xfrm rot="5400000" flipV="1">
            <a:off x="1744705" y="13310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Arrow: Down 75">
            <a:extLst>
              <a:ext uri="{FF2B5EF4-FFF2-40B4-BE49-F238E27FC236}">
                <a16:creationId xmlns:a16="http://schemas.microsoft.com/office/drawing/2014/main" id="{5FFFD96B-1F24-700A-0ED1-6F69826FA771}"/>
              </a:ext>
            </a:extLst>
          </p:cNvPr>
          <p:cNvSpPr/>
          <p:nvPr userDrawn="1"/>
        </p:nvSpPr>
        <p:spPr bwMode="auto">
          <a:xfrm rot="5400000" flipV="1">
            <a:off x="2380488" y="1127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BD0D53F5-A6C7-9B8C-1940-89D7406DB1E5}"/>
              </a:ext>
            </a:extLst>
          </p:cNvPr>
          <p:cNvSpPr/>
          <p:nvPr userDrawn="1"/>
        </p:nvSpPr>
        <p:spPr bwMode="auto">
          <a:xfrm>
            <a:off x="5417745" y="76882"/>
            <a:ext cx="281651" cy="369333"/>
          </a:xfrm>
          <a:prstGeom prst="rightBrace">
            <a:avLst>
              <a:gd name="adj1" fmla="val 8333"/>
              <a:gd name="adj2" fmla="val 52465"/>
            </a:avLst>
          </a:prstGeom>
          <a:noFill/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A2BC82-8069-3CF0-BCD3-3056CA3AD8D7}"/>
              </a:ext>
            </a:extLst>
          </p:cNvPr>
          <p:cNvSpPr txBox="1"/>
          <p:nvPr userDrawn="1"/>
        </p:nvSpPr>
        <p:spPr>
          <a:xfrm>
            <a:off x="5678185" y="68854"/>
            <a:ext cx="507706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Pre-processor: Location of function prototypes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CD30297-9C9F-7253-6B3A-13C5470BEADF}"/>
              </a:ext>
            </a:extLst>
          </p:cNvPr>
          <p:cNvCxnSpPr/>
          <p:nvPr userDrawn="1"/>
        </p:nvCxnSpPr>
        <p:spPr bwMode="auto">
          <a:xfrm flipH="1">
            <a:off x="3139800" y="363416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E9DA232-D3BD-C4DB-3367-071669BA2226}"/>
              </a:ext>
            </a:extLst>
          </p:cNvPr>
          <p:cNvCxnSpPr/>
          <p:nvPr userDrawn="1"/>
        </p:nvCxnSpPr>
        <p:spPr bwMode="auto">
          <a:xfrm>
            <a:off x="3447726" y="169438"/>
            <a:ext cx="74084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C3F6CBB-1901-1603-3425-CC07B7871148}"/>
              </a:ext>
            </a:extLst>
          </p:cNvPr>
          <p:cNvCxnSpPr>
            <a:endCxn id="21" idx="3"/>
          </p:cNvCxnSpPr>
          <p:nvPr userDrawn="1"/>
        </p:nvCxnSpPr>
        <p:spPr bwMode="auto">
          <a:xfrm flipH="1">
            <a:off x="2349999" y="163687"/>
            <a:ext cx="826343" cy="167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DCB5E87-EAFD-65E1-CE7B-092C63BF0D47}"/>
              </a:ext>
            </a:extLst>
          </p:cNvPr>
          <p:cNvCxnSpPr/>
          <p:nvPr userDrawn="1"/>
        </p:nvCxnSpPr>
        <p:spPr bwMode="auto">
          <a:xfrm flipH="1">
            <a:off x="4408499" y="169438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21502DC-B611-00A2-D420-80564374E5B2}"/>
              </a:ext>
            </a:extLst>
          </p:cNvPr>
          <p:cNvCxnSpPr/>
          <p:nvPr userDrawn="1"/>
        </p:nvCxnSpPr>
        <p:spPr bwMode="auto">
          <a:xfrm flipH="1">
            <a:off x="4408499" y="358988"/>
            <a:ext cx="9761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4056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u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16C83C-1995-478F-DD76-4DE25399F080}"/>
              </a:ext>
            </a:extLst>
          </p:cNvPr>
          <p:cNvSpPr txBox="1"/>
          <p:nvPr userDrawn="1"/>
        </p:nvSpPr>
        <p:spPr>
          <a:xfrm>
            <a:off x="276347" y="813101"/>
            <a:ext cx="98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2"/>
                </a:solidFill>
              </a:rPr>
              <a:t>abcdefg</a:t>
            </a:r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dirty="0" err="1">
                <a:solidFill>
                  <a:schemeClr val="bg2"/>
                </a:solidFill>
              </a:rPr>
              <a:t>spkrtuv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F079B08-B7FB-B4EB-3D1D-7ECD1946E7B1}"/>
              </a:ext>
            </a:extLst>
          </p:cNvPr>
          <p:cNvSpPr/>
          <p:nvPr userDrawn="1"/>
        </p:nvSpPr>
        <p:spPr bwMode="auto">
          <a:xfrm>
            <a:off x="50951" y="1536509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Point/Idea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653007-991C-0300-6E62-4C4E5A33F20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4382" y="4400339"/>
            <a:ext cx="128608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952A98F-FE36-60F2-352C-AD7A3CB0ADC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98182" y="3142033"/>
            <a:ext cx="4891" cy="9755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5" y="-4207"/>
            <a:ext cx="2149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Blackboard Cluster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854F96-8D62-D59A-86CB-7798C42AA1C6}"/>
              </a:ext>
            </a:extLst>
          </p:cNvPr>
          <p:cNvSpPr/>
          <p:nvPr userDrawn="1"/>
        </p:nvSpPr>
        <p:spPr>
          <a:xfrm>
            <a:off x="1543556" y="295105"/>
            <a:ext cx="10465510" cy="62911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571349-AC45-9ADC-0985-B2710EA38B9F}"/>
              </a:ext>
            </a:extLst>
          </p:cNvPr>
          <p:cNvSpPr/>
          <p:nvPr userDrawn="1"/>
        </p:nvSpPr>
        <p:spPr bwMode="auto">
          <a:xfrm>
            <a:off x="50951" y="2254610"/>
            <a:ext cx="1329517" cy="559443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Root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C627CA-5B0F-B707-3565-3962307C843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15503" y="3151892"/>
            <a:ext cx="791683" cy="8231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&quot;Not Allowed&quot; Symbol 24">
            <a:extLst>
              <a:ext uri="{FF2B5EF4-FFF2-40B4-BE49-F238E27FC236}">
                <a16:creationId xmlns:a16="http://schemas.microsoft.com/office/drawing/2014/main" id="{49EB9EEC-A4DF-CFF7-B0B4-895D389862FA}"/>
              </a:ext>
            </a:extLst>
          </p:cNvPr>
          <p:cNvSpPr/>
          <p:nvPr userDrawn="1"/>
        </p:nvSpPr>
        <p:spPr>
          <a:xfrm>
            <a:off x="427290" y="4875376"/>
            <a:ext cx="683663" cy="714086"/>
          </a:xfrm>
          <a:prstGeom prst="noSmoking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10">
            <a:extLst>
              <a:ext uri="{FF2B5EF4-FFF2-40B4-BE49-F238E27FC236}">
                <a16:creationId xmlns:a16="http://schemas.microsoft.com/office/drawing/2014/main" id="{C8560653-5A87-9046-41F3-0C6A6830568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31316" y="5719864"/>
            <a:ext cx="875609" cy="7775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87713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D886-A538-1205-4F1C-BAAE4F757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060" y="22391"/>
            <a:ext cx="10565939" cy="67817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6435F-DC62-81F1-063B-DB6A252C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19426" y="6573873"/>
            <a:ext cx="1236320" cy="284127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2CAD0C04-6EB4-49E4-8BF9-D8D8ED56E1E8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11455-38F0-4AED-5E61-B8E7C71BB909}"/>
              </a:ext>
            </a:extLst>
          </p:cNvPr>
          <p:cNvSpPr txBox="1"/>
          <p:nvPr userDrawn="1"/>
        </p:nvSpPr>
        <p:spPr>
          <a:xfrm>
            <a:off x="844185" y="54237"/>
            <a:ext cx="11359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□UML</a:t>
            </a:r>
          </a:p>
          <a:p>
            <a:r>
              <a:rPr lang="en-US" dirty="0">
                <a:solidFill>
                  <a:srgbClr val="FF0000"/>
                </a:solidFill>
              </a:rPr>
              <a:t>□ VP</a:t>
            </a:r>
          </a:p>
          <a:p>
            <a:r>
              <a:rPr lang="en-US" dirty="0">
                <a:solidFill>
                  <a:srgbClr val="FF0000"/>
                </a:solidFill>
              </a:rPr>
              <a:t>□ Cluster</a:t>
            </a:r>
          </a:p>
        </p:txBody>
      </p:sp>
    </p:spTree>
    <p:extLst>
      <p:ext uri="{BB962C8B-B14F-4D97-AF65-F5344CB8AC3E}">
        <p14:creationId xmlns:p14="http://schemas.microsoft.com/office/powerpoint/2010/main" val="2183733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46729-BEEA-1C07-19A4-EC4B7167B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CE68B-EE02-8CA4-73E2-64B2A5B5D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3CFE4-3282-0C02-C1BB-8FBAA5933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7959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02FEC1-BE93-48E1-851B-46FF5F5F0407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8DAAC37-FCF0-DE85-066B-F83D1D8C59E9}"/>
              </a:ext>
            </a:extLst>
          </p:cNvPr>
          <p:cNvGrpSpPr/>
          <p:nvPr userDrawn="1"/>
        </p:nvGrpSpPr>
        <p:grpSpPr>
          <a:xfrm>
            <a:off x="70413" y="57910"/>
            <a:ext cx="780290" cy="780290"/>
            <a:chOff x="70413" y="57910"/>
            <a:chExt cx="780290" cy="780290"/>
          </a:xfrm>
        </p:grpSpPr>
        <p:pic>
          <p:nvPicPr>
            <p:cNvPr id="8" name="Picture 7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C20DBB56-7BD6-D96F-87DF-3EF577E3F0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221B93-DEC9-6674-403F-62038085FD02}"/>
                </a:ext>
              </a:extLst>
            </p:cNvPr>
            <p:cNvSpPr txBox="1"/>
            <p:nvPr userDrawn="1"/>
          </p:nvSpPr>
          <p:spPr>
            <a:xfrm>
              <a:off x="284869" y="26232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28EBF02-B86B-1B03-2507-7840DD30D39D}"/>
              </a:ext>
            </a:extLst>
          </p:cNvPr>
          <p:cNvSpPr txBox="1"/>
          <p:nvPr userDrawn="1"/>
        </p:nvSpPr>
        <p:spPr>
          <a:xfrm>
            <a:off x="-60631" y="6570103"/>
            <a:ext cx="64892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chemeClr val="tx2"/>
                </a:solidFill>
              </a:rPr>
              <a:t>©2024 by J. D. White. From Problem Definition to Solution, </a:t>
            </a:r>
            <a:r>
              <a:rPr lang="en-US" altLang="zh-TW" sz="1400" dirty="0">
                <a:solidFill>
                  <a:srgbClr val="FF0000"/>
                </a:solidFill>
                <a:hlinkClick r:id="rId7"/>
              </a:rPr>
              <a:t>https://www.sdba.info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092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3B555BED-BB61-2A21-57E7-D91ED9A7A012}"/>
              </a:ext>
            </a:extLst>
          </p:cNvPr>
          <p:cNvSpPr/>
          <p:nvPr/>
        </p:nvSpPr>
        <p:spPr bwMode="auto">
          <a:xfrm>
            <a:off x="4442294" y="59541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8" name="Straight Arrow Connector 10">
            <a:extLst>
              <a:ext uri="{FF2B5EF4-FFF2-40B4-BE49-F238E27FC236}">
                <a16:creationId xmlns:a16="http://schemas.microsoft.com/office/drawing/2014/main" id="{4528EB1F-AB6F-4AE0-A24E-6C8269F897DE}"/>
              </a:ext>
            </a:extLst>
          </p:cNvPr>
          <p:cNvCxnSpPr>
            <a:cxnSpLocks/>
            <a:stCxn id="47" idx="3"/>
          </p:cNvCxnSpPr>
          <p:nvPr/>
        </p:nvCxnSpPr>
        <p:spPr bwMode="auto">
          <a:xfrm flipV="1">
            <a:off x="7861741" y="6296954"/>
            <a:ext cx="27859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0">
            <a:extLst>
              <a:ext uri="{FF2B5EF4-FFF2-40B4-BE49-F238E27FC236}">
                <a16:creationId xmlns:a16="http://schemas.microsoft.com/office/drawing/2014/main" id="{A5EE1C42-5AA7-44B6-8226-07D7370F6EE4}"/>
              </a:ext>
            </a:extLst>
          </p:cNvPr>
          <p:cNvCxnSpPr>
            <a:cxnSpLocks/>
          </p:cNvCxnSpPr>
          <p:nvPr/>
        </p:nvCxnSpPr>
        <p:spPr bwMode="auto">
          <a:xfrm>
            <a:off x="3821531" y="5940429"/>
            <a:ext cx="0" cy="3881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D4D992-DA2A-98F2-168F-2D82DE743799}"/>
              </a:ext>
            </a:extLst>
          </p:cNvPr>
          <p:cNvCxnSpPr>
            <a:cxnSpLocks/>
          </p:cNvCxnSpPr>
          <p:nvPr/>
        </p:nvCxnSpPr>
        <p:spPr bwMode="auto">
          <a:xfrm>
            <a:off x="3813451" y="6296955"/>
            <a:ext cx="276381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41F2289-CB49-442C-B16E-8E4A25E573E6}"/>
              </a:ext>
            </a:extLst>
          </p:cNvPr>
          <p:cNvCxnSpPr>
            <a:cxnSpLocks/>
            <a:stCxn id="7" idx="7"/>
            <a:endCxn id="20" idx="2"/>
          </p:cNvCxnSpPr>
          <p:nvPr/>
        </p:nvCxnSpPr>
        <p:spPr bwMode="auto">
          <a:xfrm flipH="1">
            <a:off x="2057719" y="641182"/>
            <a:ext cx="2664497" cy="2883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1A53BBE-79E1-4D4F-80BC-C144E0DA2C30}"/>
              </a:ext>
            </a:extLst>
          </p:cNvPr>
          <p:cNvSpPr/>
          <p:nvPr/>
        </p:nvSpPr>
        <p:spPr bwMode="auto">
          <a:xfrm>
            <a:off x="2163259" y="1973163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Mix Dry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ADB14C2-CBE9-4889-85F3-DC01C48C6D67}"/>
              </a:ext>
            </a:extLst>
          </p:cNvPr>
          <p:cNvSpPr/>
          <p:nvPr/>
        </p:nvSpPr>
        <p:spPr bwMode="auto">
          <a:xfrm>
            <a:off x="3836039" y="1984760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Separate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EGGS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D07AB3A-7393-47CA-91A6-2FF9AE69355B}"/>
              </a:ext>
            </a:extLst>
          </p:cNvPr>
          <p:cNvSpPr/>
          <p:nvPr/>
        </p:nvSpPr>
        <p:spPr bwMode="auto">
          <a:xfrm>
            <a:off x="3915278" y="4996322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Beat egg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whites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F1E6DB0-6A12-4F05-A5B0-AB262603A28A}"/>
              </a:ext>
            </a:extLst>
          </p:cNvPr>
          <p:cNvSpPr/>
          <p:nvPr/>
        </p:nvSpPr>
        <p:spPr bwMode="auto">
          <a:xfrm>
            <a:off x="3777535" y="3551914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Mix Wet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D6CAF66-AEB4-4255-A164-23DD13A54AD3}"/>
              </a:ext>
            </a:extLst>
          </p:cNvPr>
          <p:cNvCxnSpPr/>
          <p:nvPr/>
        </p:nvCxnSpPr>
        <p:spPr bwMode="auto">
          <a:xfrm flipH="1">
            <a:off x="2240578" y="1627954"/>
            <a:ext cx="312550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10">
            <a:extLst>
              <a:ext uri="{FF2B5EF4-FFF2-40B4-BE49-F238E27FC236}">
                <a16:creationId xmlns:a16="http://schemas.microsoft.com/office/drawing/2014/main" id="{37D8F208-BEBE-4888-B40A-FA332D8C1F96}"/>
              </a:ext>
            </a:extLst>
          </p:cNvPr>
          <p:cNvCxnSpPr>
            <a:cxnSpLocks/>
            <a:stCxn id="7" idx="4"/>
          </p:cNvCxnSpPr>
          <p:nvPr/>
        </p:nvCxnSpPr>
        <p:spPr bwMode="auto">
          <a:xfrm>
            <a:off x="4606269" y="907932"/>
            <a:ext cx="0" cy="4103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10">
            <a:extLst>
              <a:ext uri="{FF2B5EF4-FFF2-40B4-BE49-F238E27FC236}">
                <a16:creationId xmlns:a16="http://schemas.microsoft.com/office/drawing/2014/main" id="{59A60E5A-E550-475D-B43D-CEF2A487F624}"/>
              </a:ext>
            </a:extLst>
          </p:cNvPr>
          <p:cNvCxnSpPr>
            <a:cxnSpLocks/>
            <a:endCxn id="22" idx="0"/>
          </p:cNvCxnSpPr>
          <p:nvPr/>
        </p:nvCxnSpPr>
        <p:spPr bwMode="auto">
          <a:xfrm>
            <a:off x="2827041" y="1627954"/>
            <a:ext cx="977" cy="3452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10">
            <a:extLst>
              <a:ext uri="{FF2B5EF4-FFF2-40B4-BE49-F238E27FC236}">
                <a16:creationId xmlns:a16="http://schemas.microsoft.com/office/drawing/2014/main" id="{A8D0E47D-330A-4475-81FE-E683314E8576}"/>
              </a:ext>
            </a:extLst>
          </p:cNvPr>
          <p:cNvCxnSpPr>
            <a:cxnSpLocks/>
            <a:endCxn id="23" idx="0"/>
          </p:cNvCxnSpPr>
          <p:nvPr/>
        </p:nvCxnSpPr>
        <p:spPr bwMode="auto">
          <a:xfrm flipH="1">
            <a:off x="4500798" y="1615732"/>
            <a:ext cx="975" cy="3690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10">
            <a:extLst>
              <a:ext uri="{FF2B5EF4-FFF2-40B4-BE49-F238E27FC236}">
                <a16:creationId xmlns:a16="http://schemas.microsoft.com/office/drawing/2014/main" id="{903C0466-6E1A-4516-93AB-89D46BB5CDE1}"/>
              </a:ext>
            </a:extLst>
          </p:cNvPr>
          <p:cNvCxnSpPr>
            <a:cxnSpLocks/>
            <a:stCxn id="23" idx="2"/>
            <a:endCxn id="111" idx="0"/>
          </p:cNvCxnSpPr>
          <p:nvPr/>
        </p:nvCxnSpPr>
        <p:spPr bwMode="auto">
          <a:xfrm flipH="1">
            <a:off x="4464225" y="2544203"/>
            <a:ext cx="36573" cy="2564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4B172C-3C2E-4911-8773-541265C21DA9}"/>
              </a:ext>
            </a:extLst>
          </p:cNvPr>
          <p:cNvCxnSpPr/>
          <p:nvPr/>
        </p:nvCxnSpPr>
        <p:spPr bwMode="auto">
          <a:xfrm flipH="1">
            <a:off x="2392546" y="4382606"/>
            <a:ext cx="260631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10">
            <a:extLst>
              <a:ext uri="{FF2B5EF4-FFF2-40B4-BE49-F238E27FC236}">
                <a16:creationId xmlns:a16="http://schemas.microsoft.com/office/drawing/2014/main" id="{99040A75-6603-491D-A700-059C352B17DE}"/>
              </a:ext>
            </a:extLst>
          </p:cNvPr>
          <p:cNvCxnSpPr>
            <a:cxnSpLocks/>
          </p:cNvCxnSpPr>
          <p:nvPr/>
        </p:nvCxnSpPr>
        <p:spPr bwMode="auto">
          <a:xfrm>
            <a:off x="2827041" y="2549707"/>
            <a:ext cx="0" cy="18262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10">
            <a:extLst>
              <a:ext uri="{FF2B5EF4-FFF2-40B4-BE49-F238E27FC236}">
                <a16:creationId xmlns:a16="http://schemas.microsoft.com/office/drawing/2014/main" id="{3CA862DF-5731-4D1D-A20F-AF2F5CE42A18}"/>
              </a:ext>
            </a:extLst>
          </p:cNvPr>
          <p:cNvCxnSpPr>
            <a:cxnSpLocks/>
            <a:stCxn id="26" idx="2"/>
          </p:cNvCxnSpPr>
          <p:nvPr/>
        </p:nvCxnSpPr>
        <p:spPr bwMode="auto">
          <a:xfrm flipH="1">
            <a:off x="4433275" y="4111357"/>
            <a:ext cx="9019" cy="2645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3622A80-3EC0-422F-9E63-D9FEF47235F3}"/>
              </a:ext>
            </a:extLst>
          </p:cNvPr>
          <p:cNvSpPr/>
          <p:nvPr/>
        </p:nvSpPr>
        <p:spPr bwMode="auto">
          <a:xfrm>
            <a:off x="2390889" y="4996323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Combine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F64ACA2-A898-452C-9EA3-67598CAD5AE8}"/>
              </a:ext>
            </a:extLst>
          </p:cNvPr>
          <p:cNvCxnSpPr/>
          <p:nvPr/>
        </p:nvCxnSpPr>
        <p:spPr bwMode="auto">
          <a:xfrm flipH="1">
            <a:off x="2390889" y="4627181"/>
            <a:ext cx="260631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10">
            <a:extLst>
              <a:ext uri="{FF2B5EF4-FFF2-40B4-BE49-F238E27FC236}">
                <a16:creationId xmlns:a16="http://schemas.microsoft.com/office/drawing/2014/main" id="{8FE7397D-8916-49AE-B19E-6CED68C5A8CE}"/>
              </a:ext>
            </a:extLst>
          </p:cNvPr>
          <p:cNvCxnSpPr>
            <a:cxnSpLocks/>
          </p:cNvCxnSpPr>
          <p:nvPr/>
        </p:nvCxnSpPr>
        <p:spPr bwMode="auto">
          <a:xfrm flipH="1">
            <a:off x="3654741" y="4423030"/>
            <a:ext cx="2009" cy="1674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10">
            <a:extLst>
              <a:ext uri="{FF2B5EF4-FFF2-40B4-BE49-F238E27FC236}">
                <a16:creationId xmlns:a16="http://schemas.microsoft.com/office/drawing/2014/main" id="{5379C526-2437-4F73-AF0B-88D0EAD3E21C}"/>
              </a:ext>
            </a:extLst>
          </p:cNvPr>
          <p:cNvCxnSpPr>
            <a:cxnSpLocks/>
          </p:cNvCxnSpPr>
          <p:nvPr/>
        </p:nvCxnSpPr>
        <p:spPr bwMode="auto">
          <a:xfrm>
            <a:off x="2977354" y="4627181"/>
            <a:ext cx="0" cy="3846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10">
            <a:extLst>
              <a:ext uri="{FF2B5EF4-FFF2-40B4-BE49-F238E27FC236}">
                <a16:creationId xmlns:a16="http://schemas.microsoft.com/office/drawing/2014/main" id="{230E4810-F387-435E-9A1C-35F57F84C5BF}"/>
              </a:ext>
            </a:extLst>
          </p:cNvPr>
          <p:cNvCxnSpPr>
            <a:cxnSpLocks/>
          </p:cNvCxnSpPr>
          <p:nvPr/>
        </p:nvCxnSpPr>
        <p:spPr bwMode="auto">
          <a:xfrm>
            <a:off x="4485312" y="4587726"/>
            <a:ext cx="0" cy="3846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314A536-2400-4857-8A17-23D9B4239A2B}"/>
              </a:ext>
            </a:extLst>
          </p:cNvPr>
          <p:cNvCxnSpPr/>
          <p:nvPr/>
        </p:nvCxnSpPr>
        <p:spPr bwMode="auto">
          <a:xfrm flipH="1">
            <a:off x="2510292" y="5940429"/>
            <a:ext cx="260631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10">
            <a:extLst>
              <a:ext uri="{FF2B5EF4-FFF2-40B4-BE49-F238E27FC236}">
                <a16:creationId xmlns:a16="http://schemas.microsoft.com/office/drawing/2014/main" id="{221F51D1-DC4F-4A00-960D-459B90898DF1}"/>
              </a:ext>
            </a:extLst>
          </p:cNvPr>
          <p:cNvCxnSpPr>
            <a:cxnSpLocks/>
          </p:cNvCxnSpPr>
          <p:nvPr/>
        </p:nvCxnSpPr>
        <p:spPr bwMode="auto">
          <a:xfrm>
            <a:off x="3055647" y="5555765"/>
            <a:ext cx="0" cy="3846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10">
            <a:extLst>
              <a:ext uri="{FF2B5EF4-FFF2-40B4-BE49-F238E27FC236}">
                <a16:creationId xmlns:a16="http://schemas.microsoft.com/office/drawing/2014/main" id="{F1D63399-59E2-43A0-A62C-9984A71CE64D}"/>
              </a:ext>
            </a:extLst>
          </p:cNvPr>
          <p:cNvCxnSpPr>
            <a:cxnSpLocks/>
          </p:cNvCxnSpPr>
          <p:nvPr/>
        </p:nvCxnSpPr>
        <p:spPr bwMode="auto">
          <a:xfrm>
            <a:off x="4563620" y="5555765"/>
            <a:ext cx="0" cy="3846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ectangle: Single Corner Snipped 19">
            <a:extLst>
              <a:ext uri="{FF2B5EF4-FFF2-40B4-BE49-F238E27FC236}">
                <a16:creationId xmlns:a16="http://schemas.microsoft.com/office/drawing/2014/main" id="{2F34B129-F806-4ADE-9A50-72971D5A6826}"/>
              </a:ext>
            </a:extLst>
          </p:cNvPr>
          <p:cNvSpPr/>
          <p:nvPr/>
        </p:nvSpPr>
        <p:spPr bwMode="auto">
          <a:xfrm>
            <a:off x="2057719" y="640147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Ingredients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Available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CE4E73A-35EE-4FCA-A4FB-2EDF27E7547F}"/>
              </a:ext>
            </a:extLst>
          </p:cNvPr>
          <p:cNvSpPr/>
          <p:nvPr/>
        </p:nvSpPr>
        <p:spPr bwMode="auto">
          <a:xfrm>
            <a:off x="6532224" y="6017233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Fold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3BD4C101-E6C1-4940-8B7B-97ED1F79A3BD}"/>
              </a:ext>
            </a:extLst>
          </p:cNvPr>
          <p:cNvSpPr/>
          <p:nvPr/>
        </p:nvSpPr>
        <p:spPr bwMode="auto">
          <a:xfrm>
            <a:off x="5587199" y="1993954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Heat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Waffle Iron</a:t>
            </a:r>
          </a:p>
        </p:txBody>
      </p:sp>
      <p:cxnSp>
        <p:nvCxnSpPr>
          <p:cNvPr id="50" name="Straight Arrow Connector 10">
            <a:extLst>
              <a:ext uri="{FF2B5EF4-FFF2-40B4-BE49-F238E27FC236}">
                <a16:creationId xmlns:a16="http://schemas.microsoft.com/office/drawing/2014/main" id="{72B8F478-3D11-4283-8386-2BAA18E3291F}"/>
              </a:ext>
            </a:extLst>
          </p:cNvPr>
          <p:cNvCxnSpPr>
            <a:cxnSpLocks/>
          </p:cNvCxnSpPr>
          <p:nvPr/>
        </p:nvCxnSpPr>
        <p:spPr bwMode="auto">
          <a:xfrm>
            <a:off x="6232238" y="1355238"/>
            <a:ext cx="19719" cy="6533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Diamond 50">
            <a:extLst>
              <a:ext uri="{FF2B5EF4-FFF2-40B4-BE49-F238E27FC236}">
                <a16:creationId xmlns:a16="http://schemas.microsoft.com/office/drawing/2014/main" id="{C55BBFC6-4C8D-4BBE-A353-C15216B138C8}"/>
              </a:ext>
            </a:extLst>
          </p:cNvPr>
          <p:cNvSpPr/>
          <p:nvPr/>
        </p:nvSpPr>
        <p:spPr bwMode="auto">
          <a:xfrm>
            <a:off x="6059046" y="300576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Rectangle: Single Corner Snipped 51">
            <a:extLst>
              <a:ext uri="{FF2B5EF4-FFF2-40B4-BE49-F238E27FC236}">
                <a16:creationId xmlns:a16="http://schemas.microsoft.com/office/drawing/2014/main" id="{856266C4-0BE6-4503-A5CE-EA276D295D8A}"/>
              </a:ext>
            </a:extLst>
          </p:cNvPr>
          <p:cNvSpPr/>
          <p:nvPr/>
        </p:nvSpPr>
        <p:spPr bwMode="auto">
          <a:xfrm>
            <a:off x="6770663" y="2631633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Light off?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2D07546-00D9-482B-B8D8-7F5F01213C25}"/>
              </a:ext>
            </a:extLst>
          </p:cNvPr>
          <p:cNvCxnSpPr>
            <a:cxnSpLocks/>
            <a:stCxn id="52" idx="2"/>
            <a:endCxn id="51" idx="3"/>
          </p:cNvCxnSpPr>
          <p:nvPr/>
        </p:nvCxnSpPr>
        <p:spPr bwMode="auto">
          <a:xfrm flipH="1">
            <a:off x="6444868" y="2921000"/>
            <a:ext cx="325795" cy="2812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10">
            <a:extLst>
              <a:ext uri="{FF2B5EF4-FFF2-40B4-BE49-F238E27FC236}">
                <a16:creationId xmlns:a16="http://schemas.microsoft.com/office/drawing/2014/main" id="{A970287F-21F8-4E3E-9F98-8537B47AC18A}"/>
              </a:ext>
            </a:extLst>
          </p:cNvPr>
          <p:cNvCxnSpPr>
            <a:cxnSpLocks/>
            <a:stCxn id="48" idx="2"/>
            <a:endCxn id="51" idx="0"/>
          </p:cNvCxnSpPr>
          <p:nvPr/>
        </p:nvCxnSpPr>
        <p:spPr bwMode="auto">
          <a:xfrm flipH="1">
            <a:off x="6251957" y="2553397"/>
            <a:ext cx="1" cy="4523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10">
            <a:extLst>
              <a:ext uri="{FF2B5EF4-FFF2-40B4-BE49-F238E27FC236}">
                <a16:creationId xmlns:a16="http://schemas.microsoft.com/office/drawing/2014/main" id="{A322A35C-DFE3-4CB5-A3E4-6EA9E7E410D5}"/>
              </a:ext>
            </a:extLst>
          </p:cNvPr>
          <p:cNvCxnSpPr>
            <a:cxnSpLocks/>
          </p:cNvCxnSpPr>
          <p:nvPr/>
        </p:nvCxnSpPr>
        <p:spPr bwMode="auto">
          <a:xfrm>
            <a:off x="6251957" y="3398726"/>
            <a:ext cx="0" cy="3846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711A3E49-5E52-4B78-9B87-BFB1C88F3812}"/>
              </a:ext>
            </a:extLst>
          </p:cNvPr>
          <p:cNvSpPr txBox="1"/>
          <p:nvPr/>
        </p:nvSpPr>
        <p:spPr>
          <a:xfrm>
            <a:off x="6232238" y="3344012"/>
            <a:ext cx="599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True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F39C25D-8D29-457A-8E1D-8E2F816C3DDB}"/>
              </a:ext>
            </a:extLst>
          </p:cNvPr>
          <p:cNvCxnSpPr>
            <a:cxnSpLocks/>
          </p:cNvCxnSpPr>
          <p:nvPr/>
        </p:nvCxnSpPr>
        <p:spPr bwMode="auto">
          <a:xfrm>
            <a:off x="5859604" y="2724938"/>
            <a:ext cx="37263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10">
            <a:extLst>
              <a:ext uri="{FF2B5EF4-FFF2-40B4-BE49-F238E27FC236}">
                <a16:creationId xmlns:a16="http://schemas.microsoft.com/office/drawing/2014/main" id="{9A4BEA92-6478-4B4A-9CCA-AB0E94D80D4D}"/>
              </a:ext>
            </a:extLst>
          </p:cNvPr>
          <p:cNvCxnSpPr>
            <a:cxnSpLocks/>
            <a:endCxn id="51" idx="1"/>
          </p:cNvCxnSpPr>
          <p:nvPr/>
        </p:nvCxnSpPr>
        <p:spPr bwMode="auto">
          <a:xfrm>
            <a:off x="5887177" y="2723179"/>
            <a:ext cx="171869" cy="4790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D95E8BA-71E8-4983-8F01-91BC184FCAF2}"/>
              </a:ext>
            </a:extLst>
          </p:cNvPr>
          <p:cNvCxnSpPr/>
          <p:nvPr/>
        </p:nvCxnSpPr>
        <p:spPr bwMode="auto">
          <a:xfrm flipH="1">
            <a:off x="2250698" y="1355238"/>
            <a:ext cx="4357067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42D6A29-5B4B-4A63-AB48-AAFC7E75A6C8}"/>
              </a:ext>
            </a:extLst>
          </p:cNvPr>
          <p:cNvCxnSpPr/>
          <p:nvPr/>
        </p:nvCxnSpPr>
        <p:spPr bwMode="auto">
          <a:xfrm>
            <a:off x="8140333" y="3591058"/>
            <a:ext cx="1" cy="299064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10">
            <a:extLst>
              <a:ext uri="{FF2B5EF4-FFF2-40B4-BE49-F238E27FC236}">
                <a16:creationId xmlns:a16="http://schemas.microsoft.com/office/drawing/2014/main" id="{F7C8F117-136B-45B5-9862-962B1A4FDD54}"/>
              </a:ext>
            </a:extLst>
          </p:cNvPr>
          <p:cNvCxnSpPr>
            <a:cxnSpLocks/>
          </p:cNvCxnSpPr>
          <p:nvPr/>
        </p:nvCxnSpPr>
        <p:spPr bwMode="auto">
          <a:xfrm flipV="1">
            <a:off x="6242097" y="3785888"/>
            <a:ext cx="1898236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10">
            <a:extLst>
              <a:ext uri="{FF2B5EF4-FFF2-40B4-BE49-F238E27FC236}">
                <a16:creationId xmlns:a16="http://schemas.microsoft.com/office/drawing/2014/main" id="{9BC71139-D300-467A-B8D6-D8E2E4BD92B3}"/>
              </a:ext>
            </a:extLst>
          </p:cNvPr>
          <p:cNvCxnSpPr>
            <a:cxnSpLocks/>
          </p:cNvCxnSpPr>
          <p:nvPr/>
        </p:nvCxnSpPr>
        <p:spPr bwMode="auto">
          <a:xfrm flipV="1">
            <a:off x="8140333" y="4901560"/>
            <a:ext cx="583386" cy="38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A3A5339F-7770-40BC-9064-B16C6FCD5849}"/>
              </a:ext>
            </a:extLst>
          </p:cNvPr>
          <p:cNvSpPr/>
          <p:nvPr/>
        </p:nvSpPr>
        <p:spPr bwMode="auto">
          <a:xfrm>
            <a:off x="8723719" y="4627181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Pour batter</a:t>
            </a:r>
          </a:p>
        </p:txBody>
      </p:sp>
      <p:sp>
        <p:nvSpPr>
          <p:cNvPr id="81" name="Diamond 80">
            <a:extLst>
              <a:ext uri="{FF2B5EF4-FFF2-40B4-BE49-F238E27FC236}">
                <a16:creationId xmlns:a16="http://schemas.microsoft.com/office/drawing/2014/main" id="{D927893E-8166-4434-A6C8-BF4FAB16F78D}"/>
              </a:ext>
            </a:extLst>
          </p:cNvPr>
          <p:cNvSpPr/>
          <p:nvPr/>
        </p:nvSpPr>
        <p:spPr bwMode="auto">
          <a:xfrm>
            <a:off x="9195566" y="3911094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2" name="Rectangle: Single Corner Snipped 81">
            <a:extLst>
              <a:ext uri="{FF2B5EF4-FFF2-40B4-BE49-F238E27FC236}">
                <a16:creationId xmlns:a16="http://schemas.microsoft.com/office/drawing/2014/main" id="{19794365-48F3-427D-9AFF-0209FEB0A0A4}"/>
              </a:ext>
            </a:extLst>
          </p:cNvPr>
          <p:cNvSpPr/>
          <p:nvPr/>
        </p:nvSpPr>
        <p:spPr bwMode="auto">
          <a:xfrm>
            <a:off x="9838409" y="3926460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Steam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3" name="Straight Arrow Connector 10">
            <a:extLst>
              <a:ext uri="{FF2B5EF4-FFF2-40B4-BE49-F238E27FC236}">
                <a16:creationId xmlns:a16="http://schemas.microsoft.com/office/drawing/2014/main" id="{F4CC61E9-5328-451C-9A44-5840350E11DF}"/>
              </a:ext>
            </a:extLst>
          </p:cNvPr>
          <p:cNvCxnSpPr>
            <a:cxnSpLocks/>
            <a:stCxn id="80" idx="0"/>
            <a:endCxn id="81" idx="2"/>
          </p:cNvCxnSpPr>
          <p:nvPr/>
        </p:nvCxnSpPr>
        <p:spPr bwMode="auto">
          <a:xfrm flipH="1" flipV="1">
            <a:off x="9388477" y="4304059"/>
            <a:ext cx="1" cy="3231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10">
            <a:extLst>
              <a:ext uri="{FF2B5EF4-FFF2-40B4-BE49-F238E27FC236}">
                <a16:creationId xmlns:a16="http://schemas.microsoft.com/office/drawing/2014/main" id="{A3920309-A719-4A16-85B6-939EFA9C0801}"/>
              </a:ext>
            </a:extLst>
          </p:cNvPr>
          <p:cNvCxnSpPr>
            <a:cxnSpLocks/>
            <a:stCxn id="81" idx="0"/>
          </p:cNvCxnSpPr>
          <p:nvPr/>
        </p:nvCxnSpPr>
        <p:spPr bwMode="auto">
          <a:xfrm flipH="1" flipV="1">
            <a:off x="9364959" y="2860348"/>
            <a:ext cx="23518" cy="10507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E21E24C-AE82-4013-9621-5954035AA5CD}"/>
              </a:ext>
            </a:extLst>
          </p:cNvPr>
          <p:cNvSpPr txBox="1"/>
          <p:nvPr/>
        </p:nvSpPr>
        <p:spPr>
          <a:xfrm>
            <a:off x="9327199" y="3226489"/>
            <a:ext cx="652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False</a:t>
            </a:r>
          </a:p>
        </p:txBody>
      </p:sp>
      <p:cxnSp>
        <p:nvCxnSpPr>
          <p:cNvPr id="90" name="Straight Arrow Connector 10">
            <a:extLst>
              <a:ext uri="{FF2B5EF4-FFF2-40B4-BE49-F238E27FC236}">
                <a16:creationId xmlns:a16="http://schemas.microsoft.com/office/drawing/2014/main" id="{ED751C0C-8D0D-4EBF-826B-F2F8F6F1D818}"/>
              </a:ext>
            </a:extLst>
          </p:cNvPr>
          <p:cNvCxnSpPr>
            <a:cxnSpLocks/>
            <a:endCxn id="81" idx="1"/>
          </p:cNvCxnSpPr>
          <p:nvPr/>
        </p:nvCxnSpPr>
        <p:spPr bwMode="auto">
          <a:xfrm flipV="1">
            <a:off x="8992325" y="4107577"/>
            <a:ext cx="203241" cy="39761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EBBC3DAC-8E28-4918-8119-86E74ED0A164}"/>
              </a:ext>
            </a:extLst>
          </p:cNvPr>
          <p:cNvCxnSpPr>
            <a:cxnSpLocks/>
          </p:cNvCxnSpPr>
          <p:nvPr/>
        </p:nvCxnSpPr>
        <p:spPr bwMode="auto">
          <a:xfrm>
            <a:off x="8992325" y="4505194"/>
            <a:ext cx="37263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E8D7E3E3-758D-4837-A0DC-F297AFAC0BB3}"/>
              </a:ext>
            </a:extLst>
          </p:cNvPr>
          <p:cNvSpPr/>
          <p:nvPr/>
        </p:nvSpPr>
        <p:spPr bwMode="auto">
          <a:xfrm>
            <a:off x="8766103" y="2351774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Remove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6" name="Straight Arrow Connector 10">
            <a:extLst>
              <a:ext uri="{FF2B5EF4-FFF2-40B4-BE49-F238E27FC236}">
                <a16:creationId xmlns:a16="http://schemas.microsoft.com/office/drawing/2014/main" id="{F09AFCFB-7162-4044-80F0-D8F4649AB0C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353200" y="1299072"/>
            <a:ext cx="23518" cy="10507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5479B782-3C79-467E-998D-6C634F1725A1}"/>
              </a:ext>
            </a:extLst>
          </p:cNvPr>
          <p:cNvSpPr/>
          <p:nvPr/>
        </p:nvSpPr>
        <p:spPr bwMode="auto">
          <a:xfrm>
            <a:off x="8700200" y="777088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Eat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385656E-9C47-4E4E-8C2B-EB4F905D3714}"/>
              </a:ext>
            </a:extLst>
          </p:cNvPr>
          <p:cNvGrpSpPr/>
          <p:nvPr/>
        </p:nvGrpSpPr>
        <p:grpSpPr>
          <a:xfrm>
            <a:off x="10341863" y="824350"/>
            <a:ext cx="507350" cy="464917"/>
            <a:chOff x="1198328" y="4746501"/>
            <a:chExt cx="507350" cy="464917"/>
          </a:xfrm>
        </p:grpSpPr>
        <p:sp>
          <p:nvSpPr>
            <p:cNvPr id="99" name="Flowchart: Connector 98">
              <a:extLst>
                <a:ext uri="{FF2B5EF4-FFF2-40B4-BE49-F238E27FC236}">
                  <a16:creationId xmlns:a16="http://schemas.microsoft.com/office/drawing/2014/main" id="{14A680C2-7B6C-46C1-8A39-B17F33250224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0" name="Flowchart: Connector 99">
              <a:extLst>
                <a:ext uri="{FF2B5EF4-FFF2-40B4-BE49-F238E27FC236}">
                  <a16:creationId xmlns:a16="http://schemas.microsoft.com/office/drawing/2014/main" id="{D2E4E7E4-202F-4B19-8B4D-3D43485C6D2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9DA35A6D-9356-4E50-9A7A-19812ECC260C}"/>
              </a:ext>
            </a:extLst>
          </p:cNvPr>
          <p:cNvCxnSpPr>
            <a:cxnSpLocks/>
            <a:stCxn id="97" idx="3"/>
          </p:cNvCxnSpPr>
          <p:nvPr/>
        </p:nvCxnSpPr>
        <p:spPr bwMode="auto">
          <a:xfrm flipV="1">
            <a:off x="10029717" y="1053912"/>
            <a:ext cx="312146" cy="28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Straight Arrow Connector 10">
            <a:extLst>
              <a:ext uri="{FF2B5EF4-FFF2-40B4-BE49-F238E27FC236}">
                <a16:creationId xmlns:a16="http://schemas.microsoft.com/office/drawing/2014/main" id="{E957030C-8154-4272-8A9C-1921F5878795}"/>
              </a:ext>
            </a:extLst>
          </p:cNvPr>
          <p:cNvCxnSpPr>
            <a:cxnSpLocks/>
          </p:cNvCxnSpPr>
          <p:nvPr/>
        </p:nvCxnSpPr>
        <p:spPr bwMode="auto">
          <a:xfrm>
            <a:off x="3718899" y="1380775"/>
            <a:ext cx="0" cy="24717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E3F23012-C4C4-4C9C-8B8E-E32B3CB2F1DE}"/>
              </a:ext>
            </a:extLst>
          </p:cNvPr>
          <p:cNvCxnSpPr>
            <a:cxnSpLocks/>
            <a:stCxn id="82" idx="2"/>
            <a:endCxn id="81" idx="3"/>
          </p:cNvCxnSpPr>
          <p:nvPr/>
        </p:nvCxnSpPr>
        <p:spPr bwMode="auto">
          <a:xfrm flipH="1" flipV="1">
            <a:off x="9581388" y="4107577"/>
            <a:ext cx="257021" cy="10825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1EE0601D-0DBF-4D3F-A7AC-D3B1F426414F}"/>
              </a:ext>
            </a:extLst>
          </p:cNvPr>
          <p:cNvSpPr/>
          <p:nvPr/>
        </p:nvSpPr>
        <p:spPr bwMode="auto">
          <a:xfrm>
            <a:off x="3799466" y="2800608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Beat Egg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Yokes</a:t>
            </a:r>
          </a:p>
        </p:txBody>
      </p:sp>
      <p:cxnSp>
        <p:nvCxnSpPr>
          <p:cNvPr id="117" name="Straight Arrow Connector 10">
            <a:extLst>
              <a:ext uri="{FF2B5EF4-FFF2-40B4-BE49-F238E27FC236}">
                <a16:creationId xmlns:a16="http://schemas.microsoft.com/office/drawing/2014/main" id="{AEF23309-3E28-48CC-9BC8-BCF6129A6E0D}"/>
              </a:ext>
            </a:extLst>
          </p:cNvPr>
          <p:cNvCxnSpPr>
            <a:cxnSpLocks/>
            <a:stCxn id="111" idx="2"/>
            <a:endCxn id="26" idx="0"/>
          </p:cNvCxnSpPr>
          <p:nvPr/>
        </p:nvCxnSpPr>
        <p:spPr bwMode="auto">
          <a:xfrm flipH="1">
            <a:off x="4442294" y="3360051"/>
            <a:ext cx="21931" cy="19186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2CBA2D-B9C0-90AC-7146-3993DB31F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Milestone 2: A Waffle Solution (</a:t>
            </a:r>
            <a:r>
              <a:rPr lang="en-CA"/>
              <a:t>not Unique)</a:t>
            </a:r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EA9A3D3-80BF-E8EA-1BD5-29F17ABD6D94}"/>
              </a:ext>
            </a:extLst>
          </p:cNvPr>
          <p:cNvSpPr/>
          <p:nvPr/>
        </p:nvSpPr>
        <p:spPr>
          <a:xfrm>
            <a:off x="914400" y="153826"/>
            <a:ext cx="200827" cy="1709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29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39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Aharoni</vt:lpstr>
      <vt:lpstr>Aptos</vt:lpstr>
      <vt:lpstr>Aptos Display</vt:lpstr>
      <vt:lpstr>Arial</vt:lpstr>
      <vt:lpstr>Times New Roman</vt:lpstr>
      <vt:lpstr>Office Theme</vt:lpstr>
      <vt:lpstr>Milestone 2: A Waffle Solution (not Unique)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Jonathon David White</dc:creator>
  <cp:lastModifiedBy>Jonathon David White</cp:lastModifiedBy>
  <cp:revision>45</cp:revision>
  <dcterms:created xsi:type="dcterms:W3CDTF">2024-05-02T07:47:41Z</dcterms:created>
  <dcterms:modified xsi:type="dcterms:W3CDTF">2025-03-03T10:54:26Z</dcterms:modified>
</cp:coreProperties>
</file>