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422" r:id="rId3"/>
    <p:sldId id="347" r:id="rId4"/>
    <p:sldId id="327" r:id="rId5"/>
    <p:sldId id="329" r:id="rId6"/>
    <p:sldId id="430" r:id="rId7"/>
    <p:sldId id="431" r:id="rId8"/>
    <p:sldId id="354" r:id="rId9"/>
    <p:sldId id="423" r:id="rId10"/>
    <p:sldId id="426" r:id="rId11"/>
    <p:sldId id="427" r:id="rId12"/>
    <p:sldId id="42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22"/>
            <p14:sldId id="347"/>
            <p14:sldId id="327"/>
            <p14:sldId id="329"/>
            <p14:sldId id="430"/>
            <p14:sldId id="431"/>
            <p14:sldId id="354"/>
            <p14:sldId id="423"/>
            <p14:sldId id="426"/>
            <p14:sldId id="427"/>
            <p14:sldId id="4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17171"/>
    <a:srgbClr val="E2E2E2"/>
    <a:srgbClr val="A8A8A8"/>
    <a:srgbClr val="F3F3F3"/>
    <a:srgbClr val="F4F4F4"/>
    <a:srgbClr val="FBFBFB"/>
    <a:srgbClr val="E6E6E6"/>
    <a:srgbClr val="E0E0E0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07" autoAdjust="0"/>
    <p:restoredTop sz="94660" autoAdjust="0"/>
  </p:normalViewPr>
  <p:slideViewPr>
    <p:cSldViewPr snapToGrid="0">
      <p:cViewPr varScale="1">
        <p:scale>
          <a:sx n="162" d="100"/>
          <a:sy n="162" d="100"/>
        </p:scale>
        <p:origin x="1656" y="92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2025-05-26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166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987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op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DA32A3-15A1-483D-BA4A-80D88A2DD368}"/>
              </a:ext>
            </a:extLst>
          </p:cNvPr>
          <p:cNvCxnSpPr/>
          <p:nvPr userDrawn="1"/>
        </p:nvCxnSpPr>
        <p:spPr bwMode="auto">
          <a:xfrm>
            <a:off x="-132930" y="6048831"/>
            <a:ext cx="947028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E58E31-9AB6-AAB3-138B-A628B1DBE68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79733158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642556A-CFE4-4908-BE35-88F42C1F0A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965"/>
          <a:stretch/>
        </p:blipFill>
        <p:spPr>
          <a:xfrm>
            <a:off x="-4602" y="855786"/>
            <a:ext cx="5071902" cy="580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4ar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90581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F07DE5-9F6C-EA4D-88B9-6D428BD6C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12" y="851445"/>
            <a:ext cx="4113838" cy="583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3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86552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56A88E6-ACDB-B183-3897-F3DCD77C123B}"/>
              </a:ext>
            </a:extLst>
          </p:cNvPr>
          <p:cNvSpPr txBox="1"/>
          <p:nvPr/>
        </p:nvSpPr>
        <p:spPr>
          <a:xfrm>
            <a:off x="8017863" y="1179596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CCD6A4B-DC5E-B15E-FA13-95733ED3072C}"/>
              </a:ext>
            </a:extLst>
          </p:cNvPr>
          <p:cNvSpPr txBox="1"/>
          <p:nvPr/>
        </p:nvSpPr>
        <p:spPr>
          <a:xfrm>
            <a:off x="7041536" y="118562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-87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FD86633-BC13-2C61-D88C-7BB5D91A22CF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5F32085-8795-0BB0-1181-29B6909B4B88}"/>
                </a:ext>
              </a:extLst>
            </p:cNvPr>
            <p:cNvSpPr txBox="1"/>
            <p:nvPr/>
          </p:nvSpPr>
          <p:spPr>
            <a:xfrm>
              <a:off x="4386371" y="265029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646ACE4-C1AB-D99F-DA59-180316483DFC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64EE5CA-D774-8EF9-ECE8-C46DBABFCBFB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4D93CED-873F-1721-0CA6-1F054CDBAEB8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8735B28-07F2-ABE7-7FAA-4044439B39A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892CCB-9B75-6932-428D-2A500C139C80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D77BB0-ACEF-9B08-4227-305034DBFF95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FDDD8F63-3B93-9811-A7B9-F1D81FFE0E8B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39DAD9D-4415-375D-0C65-D3C872613A60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B2BA29A7-B6BC-3BC5-641F-E761BEE4E868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A118E8EB-67BA-AF5C-3CD1-3F814FEF1406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E86D0C3C-3388-B076-1DA5-6D8787102648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C9E07EC8-A70D-BBD4-2420-C6DEFB861093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61CA48DB-9C4D-73E1-9B86-DD49F48F24E9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6139407-D1D3-04D5-0BB2-401EBEB5542D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93A31A60-2A29-8765-916C-1A57CD41196B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56E153B-97BE-C306-D952-7CCC582C9F77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353090C-9FDF-D7A4-1EA0-57CC1FF20AF6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9B7351B-B019-CE91-C0E6-995C3917C3B8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DED6461-8D4C-6B07-D72F-C2795C11B708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C30E5E15-4EDF-6143-67D8-3C0734BA78FC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D927111-D0B1-A0CE-0CEA-BB106812E2DC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62B0F5C7-E089-A904-56F7-C381CCB95F0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06DF88FA-EE09-7411-20AC-66D979D67AB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8572DC80-FA23-A570-0675-592D64037ED7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22A6BEC2-9499-4CCD-F398-97A438E4400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14903E76-64FD-9E05-8D7B-8BBF8F108E9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08F13DD9-2A73-69AA-A2B1-3CFD887D3459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029D03B0-3C49-38EC-A93A-490B8A27D45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057E69B3-7898-8902-6EC5-3E9510E0167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E80A680B-7463-20B1-46A7-2E361E3BBBBD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A4B19AFB-371A-3EA9-7AF6-B667FDDAE78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6C47D311-E5C1-1122-9D53-4AFF9814068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331073C-41E9-3A20-219B-15E54E925C62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1C0154AB-A23D-58BD-DCBE-8C0866462B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9563DA2F-13EA-F369-AECC-A2F8B9B4D30C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BA177BE-BB62-9BD5-B815-42D45AA67AC7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3EE05DC-E650-B00D-A932-A79F965F303B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D6BA23F-8D14-2333-109B-4C152601B96F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DA5ACE98-C5DC-2196-8F2A-112B82C62E97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EA535AAD-091E-5111-65A2-68D5A9AB1AF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A4565C3-A168-4FEF-BB6E-DEC345DAF65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AADA9AA8-32BF-C636-56D3-02650BF5B11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80446AA7-0C75-61FB-3201-E707C465EF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0CCF4F9A-55B3-E54B-54A8-F84CE936B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6E3DFB81-D09A-F295-E56C-43D27D09D519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495DDC24-860E-9E2E-98DD-BE6530BE009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A3D4FF5-1B1B-92DC-2D95-CB3F62DCFBB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B8887E5-FBAD-8872-EE7C-3369333A5090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9221CDA-30E0-26E7-1D3C-28716B3E950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587A5C0-7C46-A921-C40E-D8C0EAE4088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9B5D174-69F8-09D0-021D-CBC72F3E7E59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63E74BEC-0A08-0C86-4C6F-E3CBB0BD2A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3EB89AED-E821-D744-790B-773DE4024DD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1310A43-8824-E2CC-2332-21F5282180BE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1E11FF7-E6BB-9040-B134-2D1857FBBE93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210891CE-D056-8700-49B5-BD90533F60C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0780CFAF-07E4-45AD-33CF-B45DE64F4FD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0E25B76C-F408-3229-890F-3E65708F7CF9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89E7095E-5442-5C33-8129-5E18E75D14C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EF7E0F8-7091-EE8B-2144-875FFA32482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9903E973-CA79-BA0A-047C-9A4909256AFA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8EAD3AEC-3F8A-5951-929A-2B08ED9424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ED95C98B-C586-0DD1-98B7-67E651D411D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B8FB9CE9-FB52-9B53-C1D7-77405E40DD14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2FCC2BA-F3D4-A0C2-2E71-0416FC57283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79AFA7D8-D943-F099-E7BE-0AEC6B3D29F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8032BCF-510E-63D9-1A89-2C52E7203196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6FDD9547-A29D-8F07-2667-0B10AFD03A4B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D7D23D31-9DE1-F7A6-8F03-1D7BECF15EF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EB96F460-5297-2DE4-B9A8-97C31FC7AFCB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3569788F-27F2-BCF5-C0C0-537FD9210A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9F8854BD-4117-5F42-6140-F4CB8CEA10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FDB1E93D-D4DC-5D8D-502D-BEF3BB9B03CD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2DB8BE52-EA28-70DD-59C5-8F8FB822F59C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5E718BB-36F3-A7C1-691D-A9E56E97F434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BD61A6A-4BC2-931F-EDFD-1FB2A716B30C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549468F-7A99-465D-48C0-330EBE5188C0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127668B-CE47-F7E9-63AB-7C405E95793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854D5EC-48D1-3124-290A-02078936365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1D552FA-AF4E-508F-7F8E-CF901FF12792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FA4109A-6FA9-E2D6-74E9-307AB71B386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DFF2387-86BE-67CA-EFF3-AA2CEAD655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02CBDC0-D3AD-6676-F88D-261A05708E0B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52D34E35-6C07-F991-8185-CD136A2E793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1A29691-9078-A314-687E-7ED6F70DCE2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10C82FA-5746-1A5E-96D4-28274D915E0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B7077F70-8FB7-2793-58D8-695F87A7034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13E9A196-9C38-D7FA-CA81-563D63109A5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52F151-1337-BBCA-0B2B-2507925A9BA0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E03875D5-8C2B-57CE-83E0-4AFC7AC0C62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86245DA-303F-C851-60DA-2C3C4276A53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ED05947-9A18-4188-76D7-1DD0B32B7C1C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5237A5BE-78EC-C205-408B-A5BDF48E0B16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AE1DEA5-54C2-56C2-B910-951A703C100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4DFAE032-A8F2-AD43-1DB6-701CB16BD31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48006F-3150-ACFB-C2EF-B1705C9564F8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7133369-10C5-6E73-04F9-5FFDDD26CF5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2E13924-F348-3CB3-9544-1470EF226FFF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273AC5C-13C3-9129-4B84-AAA4BC4F15D0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638CE08D-2619-7734-8798-504FF16A03D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CBCBCB9-83A4-5F98-EEB1-59383CAFDB7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0D2F935-9370-7D5E-D8DB-B990BB0ECF1E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26E3271-AF8A-A016-3CB4-A08AE2EA141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65CDD78-010F-F2D2-E013-0C96DE98BB4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BB62946-854E-92FC-02D9-2EE3982C2F9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BF023CA-AE65-BCFD-86B0-E0CA3B26ED7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B231E30-1379-8E0A-0ABD-F91C2124935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6F2717-61ED-FAC1-6F26-1F26A59820BD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71E9FD79-A252-B720-88F7-866C7A42B4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809AFC4-66B5-AE96-E4D3-75255A1DD7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883C24-A124-346E-A36E-8F27B53A7385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D289CE3-8B21-DB0A-FFAB-F9E02FD7DC7A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09F0EABC-AB9D-5F35-AA71-1F5F04C3E24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4D5C11-AE2A-D32C-EE10-5997FF6F4DFA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C6139BD-AA6B-4352-C343-4DBB811A2774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A237C78-9D25-3AD2-82CA-581245FEF5AA}"/>
                </a:ext>
              </a:extLst>
            </p:cNvPr>
            <p:cNvSpPr txBox="1"/>
            <p:nvPr userDrawn="1"/>
          </p:nvSpPr>
          <p:spPr>
            <a:xfrm>
              <a:off x="5174467" y="264155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99580B6-4E22-54AC-FA58-29AFEED2FD97}"/>
                </a:ext>
              </a:extLst>
            </p:cNvPr>
            <p:cNvSpPr txBox="1"/>
            <p:nvPr userDrawn="1"/>
          </p:nvSpPr>
          <p:spPr>
            <a:xfrm>
              <a:off x="5962563" y="263281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807A299C-A114-22AC-4790-7B73014DEA74}"/>
                </a:ext>
              </a:extLst>
            </p:cNvPr>
            <p:cNvSpPr txBox="1"/>
            <p:nvPr userDrawn="1"/>
          </p:nvSpPr>
          <p:spPr>
            <a:xfrm>
              <a:off x="6750659" y="2628100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FDEB651-1D0D-9BF7-B732-E0B61351F238}"/>
                </a:ext>
              </a:extLst>
            </p:cNvPr>
            <p:cNvSpPr txBox="1"/>
            <p:nvPr userDrawn="1"/>
          </p:nvSpPr>
          <p:spPr>
            <a:xfrm>
              <a:off x="7554867" y="2623388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42CFA9B-204E-FFD0-1C8B-94D42E41729F}"/>
                </a:ext>
              </a:extLst>
            </p:cNvPr>
            <p:cNvSpPr txBox="1"/>
            <p:nvPr userDrawn="1"/>
          </p:nvSpPr>
          <p:spPr>
            <a:xfrm>
              <a:off x="8402780" y="2610979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70ADBE-D1D0-3505-62DB-00BFD9D52198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A480ABD-5822-D729-97C1-190D8B960161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0E7DC8-7377-7253-543E-2BA1506139F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5B37B0-4BA8-AE74-A3D6-E4726A35DDE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B303A5-EC1C-1EFB-EDA2-B7E729389CC8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FA1866-10B8-365E-E9F3-9C557B0DD5FD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641F1D-F649-2205-97F0-A7FAE56E624B}"/>
              </a:ext>
            </a:extLst>
          </p:cNvPr>
          <p:cNvGrpSpPr/>
          <p:nvPr userDrawn="1"/>
        </p:nvGrpSpPr>
        <p:grpSpPr>
          <a:xfrm>
            <a:off x="5025315" y="2421345"/>
            <a:ext cx="267516" cy="1719150"/>
            <a:chOff x="4220347" y="2442158"/>
            <a:chExt cx="267516" cy="17191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F91724-E65C-5207-EB85-7918322B9BF4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4AD863-C2EC-5F98-ADF7-1CA07D301C0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7181FE-261D-F2AC-02A6-12611FE795E2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AFFFA8-2B98-90BD-A597-064F7E7CA6F6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FCE5409-DE1D-30F3-5A08-03EA5D49ABA5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EA4E94-86D3-AF27-61BB-C4F59E838842}"/>
              </a:ext>
            </a:extLst>
          </p:cNvPr>
          <p:cNvGrpSpPr/>
          <p:nvPr userDrawn="1"/>
        </p:nvGrpSpPr>
        <p:grpSpPr>
          <a:xfrm>
            <a:off x="5818195" y="2416649"/>
            <a:ext cx="267516" cy="1719150"/>
            <a:chOff x="4220347" y="2442158"/>
            <a:chExt cx="267516" cy="17191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C487F7-CBCF-49DD-0EE7-AFB9E339F0C9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0E5773-FCE3-109C-387E-04481C5BB086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411AF-0488-3AEA-B90E-19DE20943218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C0D2DA-CD8B-A2F9-3CD9-F6F00C22504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C376F4-C205-3893-6605-BE6B61D52DBE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A341B86-66E1-E805-E718-C3EAE02A7356}"/>
              </a:ext>
            </a:extLst>
          </p:cNvPr>
          <p:cNvGrpSpPr/>
          <p:nvPr userDrawn="1"/>
        </p:nvGrpSpPr>
        <p:grpSpPr>
          <a:xfrm>
            <a:off x="6627187" y="2411953"/>
            <a:ext cx="267516" cy="1719150"/>
            <a:chOff x="4220347" y="2442158"/>
            <a:chExt cx="267516" cy="171915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E28285-9063-7C86-95DB-0563D99A27D7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8456630-5C3D-A965-6EB3-29E47179F385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9C6EAB2-EA1D-7DD3-F4F0-B323C28C3CCC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2818D6-D3C3-F6B2-390D-54DFE17FF1BD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32A0153-B8A4-ECBD-000D-7843A9AE6ADA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A4C99E5-37DD-4324-F7DC-53C01DB2C316}"/>
              </a:ext>
            </a:extLst>
          </p:cNvPr>
          <p:cNvGrpSpPr/>
          <p:nvPr userDrawn="1"/>
        </p:nvGrpSpPr>
        <p:grpSpPr>
          <a:xfrm>
            <a:off x="7440207" y="2395173"/>
            <a:ext cx="267516" cy="1719150"/>
            <a:chOff x="4220347" y="2442158"/>
            <a:chExt cx="267516" cy="171915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7857B0-C738-83B3-608B-700748DB7B63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5CE4C6-FC5B-0630-858B-F4CE31481AD2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6861E7-583C-5D3F-DD53-181AF9D5BA07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ED537ED-8B66-BFCB-9F52-11BCAF9FD8C2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6C8D6FE-56EA-1DDF-9395-39F3FB8BBC48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6ABC82C-1064-F081-E805-7E526D072F79}"/>
              </a:ext>
            </a:extLst>
          </p:cNvPr>
          <p:cNvGrpSpPr/>
          <p:nvPr userDrawn="1"/>
        </p:nvGrpSpPr>
        <p:grpSpPr>
          <a:xfrm>
            <a:off x="8249199" y="2398533"/>
            <a:ext cx="267516" cy="1719150"/>
            <a:chOff x="4220347" y="2442158"/>
            <a:chExt cx="267516" cy="171915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11BF2E-AB5B-7862-4749-447AC0E85F90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54A2F94-F069-773A-28F1-2F6100A18E0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8B6165-C5CD-41A8-74AD-7C5E48204693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7280581-6A3A-A6B6-6DFB-B8C371DEE759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7BEBE35-756C-E588-0859-C9954E942BF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pic>
        <p:nvPicPr>
          <p:cNvPr id="128" name="Picture 127">
            <a:extLst>
              <a:ext uri="{FF2B5EF4-FFF2-40B4-BE49-F238E27FC236}">
                <a16:creationId xmlns:a16="http://schemas.microsoft.com/office/drawing/2014/main" id="{70592E26-25FC-1653-138D-BBA7064DA2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12" y="851445"/>
            <a:ext cx="4113838" cy="583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5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66408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35C2CCC8-961B-8144-0519-769FC7152059}"/>
                </a:ext>
              </a:extLst>
            </p:cNvPr>
            <p:cNvSpPr txBox="1"/>
            <p:nvPr userDrawn="1"/>
          </p:nvSpPr>
          <p:spPr>
            <a:xfrm>
              <a:off x="7591291" y="3020419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7408D2F-9C69-C049-9B79-C6001E2F4553}"/>
                </a:ext>
              </a:extLst>
            </p:cNvPr>
            <p:cNvSpPr txBox="1"/>
            <p:nvPr userDrawn="1"/>
          </p:nvSpPr>
          <p:spPr>
            <a:xfrm>
              <a:off x="8426109" y="2997267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09F60A0-6A8C-03CF-D38C-7077E5074771}"/>
                </a:ext>
              </a:extLst>
            </p:cNvPr>
            <p:cNvSpPr txBox="1"/>
            <p:nvPr userDrawn="1"/>
          </p:nvSpPr>
          <p:spPr>
            <a:xfrm>
              <a:off x="7591290" y="2673218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D5B068-3315-FF23-BEB7-2D0F360FA649}"/>
                </a:ext>
              </a:extLst>
            </p:cNvPr>
            <p:cNvSpPr txBox="1"/>
            <p:nvPr userDrawn="1"/>
          </p:nvSpPr>
          <p:spPr>
            <a:xfrm>
              <a:off x="8421427" y="2636246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D0E9ABF-E3E8-0B1F-6332-6EF4D317B3A7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3CCDC0-8DDB-040F-A526-B6151C4D92DF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3BD2F0-1FF2-0309-0611-A89E9A78D2A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346F55-1E86-E64F-8741-C123C7C23A1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F8693D-BC9D-2229-A788-C1ABC278CDDF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342750-1561-F7BA-1540-13C6B36147A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6BDB404-4FD6-5BFF-D87E-6AFEDF13B2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12" y="851445"/>
            <a:ext cx="4113838" cy="583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91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78490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90168A5-1C27-EB0B-7DEA-EC36C1F512F0}"/>
              </a:ext>
            </a:extLst>
          </p:cNvPr>
          <p:cNvSpPr txBox="1"/>
          <p:nvPr userDrawn="1"/>
        </p:nvSpPr>
        <p:spPr>
          <a:xfrm>
            <a:off x="6502326" y="2404646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7E44C-484A-0E4A-4610-0C3D688A807E}"/>
              </a:ext>
            </a:extLst>
          </p:cNvPr>
          <p:cNvSpPr txBox="1"/>
          <p:nvPr userDrawn="1"/>
        </p:nvSpPr>
        <p:spPr>
          <a:xfrm>
            <a:off x="5849263" y="2782930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-10.8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D05F6-84FA-20BB-A620-6E3C03E12916}"/>
              </a:ext>
            </a:extLst>
          </p:cNvPr>
          <p:cNvSpPr txBox="1"/>
          <p:nvPr userDrawn="1"/>
        </p:nvSpPr>
        <p:spPr>
          <a:xfrm>
            <a:off x="6771826" y="2781772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1.07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5C633-4E60-A08A-0B75-49C326544AA8}"/>
              </a:ext>
            </a:extLst>
          </p:cNvPr>
          <p:cNvSpPr txBox="1"/>
          <p:nvPr userDrawn="1"/>
        </p:nvSpPr>
        <p:spPr>
          <a:xfrm>
            <a:off x="5849264" y="2409664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-3.85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8DA26-A59F-37BC-12EC-CBBCE0DFF0A4}"/>
              </a:ext>
            </a:extLst>
          </p:cNvPr>
          <p:cNvSpPr txBox="1"/>
          <p:nvPr userDrawn="1"/>
        </p:nvSpPr>
        <p:spPr>
          <a:xfrm>
            <a:off x="7591291" y="2774700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0AEBD-A173-86CD-AD2D-0264B89EBC22}"/>
              </a:ext>
            </a:extLst>
          </p:cNvPr>
          <p:cNvSpPr txBox="1"/>
          <p:nvPr userDrawn="1"/>
        </p:nvSpPr>
        <p:spPr>
          <a:xfrm>
            <a:off x="8426109" y="2751548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2D2D3D-6AB5-DF6F-ED83-6F13D985773E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4FD8E4-1910-8475-BB18-B8D0ACA66695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2B8781-26CA-EDF8-FB11-2E4A34D98D7D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2E71A0-325B-D7D3-BA52-DC5C36FA187A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40B9D7-37FA-7F0D-D935-5D92154FF99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75EC15-493A-92C1-6BDB-5C8BED596391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63B63429-0A2D-D85C-43C4-0C7369AFDB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12" y="851445"/>
            <a:ext cx="4113838" cy="583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8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3893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7537F84-AABA-4A26-B228-356355FA216F}"/>
              </a:ext>
            </a:extLst>
          </p:cNvPr>
          <p:cNvGrpSpPr/>
          <p:nvPr userDrawn="1"/>
        </p:nvGrpSpPr>
        <p:grpSpPr>
          <a:xfrm>
            <a:off x="107957" y="1003611"/>
            <a:ext cx="3925747" cy="4512589"/>
            <a:chOff x="108597" y="1004251"/>
            <a:chExt cx="3925747" cy="451258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B5CB5B-7844-48DA-93ED-07B2774B6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6683" y="2617230"/>
              <a:ext cx="307000" cy="3021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3CCD4F7-D4CA-4E1C-96FE-5495840DE5CA}"/>
                </a:ext>
              </a:extLst>
            </p:cNvPr>
            <p:cNvSpPr/>
            <p:nvPr/>
          </p:nvSpPr>
          <p:spPr bwMode="auto">
            <a:xfrm>
              <a:off x="108597" y="157453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: Single Corner Snipped 25">
              <a:extLst>
                <a:ext uri="{FF2B5EF4-FFF2-40B4-BE49-F238E27FC236}">
                  <a16:creationId xmlns:a16="http://schemas.microsoft.com/office/drawing/2014/main" id="{5C319A55-9DEC-45D8-957B-42AC72A464FC}"/>
                </a:ext>
              </a:extLst>
            </p:cNvPr>
            <p:cNvSpPr/>
            <p:nvPr/>
          </p:nvSpPr>
          <p:spPr bwMode="auto">
            <a:xfrm>
              <a:off x="2700932" y="2289170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69747E-4061-41F7-A574-B367D05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3717977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6227E1-DCB8-4D43-90C6-AF074CB7F4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354" y="1235611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9BFE2CD8-2EE5-4D2B-B7D0-0C04AB2F2ACB}"/>
                </a:ext>
              </a:extLst>
            </p:cNvPr>
            <p:cNvSpPr/>
            <p:nvPr/>
          </p:nvSpPr>
          <p:spPr bwMode="auto">
            <a:xfrm>
              <a:off x="604379" y="100425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8AD4AEA-DA93-4FE5-AA8D-EED3046AC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896" y="1824942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4333AC0-C9A4-49AA-B6DD-07A89BFCC3B0}"/>
                </a:ext>
              </a:extLst>
            </p:cNvPr>
            <p:cNvSpPr/>
            <p:nvPr/>
          </p:nvSpPr>
          <p:spPr bwMode="auto">
            <a:xfrm>
              <a:off x="1030714" y="39389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6554FD-CCB5-4705-8C47-D3CF61CDC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8267" y="1878893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BA3C392-F5EF-465C-ADCB-DBE7F3006011}"/>
                </a:ext>
              </a:extLst>
            </p:cNvPr>
            <p:cNvSpPr/>
            <p:nvPr/>
          </p:nvSpPr>
          <p:spPr bwMode="auto">
            <a:xfrm>
              <a:off x="1761848" y="15726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/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36BAB03-4DEE-4F8E-9DF1-30E58B8F8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777C-9923-4AA7-B492-49947A3AE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C6D40C-F448-4095-A771-296BD3346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6DD9C3-B403-4BDA-807B-57AA7B3A9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3F9D75-DA52-4915-9F87-4551C0B624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472690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DE99E6-858C-43EA-99BE-2AA111713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86288" y="475404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6103B1-DFC2-4B1B-B0BE-74B3F2F4905E}"/>
                </a:ext>
              </a:extLst>
            </p:cNvPr>
            <p:cNvSpPr/>
            <p:nvPr/>
          </p:nvSpPr>
          <p:spPr bwMode="auto">
            <a:xfrm>
              <a:off x="180145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B89549A-87C7-4E1F-A7A8-1CFC462A7F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692" y="2392583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E79777-CBBB-43ED-9154-676E7496AF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26692" y="2385140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7B935F-81F4-4DE0-8F2A-35DDBD21CDD3}"/>
                </a:ext>
              </a:extLst>
            </p:cNvPr>
            <p:cNvCxnSpPr>
              <a:cxnSpLocks/>
              <a:endCxn id="47" idx="3"/>
            </p:cNvCxnSpPr>
            <p:nvPr/>
          </p:nvCxnSpPr>
          <p:spPr bwMode="auto">
            <a:xfrm flipH="1" flipV="1">
              <a:off x="1491203" y="5237119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27528649-6910-41F0-ABDE-546F1F043609}"/>
                </a:ext>
              </a:extLst>
            </p:cNvPr>
            <p:cNvSpPr/>
            <p:nvPr/>
          </p:nvSpPr>
          <p:spPr bwMode="auto">
            <a:xfrm>
              <a:off x="2252013" y="277125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556CE05-75C8-4B07-8C2C-F8B54993134C}"/>
                </a:ext>
              </a:extLst>
            </p:cNvPr>
            <p:cNvSpPr/>
            <p:nvPr/>
          </p:nvSpPr>
          <p:spPr bwMode="auto">
            <a:xfrm>
              <a:off x="12153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 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E7AA1B-26FC-4570-B84C-3A3F48AD6BD5}"/>
                </a:ext>
              </a:extLst>
            </p:cNvPr>
            <p:cNvSpPr txBox="1"/>
            <p:nvPr/>
          </p:nvSpPr>
          <p:spPr>
            <a:xfrm>
              <a:off x="2370858" y="3098934"/>
              <a:ext cx="891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4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&gt;= 0.0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DADEDE-8351-4336-9C77-9A784F91A6F6}"/>
                </a:ext>
              </a:extLst>
            </p:cNvPr>
            <p:cNvSpPr/>
            <p:nvPr/>
          </p:nvSpPr>
          <p:spPr bwMode="auto">
            <a:xfrm>
              <a:off x="114041" y="26990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B69AE-2079-720E-5110-7168A6A7C948}"/>
                </a:ext>
              </a:extLst>
            </p:cNvPr>
            <p:cNvSpPr txBox="1"/>
            <p:nvPr userDrawn="1"/>
          </p:nvSpPr>
          <p:spPr>
            <a:xfrm>
              <a:off x="2654301" y="2350024"/>
              <a:ext cx="1111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More Data?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1DC3D-7586-DCC7-ECE1-376603854BBB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F498E4-B08C-99E1-75EF-66AB4AA2A6EB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EF33BD7-0BE2-B835-09D4-B9CBE0857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010F66-1C16-5015-1F1C-D5BF35DD0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29760C2D-9B93-633B-74AB-54286A2A426C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E3B72C3-4223-4D8E-8A24-655A1D3FD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9B5F7F6-09D8-78C6-80BF-8A0F4D9BB570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7BB41D-8F3F-6FD7-F5F3-67E7B2353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8C7294F-B470-3EB3-CBD0-3800892BE814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5911E7-47FE-E29E-A58B-546844656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234EB0-2804-FC4E-1893-0706EE4C0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CB7195-FA95-4D07-4A30-BEE31BFCD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F4F8FA-F343-FF5A-7718-85BD725C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52F249-25DD-C764-94B0-352DF92025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9A9C46-B3F5-CF33-732F-09C9886A0B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12D54F-680E-2C8D-3BDC-67DD6FA7AED6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89C0AE-EB2B-3654-0100-D5FF7765ECB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82645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sdba.info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bits2c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68548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4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290030" y="833837"/>
            <a:ext cx="9587101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1" y="5546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28477" y="209964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80" r:id="rId3"/>
    <p:sldLayoutId id="2147483781" r:id="rId4"/>
    <p:sldLayoutId id="2147483784" r:id="rId5"/>
    <p:sldLayoutId id="2147483791" r:id="rId6"/>
    <p:sldLayoutId id="2147483792" r:id="rId7"/>
    <p:sldLayoutId id="2147483793" r:id="rId8"/>
    <p:sldLayoutId id="2147483680" r:id="rId9"/>
    <p:sldLayoutId id="2147483794" r:id="rId10"/>
    <p:sldLayoutId id="2147483795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Falling Objects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5243C-AE2F-75F4-2356-83D2274807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Falling Objects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B2BA2E9-E96B-FD40-8025-72809A5250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Making Use of Arrays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920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Beyond Repetition</a:t>
            </a:r>
            <a:endParaRPr lang="en-IN" dirty="0"/>
          </a:p>
        </p:txBody>
      </p:sp>
      <p:sp>
        <p:nvSpPr>
          <p:cNvPr id="3" name="Action Button: Blank 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E4A153D5-7244-4186-8E32-8791AF31A19B}"/>
              </a:ext>
            </a:extLst>
          </p:cNvPr>
          <p:cNvSpPr/>
          <p:nvPr/>
        </p:nvSpPr>
        <p:spPr bwMode="auto">
          <a:xfrm>
            <a:off x="7453641" y="6230794"/>
            <a:ext cx="679048" cy="354957"/>
          </a:xfrm>
          <a:prstGeom prst="actionButtonBlank">
            <a:avLst/>
          </a:prstGeom>
          <a:solidFill>
            <a:schemeClr val="tx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uml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BD5B9-FDD4-6AB8-2538-800A5AA4A031}"/>
              </a:ext>
            </a:extLst>
          </p:cNvPr>
          <p:cNvSpPr txBox="1"/>
          <p:nvPr/>
        </p:nvSpPr>
        <p:spPr>
          <a:xfrm>
            <a:off x="5067300" y="1635571"/>
            <a:ext cx="2967479" cy="12003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Minor Limitations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2"/>
                </a:solidFill>
              </a:rPr>
              <a:t>Run program twice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2"/>
                </a:solidFill>
              </a:rPr>
              <a:t>Input/Calc/Output together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2"/>
                </a:solidFill>
              </a:rPr>
              <a:t>Can’t format as one 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55636-29CF-55E7-7777-A2465F5A9D5D}"/>
              </a:ext>
            </a:extLst>
          </p:cNvPr>
          <p:cNvSpPr txBox="1"/>
          <p:nvPr/>
        </p:nvSpPr>
        <p:spPr>
          <a:xfrm>
            <a:off x="3990525" y="1081435"/>
            <a:ext cx="3226076" cy="40011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Code Works: Problem Solved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EA20B-2F49-7F06-88AD-B77F5DB9D0DE}"/>
              </a:ext>
            </a:extLst>
          </p:cNvPr>
          <p:cNvSpPr txBox="1"/>
          <p:nvPr/>
        </p:nvSpPr>
        <p:spPr>
          <a:xfrm>
            <a:off x="5210467" y="3061922"/>
            <a:ext cx="3512565" cy="12003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One Solution (Not the Best): Arrays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Single run of program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Separate: Input/Calc/Output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Format output as one table</a:t>
            </a:r>
          </a:p>
        </p:txBody>
      </p:sp>
    </p:spTree>
    <p:extLst>
      <p:ext uri="{BB962C8B-B14F-4D97-AF65-F5344CB8AC3E}">
        <p14:creationId xmlns:p14="http://schemas.microsoft.com/office/powerpoint/2010/main" val="418157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Repetition, Run Twice, Files)</a:t>
            </a:r>
            <a:endParaRPr lang="en-IN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D4F2D50-EBE5-49B3-8324-8718C0123B68}"/>
              </a:ext>
            </a:extLst>
          </p:cNvPr>
          <p:cNvCxnSpPr/>
          <p:nvPr/>
        </p:nvCxnSpPr>
        <p:spPr bwMode="auto">
          <a:xfrm>
            <a:off x="4572000" y="925974"/>
            <a:ext cx="0" cy="57742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8C54C998-BB56-4633-A1B9-A6B5A869EB17}"/>
              </a:ext>
            </a:extLst>
          </p:cNvPr>
          <p:cNvSpPr txBox="1"/>
          <p:nvPr/>
        </p:nvSpPr>
        <p:spPr>
          <a:xfrm>
            <a:off x="1487004" y="6030381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</a:t>
            </a:r>
            <a:endParaRPr lang="en-IN" dirty="0">
              <a:solidFill>
                <a:schemeClr val="bg1"/>
              </a:solidFill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055DEF8-E018-43AA-86C4-D1F550C07FBE}"/>
              </a:ext>
            </a:extLst>
          </p:cNvPr>
          <p:cNvCxnSpPr>
            <a:cxnSpLocks/>
          </p:cNvCxnSpPr>
          <p:nvPr/>
        </p:nvCxnSpPr>
        <p:spPr bwMode="auto">
          <a:xfrm>
            <a:off x="5519992" y="1230818"/>
            <a:ext cx="0" cy="33704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8" name="Flowchart: Connector 117">
            <a:extLst>
              <a:ext uri="{FF2B5EF4-FFF2-40B4-BE49-F238E27FC236}">
                <a16:creationId xmlns:a16="http://schemas.microsoft.com/office/drawing/2014/main" id="{592A7F06-4E3F-41C9-AFF8-2BE86B8D4CDB}"/>
              </a:ext>
            </a:extLst>
          </p:cNvPr>
          <p:cNvSpPr/>
          <p:nvPr/>
        </p:nvSpPr>
        <p:spPr bwMode="auto">
          <a:xfrm>
            <a:off x="5356017" y="999458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AB29682-48D6-D332-71E5-A737187CD727}"/>
              </a:ext>
            </a:extLst>
          </p:cNvPr>
          <p:cNvGrpSpPr/>
          <p:nvPr/>
        </p:nvGrpSpPr>
        <p:grpSpPr>
          <a:xfrm>
            <a:off x="4860235" y="1567861"/>
            <a:ext cx="3925747" cy="3944186"/>
            <a:chOff x="4860235" y="1567861"/>
            <a:chExt cx="3925747" cy="3944186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728ABB3C-492E-4102-84DD-E3B7F4C267EB}"/>
                </a:ext>
              </a:extLst>
            </p:cNvPr>
            <p:cNvSpPr/>
            <p:nvPr/>
          </p:nvSpPr>
          <p:spPr bwMode="auto">
            <a:xfrm>
              <a:off x="4860235" y="156973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5" name="Rectangle: Single Corner Snipped 114">
              <a:extLst>
                <a:ext uri="{FF2B5EF4-FFF2-40B4-BE49-F238E27FC236}">
                  <a16:creationId xmlns:a16="http://schemas.microsoft.com/office/drawing/2014/main" id="{3CBD92CB-04F9-45D9-A48A-ABDA14EFD866}"/>
                </a:ext>
              </a:extLst>
            </p:cNvPr>
            <p:cNvSpPr/>
            <p:nvPr/>
          </p:nvSpPr>
          <p:spPr bwMode="auto">
            <a:xfrm>
              <a:off x="7505321" y="2175402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&lt; 0.0</a:t>
              </a: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583038C-6974-444D-BC6D-EC5D6936C5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5039" y="371318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5C78BB0A-A755-430E-931B-86ADEE2375EB}"/>
                </a:ext>
              </a:extLst>
            </p:cNvPr>
            <p:cNvGrpSpPr/>
            <p:nvPr/>
          </p:nvGrpSpPr>
          <p:grpSpPr>
            <a:xfrm>
              <a:off x="7721915" y="2686747"/>
              <a:ext cx="507350" cy="464917"/>
              <a:chOff x="1198328" y="4746501"/>
              <a:chExt cx="507350" cy="464917"/>
            </a:xfrm>
          </p:grpSpPr>
          <p:sp>
            <p:nvSpPr>
              <p:cNvPr id="141" name="Flowchart: Connector 140">
                <a:extLst>
                  <a:ext uri="{FF2B5EF4-FFF2-40B4-BE49-F238E27FC236}">
                    <a16:creationId xmlns:a16="http://schemas.microsoft.com/office/drawing/2014/main" id="{947C3C86-A55C-428C-9091-E84F086EBCFE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2" name="Flowchart: Connector 141">
                <a:extLst>
                  <a:ext uri="{FF2B5EF4-FFF2-40B4-BE49-F238E27FC236}">
                    <a16:creationId xmlns:a16="http://schemas.microsoft.com/office/drawing/2014/main" id="{AA0E5230-4452-4481-A7B4-62250BF7E705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F0625B3-CC5E-46CD-98BB-2E1BB4BEDE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92534" y="1820149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852ED6E-7E0D-4853-97DE-3FF0CEDFC06E}"/>
                </a:ext>
              </a:extLst>
            </p:cNvPr>
            <p:cNvSpPr/>
            <p:nvPr/>
          </p:nvSpPr>
          <p:spPr bwMode="auto">
            <a:xfrm>
              <a:off x="5782352" y="393414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B218809-C843-49A2-A835-BDB77BE255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29905" y="1874100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9D196DDD-C38E-469B-BA55-5438C20DC7A0}"/>
                </a:ext>
              </a:extLst>
            </p:cNvPr>
            <p:cNvSpPr/>
            <p:nvPr/>
          </p:nvSpPr>
          <p:spPr bwMode="auto">
            <a:xfrm>
              <a:off x="6513486" y="15678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E270D720-3345-405B-BE59-B40945565815}"/>
                    </a:ext>
                  </a:extLst>
                </p:cNvPr>
                <p:cNvSpPr/>
                <p:nvPr/>
              </p:nvSpPr>
              <p:spPr bwMode="auto">
                <a:xfrm>
                  <a:off x="7416312" y="3934143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E270D720-3345-405B-BE59-B40945565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16312" y="3934143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B9602F7-43A3-4B97-B57B-905CEDC97E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28945" y="3739992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BB70172-BBC9-4310-A189-0A74FCA89B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00240" y="3739992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87101487-E5AD-4B9F-A366-E05CCD6558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28945" y="4493586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006CCBD6-09CC-4315-B201-659FE5FF32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00240" y="4493586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8D93D07-C934-417D-B5F4-5A9EDCC157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5039" y="472211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392F739-111A-48E2-9A2D-8DA4AF6D49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37926" y="4749254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00AC2A84-048A-4DD2-ACF6-62E59665972A}"/>
                </a:ext>
              </a:extLst>
            </p:cNvPr>
            <p:cNvSpPr/>
            <p:nvPr/>
          </p:nvSpPr>
          <p:spPr bwMode="auto">
            <a:xfrm>
              <a:off x="6553091" y="495260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AD806B8E-9501-4377-851A-A2EA6AFEFD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78330" y="2387790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013F7AF-6B89-4996-8819-2C9F73C9181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78330" y="2380347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F3021856-6F59-42FD-82F1-8C4412FE4FCE}"/>
                </a:ext>
              </a:extLst>
            </p:cNvPr>
            <p:cNvCxnSpPr>
              <a:cxnSpLocks/>
              <a:endCxn id="138" idx="3"/>
            </p:cNvCxnSpPr>
            <p:nvPr/>
          </p:nvCxnSpPr>
          <p:spPr bwMode="auto">
            <a:xfrm flipH="1" flipV="1">
              <a:off x="6242841" y="5232326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B482AFE-FE2E-4727-8E48-5B12C56855A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22798" y="2612437"/>
              <a:ext cx="182523" cy="20039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6" name="Diamond 135">
              <a:extLst>
                <a:ext uri="{FF2B5EF4-FFF2-40B4-BE49-F238E27FC236}">
                  <a16:creationId xmlns:a16="http://schemas.microsoft.com/office/drawing/2014/main" id="{E8082009-59CD-4D7C-AEAC-F1C3BEC3069B}"/>
                </a:ext>
              </a:extLst>
            </p:cNvPr>
            <p:cNvSpPr/>
            <p:nvPr/>
          </p:nvSpPr>
          <p:spPr bwMode="auto">
            <a:xfrm>
              <a:off x="6999623" y="2706037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A8C1F481-F7C7-4D40-ABAD-97150CB5A8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85445" y="2902519"/>
              <a:ext cx="3364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17581BCC-2AF9-47F2-BE94-7C3D2280900C}"/>
                </a:ext>
              </a:extLst>
            </p:cNvPr>
            <p:cNvSpPr/>
            <p:nvPr/>
          </p:nvSpPr>
          <p:spPr bwMode="auto">
            <a:xfrm>
              <a:off x="4873171" y="495260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=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45A211E-933A-4444-93C2-51526F6E6547}"/>
                </a:ext>
              </a:extLst>
            </p:cNvPr>
            <p:cNvSpPr txBox="1"/>
            <p:nvPr/>
          </p:nvSpPr>
          <p:spPr>
            <a:xfrm>
              <a:off x="7152022" y="3133012"/>
              <a:ext cx="8469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[False]</a:t>
              </a: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47CDF174-0503-4056-8BE0-3DA7A3C0A24F}"/>
                </a:ext>
              </a:extLst>
            </p:cNvPr>
            <p:cNvSpPr/>
            <p:nvPr/>
          </p:nvSpPr>
          <p:spPr bwMode="auto">
            <a:xfrm>
              <a:off x="4865679" y="269426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B4E3EAD0-2F5C-4F44-B56A-8588775FF247}"/>
              </a:ext>
            </a:extLst>
          </p:cNvPr>
          <p:cNvSpPr txBox="1"/>
          <p:nvPr/>
        </p:nvSpPr>
        <p:spPr>
          <a:xfrm>
            <a:off x="6271780" y="5883768"/>
            <a:ext cx="1694893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Acceleration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Input is v not h</a:t>
            </a:r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2D3914B-7990-44EB-8726-F08881EB0135}"/>
              </a:ext>
            </a:extLst>
          </p:cNvPr>
          <p:cNvGrpSpPr/>
          <p:nvPr/>
        </p:nvGrpSpPr>
        <p:grpSpPr>
          <a:xfrm>
            <a:off x="2633807" y="2699061"/>
            <a:ext cx="843820" cy="464917"/>
            <a:chOff x="2633807" y="2691540"/>
            <a:chExt cx="843820" cy="464917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700A4A6-8C20-4D54-ADBA-1160E1FB5412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71" name="Flowchart: Connector 70">
                <a:extLst>
                  <a:ext uri="{FF2B5EF4-FFF2-40B4-BE49-F238E27FC236}">
                    <a16:creationId xmlns:a16="http://schemas.microsoft.com/office/drawing/2014/main" id="{0EA15AC9-BB49-46EA-BD14-52E26D2861D9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Flowchart: Connector 71">
                <a:extLst>
                  <a:ext uri="{FF2B5EF4-FFF2-40B4-BE49-F238E27FC236}">
                    <a16:creationId xmlns:a16="http://schemas.microsoft.com/office/drawing/2014/main" id="{2C440B7E-3E7B-47F6-AE20-FB61DCF5B40E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7DE9887-1750-4DBD-B1D6-B441FD7F96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33807" y="2907312"/>
              <a:ext cx="3364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3733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UML Arrays (Run Once)</a:t>
            </a:r>
            <a:endParaRPr lang="en-IN" dirty="0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09A01F76-9A71-7515-7A1A-DB5CC1263C41}"/>
              </a:ext>
            </a:extLst>
          </p:cNvPr>
          <p:cNvSpPr/>
          <p:nvPr/>
        </p:nvSpPr>
        <p:spPr bwMode="auto">
          <a:xfrm>
            <a:off x="169320" y="967647"/>
            <a:ext cx="3289692" cy="2537796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7A37E621-6D91-90D4-E1DE-103824B55DC6}"/>
              </a:ext>
            </a:extLst>
          </p:cNvPr>
          <p:cNvSpPr/>
          <p:nvPr/>
        </p:nvSpPr>
        <p:spPr bwMode="auto">
          <a:xfrm>
            <a:off x="93940" y="3650564"/>
            <a:ext cx="3474154" cy="2922806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6069AC56-A04F-A648-4FEB-979CC0993D0E}"/>
              </a:ext>
            </a:extLst>
          </p:cNvPr>
          <p:cNvSpPr/>
          <p:nvPr/>
        </p:nvSpPr>
        <p:spPr bwMode="auto">
          <a:xfrm>
            <a:off x="3639912" y="1101152"/>
            <a:ext cx="3602763" cy="3012169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C11B94EB-00B6-739B-D086-CEDC895C2561}"/>
              </a:ext>
            </a:extLst>
          </p:cNvPr>
          <p:cNvSpPr/>
          <p:nvPr/>
        </p:nvSpPr>
        <p:spPr bwMode="auto">
          <a:xfrm>
            <a:off x="7258736" y="2951916"/>
            <a:ext cx="1747699" cy="3560075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CE523B-4BCA-43B7-9E63-BFF4B2B34D0E}"/>
              </a:ext>
            </a:extLst>
          </p:cNvPr>
          <p:cNvSpPr/>
          <p:nvPr/>
        </p:nvSpPr>
        <p:spPr bwMode="auto">
          <a:xfrm>
            <a:off x="515470" y="176851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Read h</a:t>
            </a:r>
            <a:r>
              <a:rPr lang="en-US" sz="20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US" sz="20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endParaRPr kumimoji="0" lang="en-IN" sz="20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ctangle: Single Corner Snipped 5">
            <a:extLst>
              <a:ext uri="{FF2B5EF4-FFF2-40B4-BE49-F238E27FC236}">
                <a16:creationId xmlns:a16="http://schemas.microsoft.com/office/drawing/2014/main" id="{D3AE263D-D828-4EFA-B0F3-41196B4AE990}"/>
              </a:ext>
            </a:extLst>
          </p:cNvPr>
          <p:cNvSpPr/>
          <p:nvPr/>
        </p:nvSpPr>
        <p:spPr bwMode="auto">
          <a:xfrm>
            <a:off x="999771" y="2459277"/>
            <a:ext cx="1278408" cy="492639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More data?</a:t>
            </a:r>
            <a:endParaRPr kumimoji="0" lang="en-IN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2A09D4D-D4FC-4687-AD42-AAA164EA5FCB}"/>
              </a:ext>
            </a:extLst>
          </p:cNvPr>
          <p:cNvCxnSpPr>
            <a:cxnSpLocks/>
            <a:stCxn id="9" idx="6"/>
            <a:endCxn id="87" idx="1"/>
          </p:cNvCxnSpPr>
          <p:nvPr/>
        </p:nvCxnSpPr>
        <p:spPr bwMode="auto">
          <a:xfrm>
            <a:off x="350221" y="1321341"/>
            <a:ext cx="165931" cy="1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DF24275F-10A4-486E-887F-745E9F3096D5}"/>
              </a:ext>
            </a:extLst>
          </p:cNvPr>
          <p:cNvSpPr/>
          <p:nvPr/>
        </p:nvSpPr>
        <p:spPr bwMode="auto">
          <a:xfrm>
            <a:off x="22272" y="1165082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B6C371-36BC-4C54-B932-318A64662E68}"/>
              </a:ext>
            </a:extLst>
          </p:cNvPr>
          <p:cNvCxnSpPr>
            <a:cxnSpLocks/>
            <a:stCxn id="23" idx="2"/>
            <a:endCxn id="29" idx="0"/>
          </p:cNvCxnSpPr>
          <p:nvPr/>
        </p:nvCxnSpPr>
        <p:spPr bwMode="auto">
          <a:xfrm>
            <a:off x="2709067" y="2327960"/>
            <a:ext cx="81" cy="5284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32A3E1-ED78-4D43-BED9-4332232BFC7D}"/>
              </a:ext>
            </a:extLst>
          </p:cNvPr>
          <p:cNvCxnSpPr>
            <a:cxnSpLocks/>
            <a:stCxn id="23" idx="1"/>
            <a:endCxn id="4" idx="3"/>
          </p:cNvCxnSpPr>
          <p:nvPr/>
        </p:nvCxnSpPr>
        <p:spPr bwMode="auto">
          <a:xfrm flipH="1">
            <a:off x="1885140" y="2048239"/>
            <a:ext cx="139092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E42C2CA-A0B9-49CE-9523-E1F82751474A}"/>
              </a:ext>
            </a:extLst>
          </p:cNvPr>
          <p:cNvSpPr/>
          <p:nvPr/>
        </p:nvSpPr>
        <p:spPr bwMode="auto">
          <a:xfrm>
            <a:off x="2024232" y="1768517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(Count entries)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DD9FDD9-20F4-4906-91F2-888AD8DB7E64}"/>
              </a:ext>
            </a:extLst>
          </p:cNvPr>
          <p:cNvCxnSpPr>
            <a:cxnSpLocks/>
            <a:endCxn id="42" idx="1"/>
          </p:cNvCxnSpPr>
          <p:nvPr/>
        </p:nvCxnSpPr>
        <p:spPr bwMode="auto">
          <a:xfrm>
            <a:off x="422826" y="4741601"/>
            <a:ext cx="14605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BCAD268-1D88-446E-B52D-4B818BFE6286}"/>
              </a:ext>
            </a:extLst>
          </p:cNvPr>
          <p:cNvCxnSpPr>
            <a:cxnSpLocks/>
            <a:stCxn id="6" idx="0"/>
          </p:cNvCxnSpPr>
          <p:nvPr/>
        </p:nvCxnSpPr>
        <p:spPr bwMode="auto">
          <a:xfrm>
            <a:off x="2278179" y="2705597"/>
            <a:ext cx="457973" cy="26948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4950646E-F284-4000-984B-CD183C4CC700}"/>
              </a:ext>
            </a:extLst>
          </p:cNvPr>
          <p:cNvSpPr/>
          <p:nvPr/>
        </p:nvSpPr>
        <p:spPr bwMode="auto">
          <a:xfrm>
            <a:off x="2516237" y="2856447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599047-D4D3-4051-B3D2-8E4302BEB659}"/>
              </a:ext>
            </a:extLst>
          </p:cNvPr>
          <p:cNvCxnSpPr/>
          <p:nvPr/>
        </p:nvCxnSpPr>
        <p:spPr bwMode="auto">
          <a:xfrm>
            <a:off x="990192" y="5250139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5E72DF7-070D-402B-A07D-8A3B49974118}"/>
              </a:ext>
            </a:extLst>
          </p:cNvPr>
          <p:cNvCxnSpPr>
            <a:cxnSpLocks/>
          </p:cNvCxnSpPr>
          <p:nvPr/>
        </p:nvCxnSpPr>
        <p:spPr bwMode="auto">
          <a:xfrm>
            <a:off x="422826" y="4741600"/>
            <a:ext cx="0" cy="17703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Diamond 41">
            <a:extLst>
              <a:ext uri="{FF2B5EF4-FFF2-40B4-BE49-F238E27FC236}">
                <a16:creationId xmlns:a16="http://schemas.microsoft.com/office/drawing/2014/main" id="{F0DBDD3F-6A28-4480-A1C2-7BA9F6E5338B}"/>
              </a:ext>
            </a:extLst>
          </p:cNvPr>
          <p:cNvSpPr/>
          <p:nvPr/>
        </p:nvSpPr>
        <p:spPr bwMode="auto">
          <a:xfrm>
            <a:off x="1883354" y="4545118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140B4D4-08E1-43EE-A2BE-6C48C183C9E4}"/>
              </a:ext>
            </a:extLst>
          </p:cNvPr>
          <p:cNvCxnSpPr>
            <a:cxnSpLocks/>
          </p:cNvCxnSpPr>
          <p:nvPr/>
        </p:nvCxnSpPr>
        <p:spPr bwMode="auto">
          <a:xfrm>
            <a:off x="7703055" y="5861962"/>
            <a:ext cx="0" cy="3742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47A85B9-3C1C-4528-B6EB-2390B8BA984C}"/>
              </a:ext>
            </a:extLst>
          </p:cNvPr>
          <p:cNvCxnSpPr>
            <a:cxnSpLocks/>
          </p:cNvCxnSpPr>
          <p:nvPr/>
        </p:nvCxnSpPr>
        <p:spPr bwMode="auto">
          <a:xfrm>
            <a:off x="2076265" y="4938083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9AAD069-D8CA-4096-8448-00CF1DADAF77}"/>
              </a:ext>
            </a:extLst>
          </p:cNvPr>
          <p:cNvCxnSpPr>
            <a:cxnSpLocks/>
          </p:cNvCxnSpPr>
          <p:nvPr/>
        </p:nvCxnSpPr>
        <p:spPr bwMode="auto">
          <a:xfrm>
            <a:off x="1237673" y="5250139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A530F7A-FA1B-48A2-9402-690BA9F6CCE4}"/>
              </a:ext>
            </a:extLst>
          </p:cNvPr>
          <p:cNvCxnSpPr>
            <a:cxnSpLocks/>
          </p:cNvCxnSpPr>
          <p:nvPr/>
        </p:nvCxnSpPr>
        <p:spPr bwMode="auto">
          <a:xfrm>
            <a:off x="2816707" y="5250139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6FB92C8-57F5-4ADE-B33F-0623AC72D73A}"/>
              </a:ext>
            </a:extLst>
          </p:cNvPr>
          <p:cNvSpPr/>
          <p:nvPr/>
        </p:nvSpPr>
        <p:spPr bwMode="auto">
          <a:xfrm>
            <a:off x="2131612" y="548334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EBBC80B-C2BB-4FE7-B4E2-9D2CB366484B}"/>
              </a:ext>
            </a:extLst>
          </p:cNvPr>
          <p:cNvCxnSpPr>
            <a:cxnSpLocks/>
          </p:cNvCxnSpPr>
          <p:nvPr/>
        </p:nvCxnSpPr>
        <p:spPr bwMode="auto">
          <a:xfrm>
            <a:off x="1253867" y="6031465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20A22CC-1832-4872-A41F-02ACB37CCED2}"/>
              </a:ext>
            </a:extLst>
          </p:cNvPr>
          <p:cNvCxnSpPr>
            <a:cxnSpLocks/>
          </p:cNvCxnSpPr>
          <p:nvPr/>
        </p:nvCxnSpPr>
        <p:spPr bwMode="auto">
          <a:xfrm>
            <a:off x="2832901" y="6031465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875F6C4-977C-4CD3-B2EF-DEF79E303384}"/>
              </a:ext>
            </a:extLst>
          </p:cNvPr>
          <p:cNvCxnSpPr/>
          <p:nvPr/>
        </p:nvCxnSpPr>
        <p:spPr bwMode="auto">
          <a:xfrm>
            <a:off x="977205" y="623136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28D4BF3-DA85-4FF6-8DF7-DE928D5C7E66}"/>
              </a:ext>
            </a:extLst>
          </p:cNvPr>
          <p:cNvCxnSpPr>
            <a:cxnSpLocks/>
          </p:cNvCxnSpPr>
          <p:nvPr/>
        </p:nvCxnSpPr>
        <p:spPr bwMode="auto">
          <a:xfrm>
            <a:off x="2044671" y="6238388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01BC42-B4A0-4A9A-8D75-54909F722C2D}"/>
              </a:ext>
            </a:extLst>
          </p:cNvPr>
          <p:cNvCxnSpPr>
            <a:cxnSpLocks/>
          </p:cNvCxnSpPr>
          <p:nvPr/>
        </p:nvCxnSpPr>
        <p:spPr bwMode="auto">
          <a:xfrm>
            <a:off x="422826" y="6511991"/>
            <a:ext cx="162232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B31E64F-AF80-4E7B-BF7C-4CBEE4BBC16B}"/>
              </a:ext>
            </a:extLst>
          </p:cNvPr>
          <p:cNvSpPr/>
          <p:nvPr/>
        </p:nvSpPr>
        <p:spPr bwMode="auto">
          <a:xfrm>
            <a:off x="552838" y="545938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FBB8EAB-B92E-4F09-B865-A0B915FA6F0F}"/>
              </a:ext>
            </a:extLst>
          </p:cNvPr>
          <p:cNvCxnSpPr>
            <a:cxnSpLocks/>
            <a:stCxn id="177" idx="2"/>
            <a:endCxn id="75" idx="0"/>
          </p:cNvCxnSpPr>
          <p:nvPr/>
        </p:nvCxnSpPr>
        <p:spPr bwMode="auto">
          <a:xfrm>
            <a:off x="7993627" y="4068487"/>
            <a:ext cx="4046" cy="2995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Diamond 74">
            <a:extLst>
              <a:ext uri="{FF2B5EF4-FFF2-40B4-BE49-F238E27FC236}">
                <a16:creationId xmlns:a16="http://schemas.microsoft.com/office/drawing/2014/main" id="{8F2889D1-E8A8-448C-A230-0EE4DA2CDD36}"/>
              </a:ext>
            </a:extLst>
          </p:cNvPr>
          <p:cNvSpPr/>
          <p:nvPr/>
        </p:nvSpPr>
        <p:spPr bwMode="auto">
          <a:xfrm>
            <a:off x="7804762" y="436801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C5AD120-8553-427F-9DA0-879538E9ADFE}"/>
              </a:ext>
            </a:extLst>
          </p:cNvPr>
          <p:cNvCxnSpPr>
            <a:cxnSpLocks/>
            <a:endCxn id="80" idx="6"/>
          </p:cNvCxnSpPr>
          <p:nvPr/>
        </p:nvCxnSpPr>
        <p:spPr bwMode="auto">
          <a:xfrm flipH="1">
            <a:off x="6499966" y="4572038"/>
            <a:ext cx="1337755" cy="46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8610DA-F747-4EE2-AC8F-09227DEA8012}"/>
              </a:ext>
            </a:extLst>
          </p:cNvPr>
          <p:cNvGrpSpPr/>
          <p:nvPr/>
        </p:nvGrpSpPr>
        <p:grpSpPr>
          <a:xfrm>
            <a:off x="5992616" y="4344259"/>
            <a:ext cx="507350" cy="464917"/>
            <a:chOff x="1198328" y="4746501"/>
            <a:chExt cx="507350" cy="464917"/>
          </a:xfrm>
        </p:grpSpPr>
        <p:sp>
          <p:nvSpPr>
            <p:cNvPr id="79" name="Flowchart: Connector 78">
              <a:extLst>
                <a:ext uri="{FF2B5EF4-FFF2-40B4-BE49-F238E27FC236}">
                  <a16:creationId xmlns:a16="http://schemas.microsoft.com/office/drawing/2014/main" id="{E1DA660B-9420-4246-8806-97A0A8584A20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Flowchart: Connector 79">
              <a:extLst>
                <a:ext uri="{FF2B5EF4-FFF2-40B4-BE49-F238E27FC236}">
                  <a16:creationId xmlns:a16="http://schemas.microsoft.com/office/drawing/2014/main" id="{431B509B-F2DB-4B14-8F0C-F044E8B653AE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88D3635-3C51-4493-9E68-0128C5CAB776}"/>
              </a:ext>
            </a:extLst>
          </p:cNvPr>
          <p:cNvCxnSpPr>
            <a:cxnSpLocks/>
            <a:stCxn id="176" idx="3"/>
          </p:cNvCxnSpPr>
          <p:nvPr/>
        </p:nvCxnSpPr>
        <p:spPr bwMode="auto">
          <a:xfrm>
            <a:off x="8687644" y="6127762"/>
            <a:ext cx="1097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E623DF4-5FA2-4A31-A705-19800E0DDEF3}"/>
              </a:ext>
            </a:extLst>
          </p:cNvPr>
          <p:cNvCxnSpPr>
            <a:cxnSpLocks/>
          </p:cNvCxnSpPr>
          <p:nvPr/>
        </p:nvCxnSpPr>
        <p:spPr bwMode="auto">
          <a:xfrm>
            <a:off x="8763674" y="4188083"/>
            <a:ext cx="33766" cy="197400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3E91CF-803B-4AEB-93F5-6B191B6563B6}"/>
              </a:ext>
            </a:extLst>
          </p:cNvPr>
          <p:cNvCxnSpPr>
            <a:cxnSpLocks/>
            <a:stCxn id="75" idx="2"/>
            <a:endCxn id="176" idx="0"/>
          </p:cNvCxnSpPr>
          <p:nvPr/>
        </p:nvCxnSpPr>
        <p:spPr bwMode="auto">
          <a:xfrm>
            <a:off x="7997673" y="4760976"/>
            <a:ext cx="5136" cy="1087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3165F61-A21B-40AB-A5A6-E7F95986D3AE}"/>
              </a:ext>
            </a:extLst>
          </p:cNvPr>
          <p:cNvCxnSpPr>
            <a:cxnSpLocks/>
          </p:cNvCxnSpPr>
          <p:nvPr/>
        </p:nvCxnSpPr>
        <p:spPr bwMode="auto">
          <a:xfrm flipH="1">
            <a:off x="8000241" y="4210723"/>
            <a:ext cx="79719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3DF4D80-DE20-48FF-8FDA-B8EA9675EAEF}"/>
              </a:ext>
            </a:extLst>
          </p:cNvPr>
          <p:cNvCxnSpPr>
            <a:cxnSpLocks/>
            <a:stCxn id="42" idx="3"/>
          </p:cNvCxnSpPr>
          <p:nvPr/>
        </p:nvCxnSpPr>
        <p:spPr bwMode="auto">
          <a:xfrm>
            <a:off x="2269176" y="4741601"/>
            <a:ext cx="1509805" cy="152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F4CC278-5654-4471-9238-02D81530F6E6}"/>
              </a:ext>
            </a:extLst>
          </p:cNvPr>
          <p:cNvCxnSpPr>
            <a:cxnSpLocks/>
          </p:cNvCxnSpPr>
          <p:nvPr/>
        </p:nvCxnSpPr>
        <p:spPr bwMode="auto">
          <a:xfrm>
            <a:off x="3778981" y="1469212"/>
            <a:ext cx="0" cy="328759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1D037C7-6812-49C2-9686-16629C0A6E62}"/>
              </a:ext>
            </a:extLst>
          </p:cNvPr>
          <p:cNvSpPr txBox="1"/>
          <p:nvPr/>
        </p:nvSpPr>
        <p:spPr>
          <a:xfrm>
            <a:off x="242571" y="3856750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59D80AC-EE3B-42D0-88A9-B667424658C4}"/>
              </a:ext>
            </a:extLst>
          </p:cNvPr>
          <p:cNvSpPr txBox="1"/>
          <p:nvPr/>
        </p:nvSpPr>
        <p:spPr>
          <a:xfrm>
            <a:off x="4300221" y="5386375"/>
            <a:ext cx="1522216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LOOPS       #</a:t>
            </a:r>
          </a:p>
          <a:p>
            <a:r>
              <a:rPr lang="en-US" dirty="0" err="1">
                <a:solidFill>
                  <a:schemeClr val="bg1"/>
                </a:solidFill>
              </a:rPr>
              <a:t>do..while</a:t>
            </a:r>
            <a:r>
              <a:rPr lang="en-US" dirty="0">
                <a:solidFill>
                  <a:schemeClr val="bg1"/>
                </a:solidFill>
              </a:rPr>
              <a:t>    1</a:t>
            </a:r>
          </a:p>
          <a:p>
            <a:r>
              <a:rPr lang="en-US" dirty="0">
                <a:solidFill>
                  <a:schemeClr val="bg1"/>
                </a:solidFill>
              </a:rPr>
              <a:t>for             3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A580392-BE31-48AD-B176-C73EFA4A07ED}"/>
              </a:ext>
            </a:extLst>
          </p:cNvPr>
          <p:cNvSpPr txBox="1"/>
          <p:nvPr/>
        </p:nvSpPr>
        <p:spPr>
          <a:xfrm>
            <a:off x="2067759" y="4833749"/>
            <a:ext cx="133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</a:t>
            </a:r>
            <a:r>
              <a:rPr lang="en-US" dirty="0" err="1">
                <a:solidFill>
                  <a:schemeClr val="tx2"/>
                </a:solidFill>
              </a:rPr>
              <a:t>ndata</a:t>
            </a:r>
            <a:r>
              <a:rPr lang="en-US" dirty="0">
                <a:solidFill>
                  <a:schemeClr val="tx2"/>
                </a:solidFill>
              </a:rPr>
              <a:t> - 1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D88C906-9DE6-46E0-86D3-508121D7EA9F}"/>
              </a:ext>
            </a:extLst>
          </p:cNvPr>
          <p:cNvCxnSpPr>
            <a:cxnSpLocks/>
          </p:cNvCxnSpPr>
          <p:nvPr/>
        </p:nvCxnSpPr>
        <p:spPr bwMode="auto">
          <a:xfrm>
            <a:off x="269110" y="2039901"/>
            <a:ext cx="25864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FF88A9-A2D2-48BE-9909-F3A7F960E999}"/>
              </a:ext>
            </a:extLst>
          </p:cNvPr>
          <p:cNvCxnSpPr>
            <a:cxnSpLocks/>
          </p:cNvCxnSpPr>
          <p:nvPr/>
        </p:nvCxnSpPr>
        <p:spPr bwMode="auto">
          <a:xfrm>
            <a:off x="242571" y="3050049"/>
            <a:ext cx="235982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F092D7E6-4830-445F-914F-E7780D176FB1}"/>
              </a:ext>
            </a:extLst>
          </p:cNvPr>
          <p:cNvSpPr/>
          <p:nvPr/>
        </p:nvSpPr>
        <p:spPr bwMode="auto">
          <a:xfrm>
            <a:off x="169320" y="452347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67F645F-0EF6-4856-9AD5-02D2537330BE}"/>
              </a:ext>
            </a:extLst>
          </p:cNvPr>
          <p:cNvSpPr/>
          <p:nvPr/>
        </p:nvSpPr>
        <p:spPr bwMode="auto">
          <a:xfrm>
            <a:off x="516152" y="10418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22D9475-1F7B-476E-9FE2-A86C9B650B6B}"/>
              </a:ext>
            </a:extLst>
          </p:cNvPr>
          <p:cNvSpPr txBox="1"/>
          <p:nvPr/>
        </p:nvSpPr>
        <p:spPr>
          <a:xfrm>
            <a:off x="5772889" y="1167958"/>
            <a:ext cx="136967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Acceleration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965C5C7-9E69-8FF2-DFC8-2D57B81FC30F}"/>
              </a:ext>
            </a:extLst>
          </p:cNvPr>
          <p:cNvCxnSpPr>
            <a:cxnSpLocks/>
            <a:stCxn id="87" idx="2"/>
            <a:endCxn id="4" idx="0"/>
          </p:cNvCxnSpPr>
          <p:nvPr/>
        </p:nvCxnSpPr>
        <p:spPr bwMode="auto">
          <a:xfrm flipH="1">
            <a:off x="1200305" y="1601255"/>
            <a:ext cx="682" cy="16726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F5C5D4C-4D3A-3991-EC7C-386DA57092EC}"/>
              </a:ext>
            </a:extLst>
          </p:cNvPr>
          <p:cNvSpPr txBox="1"/>
          <p:nvPr/>
        </p:nvSpPr>
        <p:spPr>
          <a:xfrm>
            <a:off x="1552107" y="2978321"/>
            <a:ext cx="1148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&gt;= 0.0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E9F914C-26DD-65DE-82AB-BDDEEB0EC5A1}"/>
              </a:ext>
            </a:extLst>
          </p:cNvPr>
          <p:cNvCxnSpPr>
            <a:cxnSpLocks/>
          </p:cNvCxnSpPr>
          <p:nvPr/>
        </p:nvCxnSpPr>
        <p:spPr bwMode="auto">
          <a:xfrm flipV="1">
            <a:off x="269110" y="2028484"/>
            <a:ext cx="0" cy="10215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1" name="Picture 120">
            <a:extLst>
              <a:ext uri="{FF2B5EF4-FFF2-40B4-BE49-F238E27FC236}">
                <a16:creationId xmlns:a16="http://schemas.microsoft.com/office/drawing/2014/main" id="{FEE4467B-24C9-0778-8A75-4496E237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61" y="5464636"/>
            <a:ext cx="1326433" cy="554195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9BE6C49D-BAE4-AF25-EBF7-5BC4D4815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673" y="5464636"/>
            <a:ext cx="1311338" cy="593553"/>
          </a:xfrm>
          <a:prstGeom prst="rect">
            <a:avLst/>
          </a:prstGeom>
        </p:spPr>
      </p:pic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E4444BBD-F8FC-1C44-DB33-82EB9EC9DB9B}"/>
              </a:ext>
            </a:extLst>
          </p:cNvPr>
          <p:cNvCxnSpPr>
            <a:cxnSpLocks/>
          </p:cNvCxnSpPr>
          <p:nvPr/>
        </p:nvCxnSpPr>
        <p:spPr bwMode="auto">
          <a:xfrm flipH="1">
            <a:off x="1681242" y="3933359"/>
            <a:ext cx="4766" cy="8234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B0A6FA7-44B6-64EA-34DD-30197BF4AADD}"/>
              </a:ext>
            </a:extLst>
          </p:cNvPr>
          <p:cNvCxnSpPr>
            <a:cxnSpLocks/>
          </p:cNvCxnSpPr>
          <p:nvPr/>
        </p:nvCxnSpPr>
        <p:spPr bwMode="auto">
          <a:xfrm>
            <a:off x="2710583" y="3258049"/>
            <a:ext cx="0" cy="1709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53864054-3DA4-5227-82D4-F0D7796D52B6}"/>
              </a:ext>
            </a:extLst>
          </p:cNvPr>
          <p:cNvCxnSpPr>
            <a:cxnSpLocks/>
          </p:cNvCxnSpPr>
          <p:nvPr/>
        </p:nvCxnSpPr>
        <p:spPr bwMode="auto">
          <a:xfrm flipV="1">
            <a:off x="2091397" y="3594886"/>
            <a:ext cx="0" cy="21261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4393A0D7-0CD3-41E7-B6FA-30252DA7983B}"/>
              </a:ext>
            </a:extLst>
          </p:cNvPr>
          <p:cNvSpPr/>
          <p:nvPr/>
        </p:nvSpPr>
        <p:spPr bwMode="auto">
          <a:xfrm>
            <a:off x="1390403" y="379452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ndata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;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9169509-BA27-1BA2-1750-C6B30528C88A}"/>
              </a:ext>
            </a:extLst>
          </p:cNvPr>
          <p:cNvCxnSpPr>
            <a:cxnSpLocks/>
          </p:cNvCxnSpPr>
          <p:nvPr/>
        </p:nvCxnSpPr>
        <p:spPr bwMode="auto">
          <a:xfrm flipV="1">
            <a:off x="2111360" y="3429000"/>
            <a:ext cx="597707" cy="1777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E0D1413D-D534-E52A-B475-56F7BF051D88}"/>
              </a:ext>
            </a:extLst>
          </p:cNvPr>
          <p:cNvCxnSpPr>
            <a:cxnSpLocks/>
            <a:endCxn id="153" idx="1"/>
          </p:cNvCxnSpPr>
          <p:nvPr/>
        </p:nvCxnSpPr>
        <p:spPr bwMode="auto">
          <a:xfrm>
            <a:off x="4119450" y="2292593"/>
            <a:ext cx="14605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CF563F4-6B99-4E3B-8323-A80A75A8087F}"/>
              </a:ext>
            </a:extLst>
          </p:cNvPr>
          <p:cNvCxnSpPr/>
          <p:nvPr/>
        </p:nvCxnSpPr>
        <p:spPr bwMode="auto">
          <a:xfrm>
            <a:off x="4686816" y="2801131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ED0721E-73AA-E63B-28FE-7733C0D04BFA}"/>
              </a:ext>
            </a:extLst>
          </p:cNvPr>
          <p:cNvCxnSpPr>
            <a:cxnSpLocks/>
          </p:cNvCxnSpPr>
          <p:nvPr/>
        </p:nvCxnSpPr>
        <p:spPr bwMode="auto">
          <a:xfrm>
            <a:off x="4119450" y="2292592"/>
            <a:ext cx="0" cy="17703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" name="Diamond 152">
            <a:extLst>
              <a:ext uri="{FF2B5EF4-FFF2-40B4-BE49-F238E27FC236}">
                <a16:creationId xmlns:a16="http://schemas.microsoft.com/office/drawing/2014/main" id="{29C24198-94DD-EE88-7544-2F22DE17600B}"/>
              </a:ext>
            </a:extLst>
          </p:cNvPr>
          <p:cNvSpPr/>
          <p:nvPr/>
        </p:nvSpPr>
        <p:spPr bwMode="auto">
          <a:xfrm>
            <a:off x="5579978" y="209611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318AF42-FC9C-CF11-DA05-1193C5298778}"/>
              </a:ext>
            </a:extLst>
          </p:cNvPr>
          <p:cNvCxnSpPr>
            <a:cxnSpLocks/>
          </p:cNvCxnSpPr>
          <p:nvPr/>
        </p:nvCxnSpPr>
        <p:spPr bwMode="auto">
          <a:xfrm>
            <a:off x="5772889" y="2489075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D8DC301-DEC1-C42D-3BCF-1DCDD7F8E3C6}"/>
              </a:ext>
            </a:extLst>
          </p:cNvPr>
          <p:cNvCxnSpPr>
            <a:cxnSpLocks/>
          </p:cNvCxnSpPr>
          <p:nvPr/>
        </p:nvCxnSpPr>
        <p:spPr bwMode="auto">
          <a:xfrm>
            <a:off x="4934297" y="2801131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37AE70A-6D4D-7946-EDA3-194AD5359DA1}"/>
              </a:ext>
            </a:extLst>
          </p:cNvPr>
          <p:cNvCxnSpPr>
            <a:cxnSpLocks/>
          </p:cNvCxnSpPr>
          <p:nvPr/>
        </p:nvCxnSpPr>
        <p:spPr bwMode="auto">
          <a:xfrm>
            <a:off x="6513331" y="2801131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6F5B37ED-6C0D-32BC-62DC-BEF00D266053}"/>
              </a:ext>
            </a:extLst>
          </p:cNvPr>
          <p:cNvSpPr/>
          <p:nvPr/>
        </p:nvSpPr>
        <p:spPr bwMode="auto">
          <a:xfrm>
            <a:off x="5828236" y="303433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605FA259-70BF-B93F-ACF3-108B305B8915}"/>
              </a:ext>
            </a:extLst>
          </p:cNvPr>
          <p:cNvCxnSpPr>
            <a:cxnSpLocks/>
          </p:cNvCxnSpPr>
          <p:nvPr/>
        </p:nvCxnSpPr>
        <p:spPr bwMode="auto">
          <a:xfrm>
            <a:off x="4950491" y="3582457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5349221-27C6-8185-C04A-6854B29E1E93}"/>
              </a:ext>
            </a:extLst>
          </p:cNvPr>
          <p:cNvCxnSpPr>
            <a:cxnSpLocks/>
          </p:cNvCxnSpPr>
          <p:nvPr/>
        </p:nvCxnSpPr>
        <p:spPr bwMode="auto">
          <a:xfrm>
            <a:off x="6529525" y="3582457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8378DE2-FFEC-EE2E-5AF4-D979EE9D43C8}"/>
              </a:ext>
            </a:extLst>
          </p:cNvPr>
          <p:cNvCxnSpPr/>
          <p:nvPr/>
        </p:nvCxnSpPr>
        <p:spPr bwMode="auto">
          <a:xfrm>
            <a:off x="4673829" y="3782359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67B8941-F3CF-745A-B419-735A7053592F}"/>
              </a:ext>
            </a:extLst>
          </p:cNvPr>
          <p:cNvCxnSpPr>
            <a:cxnSpLocks/>
          </p:cNvCxnSpPr>
          <p:nvPr/>
        </p:nvCxnSpPr>
        <p:spPr bwMode="auto">
          <a:xfrm>
            <a:off x="5741295" y="3789380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A696DAC-A6A2-9616-DE98-3D7ECF5A2154}"/>
              </a:ext>
            </a:extLst>
          </p:cNvPr>
          <p:cNvCxnSpPr>
            <a:cxnSpLocks/>
          </p:cNvCxnSpPr>
          <p:nvPr/>
        </p:nvCxnSpPr>
        <p:spPr bwMode="auto">
          <a:xfrm>
            <a:off x="4119450" y="4062983"/>
            <a:ext cx="162232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ACB0A6CA-7E39-83B7-9770-2B4641CC1657}"/>
              </a:ext>
            </a:extLst>
          </p:cNvPr>
          <p:cNvSpPr/>
          <p:nvPr/>
        </p:nvSpPr>
        <p:spPr bwMode="auto">
          <a:xfrm>
            <a:off x="4249462" y="301038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F77FB73-E7FD-5348-00DC-238E1041B497}"/>
              </a:ext>
            </a:extLst>
          </p:cNvPr>
          <p:cNvCxnSpPr>
            <a:cxnSpLocks/>
            <a:endCxn id="177" idx="0"/>
          </p:cNvCxnSpPr>
          <p:nvPr/>
        </p:nvCxnSpPr>
        <p:spPr bwMode="auto">
          <a:xfrm>
            <a:off x="7993627" y="2292592"/>
            <a:ext cx="0" cy="121645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970096CC-00B6-5E4E-02A1-A905164F9220}"/>
              </a:ext>
            </a:extLst>
          </p:cNvPr>
          <p:cNvSpPr txBox="1"/>
          <p:nvPr/>
        </p:nvSpPr>
        <p:spPr>
          <a:xfrm>
            <a:off x="5738848" y="2390165"/>
            <a:ext cx="132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</a:t>
            </a:r>
            <a:r>
              <a:rPr lang="en-US" dirty="0" err="1">
                <a:solidFill>
                  <a:schemeClr val="tx2"/>
                </a:solidFill>
              </a:rPr>
              <a:t>ndata</a:t>
            </a:r>
            <a:r>
              <a:rPr lang="en-US" dirty="0">
                <a:solidFill>
                  <a:schemeClr val="tx2"/>
                </a:solidFill>
              </a:rPr>
              <a:t> - 2</a:t>
            </a:r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97F3DA68-485D-4446-4D83-3E18C958F1F7}"/>
              </a:ext>
            </a:extLst>
          </p:cNvPr>
          <p:cNvSpPr/>
          <p:nvPr/>
        </p:nvSpPr>
        <p:spPr bwMode="auto">
          <a:xfrm>
            <a:off x="3865944" y="20744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BE4862BE-4819-9528-59D2-3038D3008FDB}"/>
              </a:ext>
            </a:extLst>
          </p:cNvPr>
          <p:cNvCxnSpPr>
            <a:cxnSpLocks/>
          </p:cNvCxnSpPr>
          <p:nvPr/>
        </p:nvCxnSpPr>
        <p:spPr bwMode="auto">
          <a:xfrm>
            <a:off x="5404906" y="1510762"/>
            <a:ext cx="0" cy="7851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5361F48A-7ED0-6B97-4BE5-7E4678D4E0F0}"/>
              </a:ext>
            </a:extLst>
          </p:cNvPr>
          <p:cNvSpPr/>
          <p:nvPr/>
        </p:nvSpPr>
        <p:spPr bwMode="auto">
          <a:xfrm>
            <a:off x="4337102" y="118949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C7EA6153-861E-1F2B-04E7-FE0AF275BF3B}"/>
              </a:ext>
            </a:extLst>
          </p:cNvPr>
          <p:cNvCxnSpPr>
            <a:cxnSpLocks/>
            <a:endCxn id="171" idx="1"/>
          </p:cNvCxnSpPr>
          <p:nvPr/>
        </p:nvCxnSpPr>
        <p:spPr bwMode="auto">
          <a:xfrm flipV="1">
            <a:off x="3778981" y="1469212"/>
            <a:ext cx="558121" cy="109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94C21446-90B9-9740-C339-A159178F449E}"/>
              </a:ext>
            </a:extLst>
          </p:cNvPr>
          <p:cNvSpPr/>
          <p:nvPr/>
        </p:nvSpPr>
        <p:spPr bwMode="auto">
          <a:xfrm>
            <a:off x="7317974" y="584804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++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8466FA7D-40FC-E31B-9554-FFC76EC02CAA}"/>
              </a:ext>
            </a:extLst>
          </p:cNvPr>
          <p:cNvSpPr/>
          <p:nvPr/>
        </p:nvSpPr>
        <p:spPr bwMode="auto">
          <a:xfrm>
            <a:off x="7308792" y="35090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CE64B44-ED68-8A79-C42E-4369B0DB0C82}"/>
              </a:ext>
            </a:extLst>
          </p:cNvPr>
          <p:cNvSpPr txBox="1"/>
          <p:nvPr/>
        </p:nvSpPr>
        <p:spPr>
          <a:xfrm>
            <a:off x="2155409" y="1134383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Input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4EE33E6F-93AE-4A23-80B8-7887356304B9}"/>
              </a:ext>
            </a:extLst>
          </p:cNvPr>
          <p:cNvSpPr/>
          <p:nvPr/>
        </p:nvSpPr>
        <p:spPr bwMode="auto">
          <a:xfrm>
            <a:off x="7312838" y="505391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Write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h,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th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, v, tv, a, ta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93665E76-3BF4-C92D-99CE-EE40E45A7C47}"/>
              </a:ext>
            </a:extLst>
          </p:cNvPr>
          <p:cNvCxnSpPr>
            <a:cxnSpLocks/>
            <a:stCxn id="153" idx="3"/>
          </p:cNvCxnSpPr>
          <p:nvPr/>
        </p:nvCxnSpPr>
        <p:spPr bwMode="auto">
          <a:xfrm>
            <a:off x="5965800" y="2292593"/>
            <a:ext cx="2034441" cy="66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5F04A4E2-A171-1F19-5072-F73A018356FE}"/>
              </a:ext>
            </a:extLst>
          </p:cNvPr>
          <p:cNvSpPr txBox="1"/>
          <p:nvPr/>
        </p:nvSpPr>
        <p:spPr>
          <a:xfrm>
            <a:off x="8091711" y="3064746"/>
            <a:ext cx="825341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Output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398D4A4A-69AF-27D1-2F62-48498EB4C51E}"/>
              </a:ext>
            </a:extLst>
          </p:cNvPr>
          <p:cNvSpPr txBox="1"/>
          <p:nvPr/>
        </p:nvSpPr>
        <p:spPr>
          <a:xfrm>
            <a:off x="7446246" y="4676966"/>
            <a:ext cx="62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n</a:t>
            </a:r>
          </a:p>
        </p:txBody>
      </p:sp>
      <p:pic>
        <p:nvPicPr>
          <p:cNvPr id="233" name="Picture 232">
            <a:extLst>
              <a:ext uri="{FF2B5EF4-FFF2-40B4-BE49-F238E27FC236}">
                <a16:creationId xmlns:a16="http://schemas.microsoft.com/office/drawing/2014/main" id="{D58BBCE3-0832-6698-D9DF-EC9E94E06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581" y="3050049"/>
            <a:ext cx="1322807" cy="510704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1E54C628-5303-EB39-EED8-029E1D1E8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738" y="3000786"/>
            <a:ext cx="1367454" cy="5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1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00952-7781-4045-918B-26E0B8793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 Code to Implement Arrays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52B37A-DBE0-455E-8896-C3F3BCBFC6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65"/>
          <a:stretch/>
        </p:blipFill>
        <p:spPr>
          <a:xfrm>
            <a:off x="5540569" y="969371"/>
            <a:ext cx="3603431" cy="5224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D1F130-7F45-4577-8768-0BCA3FB8A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5" y="1117121"/>
            <a:ext cx="5540568" cy="44789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B87AF6-074B-4260-4E0C-92FF0E2222BB}"/>
              </a:ext>
            </a:extLst>
          </p:cNvPr>
          <p:cNvSpPr txBox="1"/>
          <p:nvPr/>
        </p:nvSpPr>
        <p:spPr>
          <a:xfrm>
            <a:off x="231340" y="5596050"/>
            <a:ext cx="4636181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Modify loop code to store (</a:t>
            </a:r>
            <a:r>
              <a:rPr lang="en-US" dirty="0" err="1">
                <a:solidFill>
                  <a:schemeClr val="bg1"/>
                </a:solidFill>
              </a:rPr>
              <a:t>y,t</a:t>
            </a:r>
            <a:r>
              <a:rPr lang="en-US" dirty="0">
                <a:solidFill>
                  <a:schemeClr val="bg1"/>
                </a:solidFill>
              </a:rPr>
              <a:t>), (</a:t>
            </a:r>
            <a:r>
              <a:rPr lang="en-US" dirty="0" err="1">
                <a:solidFill>
                  <a:schemeClr val="bg1"/>
                </a:solidFill>
              </a:rPr>
              <a:t>v,tv</a:t>
            </a:r>
            <a:r>
              <a:rPr lang="en-US" dirty="0">
                <a:solidFill>
                  <a:schemeClr val="bg1"/>
                </a:solidFill>
              </a:rPr>
              <a:t>), and (</a:t>
            </a:r>
            <a:r>
              <a:rPr lang="en-US" dirty="0" err="1">
                <a:solidFill>
                  <a:schemeClr val="bg1"/>
                </a:solidFill>
              </a:rPr>
              <a:t>a,ta</a:t>
            </a:r>
            <a:r>
              <a:rPr lang="en-US" dirty="0">
                <a:solidFill>
                  <a:schemeClr val="bg1"/>
                </a:solidFill>
              </a:rPr>
              <a:t>) in arrays.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Hint: Make all changes in  main() function</a:t>
            </a:r>
          </a:p>
        </p:txBody>
      </p:sp>
    </p:spTree>
    <p:extLst>
      <p:ext uri="{BB962C8B-B14F-4D97-AF65-F5344CB8AC3E}">
        <p14:creationId xmlns:p14="http://schemas.microsoft.com/office/powerpoint/2010/main" val="261986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99EA4-40E4-4517-A5BE-4317A9B81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the Code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80D5F88-5127-C4F8-9B89-9637E073D6F3}"/>
              </a:ext>
            </a:extLst>
          </p:cNvPr>
          <p:cNvSpPr txBox="1"/>
          <p:nvPr/>
        </p:nvSpPr>
        <p:spPr>
          <a:xfrm>
            <a:off x="4798130" y="4064816"/>
            <a:ext cx="4071756" cy="156966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–c –Wall -g </a:t>
            </a:r>
            <a:r>
              <a:rPr lang="en-US" sz="3200" dirty="0">
                <a:solidFill>
                  <a:srgbClr val="FF0000"/>
                </a:solidFill>
              </a:rPr>
              <a:t>g8arr</a:t>
            </a:r>
            <a:r>
              <a:rPr lang="en-US" sz="3200" b="1" dirty="0">
                <a:solidFill>
                  <a:srgbClr val="FF0000"/>
                </a:solidFill>
              </a:rPr>
              <a:t>.</a:t>
            </a:r>
            <a:r>
              <a:rPr lang="en-US" sz="3200" b="1" dirty="0">
                <a:solidFill>
                  <a:schemeClr val="tx2"/>
                </a:solidFill>
              </a:rPr>
              <a:t>c</a:t>
            </a:r>
          </a:p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–o </a:t>
            </a:r>
            <a:r>
              <a:rPr lang="en-US" sz="3200" dirty="0">
                <a:solidFill>
                  <a:srgbClr val="FF0000"/>
                </a:solidFill>
              </a:rPr>
              <a:t>g</a:t>
            </a:r>
            <a:r>
              <a:rPr lang="en-US" sz="3200" b="1" dirty="0">
                <a:solidFill>
                  <a:schemeClr val="tx2"/>
                </a:solidFill>
              </a:rPr>
              <a:t>.exe </a:t>
            </a:r>
            <a:r>
              <a:rPr lang="en-US" sz="3200" dirty="0">
                <a:solidFill>
                  <a:srgbClr val="FF0000"/>
                </a:solidFill>
              </a:rPr>
              <a:t>g8arr</a:t>
            </a:r>
            <a:r>
              <a:rPr lang="en-US" sz="3200" b="1" dirty="0">
                <a:solidFill>
                  <a:schemeClr val="tx2"/>
                </a:solidFill>
              </a:rPr>
              <a:t>.o</a:t>
            </a:r>
          </a:p>
          <a:p>
            <a:r>
              <a:rPr lang="en-US" sz="3200" dirty="0">
                <a:solidFill>
                  <a:srgbClr val="FF0000"/>
                </a:solidFill>
              </a:rPr>
              <a:t>g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DB977DC-E163-F50A-E03A-75638CF9E895}"/>
              </a:ext>
            </a:extLst>
          </p:cNvPr>
          <p:cNvSpPr txBox="1"/>
          <p:nvPr/>
        </p:nvSpPr>
        <p:spPr>
          <a:xfrm>
            <a:off x="4798130" y="5634476"/>
            <a:ext cx="360222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D9BF1D1-F800-408C-A7EF-0C11E8989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716633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50A2704-16F4-4BFD-935D-E12CCE51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2" y="851445"/>
            <a:ext cx="4113838" cy="583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88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Array Code Analysis (Start)</a:t>
            </a:r>
            <a:endParaRPr lang="en-IN" dirty="0"/>
          </a:p>
        </p:txBody>
      </p:sp>
      <p:sp>
        <p:nvSpPr>
          <p:cNvPr id="47" name="Arrow: Down 46">
            <a:extLst>
              <a:ext uri="{FF2B5EF4-FFF2-40B4-BE49-F238E27FC236}">
                <a16:creationId xmlns:a16="http://schemas.microsoft.com/office/drawing/2014/main" id="{7BA60785-AA3B-453A-956F-19F197199609}"/>
              </a:ext>
            </a:extLst>
          </p:cNvPr>
          <p:cNvSpPr/>
          <p:nvPr/>
        </p:nvSpPr>
        <p:spPr bwMode="auto">
          <a:xfrm rot="16200000" flipV="1">
            <a:off x="1611183" y="210844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4094BA4E-3567-4781-BD92-0B85CABC7157}"/>
              </a:ext>
            </a:extLst>
          </p:cNvPr>
          <p:cNvSpPr/>
          <p:nvPr/>
        </p:nvSpPr>
        <p:spPr bwMode="auto">
          <a:xfrm rot="16200000">
            <a:off x="-148634" y="2260486"/>
            <a:ext cx="297267" cy="50681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A194281-3DD5-F7CE-FA69-F62E91338167}"/>
              </a:ext>
            </a:extLst>
          </p:cNvPr>
          <p:cNvSpPr/>
          <p:nvPr/>
        </p:nvSpPr>
        <p:spPr bwMode="auto">
          <a:xfrm rot="16200000">
            <a:off x="-81294" y="2813641"/>
            <a:ext cx="297267" cy="50681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073330C5-75F9-995E-E716-D7F27215C7E8}"/>
              </a:ext>
            </a:extLst>
          </p:cNvPr>
          <p:cNvSpPr/>
          <p:nvPr/>
        </p:nvSpPr>
        <p:spPr bwMode="auto">
          <a:xfrm rot="16200000">
            <a:off x="-125865" y="2996205"/>
            <a:ext cx="297267" cy="50681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CCD5D783-6E66-4367-A99A-B5A5FE650E72}"/>
              </a:ext>
            </a:extLst>
          </p:cNvPr>
          <p:cNvSpPr txBox="1"/>
          <p:nvPr/>
        </p:nvSpPr>
        <p:spPr>
          <a:xfrm>
            <a:off x="4314258" y="4418228"/>
            <a:ext cx="338765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Unconditional enter do-while loop</a:t>
            </a:r>
          </a:p>
        </p:txBody>
      </p: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29FDB8EC-F5B2-C1A6-8AFD-1CAC87C2A10D}"/>
              </a:ext>
            </a:extLst>
          </p:cNvPr>
          <p:cNvGrpSpPr/>
          <p:nvPr/>
        </p:nvGrpSpPr>
        <p:grpSpPr>
          <a:xfrm>
            <a:off x="4121118" y="907984"/>
            <a:ext cx="4892800" cy="1266105"/>
            <a:chOff x="4121118" y="907984"/>
            <a:chExt cx="4892800" cy="126610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53F836-7DBB-FB41-0DFF-034CD31FF5E6}"/>
                </a:ext>
              </a:extLst>
            </p:cNvPr>
            <p:cNvSpPr/>
            <p:nvPr/>
          </p:nvSpPr>
          <p:spPr bwMode="auto">
            <a:xfrm>
              <a:off x="4254447" y="960844"/>
              <a:ext cx="4759471" cy="12132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E35768-0E74-9793-1825-31D4DA3320D4}"/>
                </a:ext>
              </a:extLst>
            </p:cNvPr>
            <p:cNvSpPr txBox="1"/>
            <p:nvPr/>
          </p:nvSpPr>
          <p:spPr>
            <a:xfrm>
              <a:off x="4121118" y="907984"/>
              <a:ext cx="1235789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none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D74BFED7-3555-62BF-C7E3-2B3C8D3D7BF5}"/>
              </a:ext>
            </a:extLst>
          </p:cNvPr>
          <p:cNvGrpSpPr/>
          <p:nvPr/>
        </p:nvGrpSpPr>
        <p:grpSpPr>
          <a:xfrm>
            <a:off x="6936709" y="874319"/>
            <a:ext cx="1625328" cy="772970"/>
            <a:chOff x="6936709" y="874319"/>
            <a:chExt cx="1625328" cy="77297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F37FED-394D-C867-8F76-D62A8FC456C7}"/>
                </a:ext>
              </a:extLst>
            </p:cNvPr>
            <p:cNvSpPr txBox="1"/>
            <p:nvPr/>
          </p:nvSpPr>
          <p:spPr>
            <a:xfrm>
              <a:off x="8017863" y="1179596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-1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0D58C12-04FC-6681-E38E-28ECAFAD164E}"/>
                </a:ext>
              </a:extLst>
            </p:cNvPr>
            <p:cNvSpPr/>
            <p:nvPr/>
          </p:nvSpPr>
          <p:spPr bwMode="auto">
            <a:xfrm>
              <a:off x="7011209" y="1240252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834D27-966D-B6C6-1228-615C9979FF2D}"/>
                </a:ext>
              </a:extLst>
            </p:cNvPr>
            <p:cNvSpPr/>
            <p:nvPr/>
          </p:nvSpPr>
          <p:spPr>
            <a:xfrm>
              <a:off x="6936709" y="874319"/>
              <a:ext cx="8499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ndata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041C9E-6CAE-2106-CE2B-F7FB3CD27827}"/>
                </a:ext>
              </a:extLst>
            </p:cNvPr>
            <p:cNvSpPr/>
            <p:nvPr/>
          </p:nvSpPr>
          <p:spPr bwMode="auto">
            <a:xfrm>
              <a:off x="7846442" y="124230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2116DC-34D9-5E7E-B431-F3BE9AEC6213}"/>
                </a:ext>
              </a:extLst>
            </p:cNvPr>
            <p:cNvSpPr txBox="1"/>
            <p:nvPr/>
          </p:nvSpPr>
          <p:spPr>
            <a:xfrm>
              <a:off x="7041536" y="1185624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-87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29FA57ED-6D77-4BED-A29E-6852B5EEF3F4}"/>
                </a:ext>
              </a:extLst>
            </p:cNvPr>
            <p:cNvSpPr/>
            <p:nvPr/>
          </p:nvSpPr>
          <p:spPr>
            <a:xfrm>
              <a:off x="8124254" y="874319"/>
              <a:ext cx="2696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i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98EFE195-8906-72CD-C251-DC7B80A9E2E9}"/>
              </a:ext>
            </a:extLst>
          </p:cNvPr>
          <p:cNvGrpSpPr/>
          <p:nvPr/>
        </p:nvGrpSpPr>
        <p:grpSpPr>
          <a:xfrm>
            <a:off x="4220347" y="1419923"/>
            <a:ext cx="4827173" cy="2984508"/>
            <a:chOff x="4220347" y="1419923"/>
            <a:chExt cx="4827173" cy="298450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D0EC33-C0DA-8B46-5284-2861D23EC587}"/>
                </a:ext>
              </a:extLst>
            </p:cNvPr>
            <p:cNvGrpSpPr/>
            <p:nvPr/>
          </p:nvGrpSpPr>
          <p:grpSpPr>
            <a:xfrm>
              <a:off x="4290890" y="1419923"/>
              <a:ext cx="4756630" cy="2984508"/>
              <a:chOff x="4290890" y="1665642"/>
              <a:chExt cx="4756630" cy="298450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835523-6E40-598B-CA3E-37ED8C0485D4}"/>
                  </a:ext>
                </a:extLst>
              </p:cNvPr>
              <p:cNvSpPr txBox="1"/>
              <p:nvPr/>
            </p:nvSpPr>
            <p:spPr>
              <a:xfrm>
                <a:off x="4386371" y="2650292"/>
                <a:ext cx="569387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494BDC3-3C85-9517-FE6E-3A1E90B06A31}"/>
                  </a:ext>
                </a:extLst>
              </p:cNvPr>
              <p:cNvSpPr/>
              <p:nvPr/>
            </p:nvSpPr>
            <p:spPr>
              <a:xfrm>
                <a:off x="4537538" y="1669623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y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E08F70F-E110-7F16-88C9-DC225FC3044A}"/>
                  </a:ext>
                </a:extLst>
              </p:cNvPr>
              <p:cNvSpPr/>
              <p:nvPr/>
            </p:nvSpPr>
            <p:spPr>
              <a:xfrm>
                <a:off x="5287178" y="1665642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 err="1">
                    <a:solidFill>
                      <a:schemeClr val="tx2"/>
                    </a:solidFill>
                  </a:rPr>
                  <a:t>yt</a:t>
                </a:r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03900D-2BF2-42E2-866F-0462CF777188}"/>
                  </a:ext>
                </a:extLst>
              </p:cNvPr>
              <p:cNvSpPr/>
              <p:nvPr/>
            </p:nvSpPr>
            <p:spPr>
              <a:xfrm>
                <a:off x="6097010" y="1699577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v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969102B-5D0A-BB66-186C-872FEF50BD9F}"/>
                  </a:ext>
                </a:extLst>
              </p:cNvPr>
              <p:cNvSpPr/>
              <p:nvPr/>
            </p:nvSpPr>
            <p:spPr>
              <a:xfrm>
                <a:off x="6829779" y="1702416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 err="1">
                    <a:solidFill>
                      <a:schemeClr val="tx2"/>
                    </a:solidFill>
                  </a:rPr>
                  <a:t>vt</a:t>
                </a:r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0921EAC-A3D5-1D30-4639-684B717CF2C1}"/>
                  </a:ext>
                </a:extLst>
              </p:cNvPr>
              <p:cNvSpPr/>
              <p:nvPr/>
            </p:nvSpPr>
            <p:spPr>
              <a:xfrm>
                <a:off x="7673207" y="1699576"/>
                <a:ext cx="3209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3D858E3-4DA5-E3D2-E169-6015E7CD3388}"/>
                  </a:ext>
                </a:extLst>
              </p:cNvPr>
              <p:cNvSpPr/>
              <p:nvPr/>
            </p:nvSpPr>
            <p:spPr>
              <a:xfrm>
                <a:off x="8406520" y="1699575"/>
                <a:ext cx="405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at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924A942-6DCA-611A-C977-E1666932947E}"/>
                  </a:ext>
                </a:extLst>
              </p:cNvPr>
              <p:cNvGrpSpPr/>
              <p:nvPr userDrawn="1"/>
            </p:nvGrpSpPr>
            <p:grpSpPr>
              <a:xfrm>
                <a:off x="4290890" y="2085711"/>
                <a:ext cx="4756630" cy="2564439"/>
                <a:chOff x="4290890" y="2085711"/>
                <a:chExt cx="4756630" cy="2564439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B3FE1DEA-793D-86C2-F22B-6CC8871396F3}"/>
                    </a:ext>
                  </a:extLst>
                </p:cNvPr>
                <p:cNvSpPr/>
                <p:nvPr/>
              </p:nvSpPr>
              <p:spPr bwMode="auto">
                <a:xfrm>
                  <a:off x="4291472" y="344644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250580F-8609-9B93-0AD4-CA06B620E327}"/>
                    </a:ext>
                  </a:extLst>
                </p:cNvPr>
                <p:cNvSpPr/>
                <p:nvPr/>
              </p:nvSpPr>
              <p:spPr>
                <a:xfrm>
                  <a:off x="4598585" y="313382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0D030F1D-5158-FFB5-7D08-79067E91D449}"/>
                    </a:ext>
                  </a:extLst>
                </p:cNvPr>
                <p:cNvCxnSpPr>
                  <a:cxnSpLocks/>
                  <a:stCxn id="46" idx="2"/>
                </p:cNvCxnSpPr>
                <p:nvPr/>
              </p:nvCxnSpPr>
              <p:spPr bwMode="auto">
                <a:xfrm flipH="1">
                  <a:off x="4679880" y="234806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B56FDFF-CD00-4D8E-D4E2-F37892EB0212}"/>
                    </a:ext>
                  </a:extLst>
                </p:cNvPr>
                <p:cNvSpPr/>
                <p:nvPr/>
              </p:nvSpPr>
              <p:spPr bwMode="auto">
                <a:xfrm>
                  <a:off x="4291474" y="274334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7C3C2B0-9AFA-604C-0647-B3CF9F09597E}"/>
                    </a:ext>
                  </a:extLst>
                </p:cNvPr>
                <p:cNvSpPr/>
                <p:nvPr/>
              </p:nvSpPr>
              <p:spPr>
                <a:xfrm>
                  <a:off x="4556906" y="243072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6105FD4-996B-1606-A32B-3E186059C6AF}"/>
                    </a:ext>
                  </a:extLst>
                </p:cNvPr>
                <p:cNvSpPr/>
                <p:nvPr userDrawn="1"/>
              </p:nvSpPr>
              <p:spPr bwMode="auto">
                <a:xfrm>
                  <a:off x="4290890" y="309355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63556C3-34D7-E496-CB6A-34DD0C6FFE8E}"/>
                    </a:ext>
                  </a:extLst>
                </p:cNvPr>
                <p:cNvSpPr/>
                <p:nvPr/>
              </p:nvSpPr>
              <p:spPr bwMode="auto">
                <a:xfrm>
                  <a:off x="4291471" y="379799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02A79F1-77FD-8E5B-65D2-4F30E7B8B600}"/>
                    </a:ext>
                  </a:extLst>
                </p:cNvPr>
                <p:cNvSpPr/>
                <p:nvPr/>
              </p:nvSpPr>
              <p:spPr>
                <a:xfrm>
                  <a:off x="4556903" y="348538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45CB54A-3CED-9F82-9C21-D0903E878697}"/>
                    </a:ext>
                  </a:extLst>
                </p:cNvPr>
                <p:cNvSpPr/>
                <p:nvPr/>
              </p:nvSpPr>
              <p:spPr bwMode="auto">
                <a:xfrm>
                  <a:off x="4291470" y="414954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AC0E9099-1C6C-E154-C79E-EEDDF9F95F5F}"/>
                    </a:ext>
                  </a:extLst>
                </p:cNvPr>
                <p:cNvSpPr/>
                <p:nvPr/>
              </p:nvSpPr>
              <p:spPr>
                <a:xfrm>
                  <a:off x="4556902" y="383693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C29B8C01-AAB0-DDF9-62D5-6B0A5F084821}"/>
                    </a:ext>
                  </a:extLst>
                </p:cNvPr>
                <p:cNvSpPr/>
                <p:nvPr/>
              </p:nvSpPr>
              <p:spPr>
                <a:xfrm>
                  <a:off x="4556901" y="418848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5B572477-6570-9B71-A7A2-2856162CD415}"/>
                    </a:ext>
                  </a:extLst>
                </p:cNvPr>
                <p:cNvSpPr/>
                <p:nvPr/>
              </p:nvSpPr>
              <p:spPr bwMode="auto">
                <a:xfrm>
                  <a:off x="5102958" y="2735418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D4B32F7F-D8FB-D56F-64AE-91EEDB87285D}"/>
                    </a:ext>
                  </a:extLst>
                </p:cNvPr>
                <p:cNvSpPr/>
                <p:nvPr/>
              </p:nvSpPr>
              <p:spPr>
                <a:xfrm>
                  <a:off x="5368390" y="2422804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EEBD1EEE-E11E-DFF1-40DF-3FB9FB77F6BC}"/>
                    </a:ext>
                  </a:extLst>
                </p:cNvPr>
                <p:cNvGrpSpPr/>
                <p:nvPr/>
              </p:nvGrpSpPr>
              <p:grpSpPr>
                <a:xfrm>
                  <a:off x="5102957" y="2774356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393" name="Rectangle 392">
                    <a:extLst>
                      <a:ext uri="{FF2B5EF4-FFF2-40B4-BE49-F238E27FC236}">
                        <a16:creationId xmlns:a16="http://schemas.microsoft.com/office/drawing/2014/main" id="{41B0C88D-7A87-BC33-C16E-3360F7B7A6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4" name="Rectangle 393">
                    <a:extLst>
                      <a:ext uri="{FF2B5EF4-FFF2-40B4-BE49-F238E27FC236}">
                        <a16:creationId xmlns:a16="http://schemas.microsoft.com/office/drawing/2014/main" id="{33DE824D-2076-7D51-E9B1-C6B5EBC5744C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B0C8BE3-0EC1-CF8A-2A7F-DEFA6C8734B8}"/>
                    </a:ext>
                  </a:extLst>
                </p:cNvPr>
                <p:cNvGrpSpPr/>
                <p:nvPr/>
              </p:nvGrpSpPr>
              <p:grpSpPr>
                <a:xfrm>
                  <a:off x="5102956" y="3125908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391" name="Rectangle 390">
                    <a:extLst>
                      <a:ext uri="{FF2B5EF4-FFF2-40B4-BE49-F238E27FC236}">
                        <a16:creationId xmlns:a16="http://schemas.microsoft.com/office/drawing/2014/main" id="{61DA5322-18D9-E7F2-779A-EECD4A7C38F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2" name="Rectangle 391">
                    <a:extLst>
                      <a:ext uri="{FF2B5EF4-FFF2-40B4-BE49-F238E27FC236}">
                        <a16:creationId xmlns:a16="http://schemas.microsoft.com/office/drawing/2014/main" id="{2520691E-0D6B-DA3A-10B5-B0C2E124AE11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47A27394-1B7C-4EE8-8A7D-81F0C6798BBA}"/>
                    </a:ext>
                  </a:extLst>
                </p:cNvPr>
                <p:cNvGrpSpPr/>
                <p:nvPr/>
              </p:nvGrpSpPr>
              <p:grpSpPr>
                <a:xfrm>
                  <a:off x="5102955" y="3477460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389" name="Rectangle 388">
                    <a:extLst>
                      <a:ext uri="{FF2B5EF4-FFF2-40B4-BE49-F238E27FC236}">
                        <a16:creationId xmlns:a16="http://schemas.microsoft.com/office/drawing/2014/main" id="{BB2B823C-4CD0-1162-4AFD-67DCB60F52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0" name="Rectangle 389">
                    <a:extLst>
                      <a:ext uri="{FF2B5EF4-FFF2-40B4-BE49-F238E27FC236}">
                        <a16:creationId xmlns:a16="http://schemas.microsoft.com/office/drawing/2014/main" id="{A337C47D-33D4-42F1-34A1-B8731C82EF91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F18FF3B9-016C-2E36-6F31-0FF91680AA85}"/>
                    </a:ext>
                  </a:extLst>
                </p:cNvPr>
                <p:cNvGrpSpPr/>
                <p:nvPr/>
              </p:nvGrpSpPr>
              <p:grpSpPr>
                <a:xfrm>
                  <a:off x="5102954" y="3829012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387" name="Rectangle 386">
                    <a:extLst>
                      <a:ext uri="{FF2B5EF4-FFF2-40B4-BE49-F238E27FC236}">
                        <a16:creationId xmlns:a16="http://schemas.microsoft.com/office/drawing/2014/main" id="{6C8BB74E-334C-9F67-F083-6E4A71A8D7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8" name="Rectangle 387">
                    <a:extLst>
                      <a:ext uri="{FF2B5EF4-FFF2-40B4-BE49-F238E27FC236}">
                        <a16:creationId xmlns:a16="http://schemas.microsoft.com/office/drawing/2014/main" id="{D16ED945-204F-62EF-7C73-1C49F37B3E3D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222A3767-9C77-6CAE-D9BA-9988DAF7D3AC}"/>
                    </a:ext>
                  </a:extLst>
                </p:cNvPr>
                <p:cNvSpPr/>
                <p:nvPr/>
              </p:nvSpPr>
              <p:spPr>
                <a:xfrm>
                  <a:off x="5368385" y="4180564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cxnSp>
              <p:nvCxnSpPr>
                <p:cNvPr id="45" name="Straight Arrow Connector 44">
                  <a:extLst>
                    <a:ext uri="{FF2B5EF4-FFF2-40B4-BE49-F238E27FC236}">
                      <a16:creationId xmlns:a16="http://schemas.microsoft.com/office/drawing/2014/main" id="{8AA276D5-2C45-6F88-267A-BA508DEE362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78578" y="2347674"/>
                  <a:ext cx="7186" cy="375095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94977F2D-DE81-4DE2-0738-4314961A12C0}"/>
                    </a:ext>
                  </a:extLst>
                </p:cNvPr>
                <p:cNvSpPr/>
                <p:nvPr/>
              </p:nvSpPr>
              <p:spPr bwMode="auto">
                <a:xfrm>
                  <a:off x="4328634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A86F60B7-5114-8385-2448-C2F8EFDA4484}"/>
                    </a:ext>
                  </a:extLst>
                </p:cNvPr>
                <p:cNvSpPr/>
                <p:nvPr/>
              </p:nvSpPr>
              <p:spPr bwMode="auto">
                <a:xfrm>
                  <a:off x="4548186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E84666E0-50D2-62ED-0580-63E175895AC5}"/>
                    </a:ext>
                  </a:extLst>
                </p:cNvPr>
                <p:cNvSpPr/>
                <p:nvPr/>
              </p:nvSpPr>
              <p:spPr bwMode="auto">
                <a:xfrm>
                  <a:off x="5106850" y="2090407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6D1DC85-0680-CD04-5569-818F64674E1F}"/>
                    </a:ext>
                  </a:extLst>
                </p:cNvPr>
                <p:cNvSpPr/>
                <p:nvPr/>
              </p:nvSpPr>
              <p:spPr bwMode="auto">
                <a:xfrm>
                  <a:off x="5326402" y="2095370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42017AFC-34F0-E828-DC42-7BF26FBFEC92}"/>
                    </a:ext>
                  </a:extLst>
                </p:cNvPr>
                <p:cNvGrpSpPr/>
                <p:nvPr/>
              </p:nvGrpSpPr>
              <p:grpSpPr>
                <a:xfrm>
                  <a:off x="5897473" y="2414883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385" name="Rectangle 384">
                    <a:extLst>
                      <a:ext uri="{FF2B5EF4-FFF2-40B4-BE49-F238E27FC236}">
                        <a16:creationId xmlns:a16="http://schemas.microsoft.com/office/drawing/2014/main" id="{90119D5C-D656-177D-F49B-F971308003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6" name="Rectangle 385">
                    <a:extLst>
                      <a:ext uri="{FF2B5EF4-FFF2-40B4-BE49-F238E27FC236}">
                        <a16:creationId xmlns:a16="http://schemas.microsoft.com/office/drawing/2014/main" id="{A232C710-9FF9-9C3E-FCD3-7C02954004DC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C2EAEE8F-1211-4D68-C4C4-858031890FE5}"/>
                    </a:ext>
                  </a:extLst>
                </p:cNvPr>
                <p:cNvGrpSpPr/>
                <p:nvPr/>
              </p:nvGrpSpPr>
              <p:grpSpPr>
                <a:xfrm>
                  <a:off x="5897472" y="2766435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39" name="Rectangle 638">
                    <a:extLst>
                      <a:ext uri="{FF2B5EF4-FFF2-40B4-BE49-F238E27FC236}">
                        <a16:creationId xmlns:a16="http://schemas.microsoft.com/office/drawing/2014/main" id="{8DA3E607-707E-6A07-73CF-C99204D45C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4" name="Rectangle 383">
                    <a:extLst>
                      <a:ext uri="{FF2B5EF4-FFF2-40B4-BE49-F238E27FC236}">
                        <a16:creationId xmlns:a16="http://schemas.microsoft.com/office/drawing/2014/main" id="{B1C9529E-337A-87B0-D8A4-B81CF0AA7767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88718C4D-F12F-5D99-FE87-8ED10BE9CC80}"/>
                    </a:ext>
                  </a:extLst>
                </p:cNvPr>
                <p:cNvGrpSpPr/>
                <p:nvPr/>
              </p:nvGrpSpPr>
              <p:grpSpPr>
                <a:xfrm>
                  <a:off x="5897471" y="3117987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37" name="Rectangle 636">
                    <a:extLst>
                      <a:ext uri="{FF2B5EF4-FFF2-40B4-BE49-F238E27FC236}">
                        <a16:creationId xmlns:a16="http://schemas.microsoft.com/office/drawing/2014/main" id="{2451C9BA-5066-8ED5-C695-675D61261E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8" name="Rectangle 637">
                    <a:extLst>
                      <a:ext uri="{FF2B5EF4-FFF2-40B4-BE49-F238E27FC236}">
                        <a16:creationId xmlns:a16="http://schemas.microsoft.com/office/drawing/2014/main" id="{8D3E8DD1-1B72-3C6E-3EC4-69A88665496E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2175C496-1445-84FE-FAE1-AB1B1C06D151}"/>
                    </a:ext>
                  </a:extLst>
                </p:cNvPr>
                <p:cNvGrpSpPr/>
                <p:nvPr/>
              </p:nvGrpSpPr>
              <p:grpSpPr>
                <a:xfrm>
                  <a:off x="5897470" y="3469539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35" name="Rectangle 634">
                    <a:extLst>
                      <a:ext uri="{FF2B5EF4-FFF2-40B4-BE49-F238E27FC236}">
                        <a16:creationId xmlns:a16="http://schemas.microsoft.com/office/drawing/2014/main" id="{53F443B6-C120-8B1B-6913-AA629023A2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6" name="Rectangle 635">
                    <a:extLst>
                      <a:ext uri="{FF2B5EF4-FFF2-40B4-BE49-F238E27FC236}">
                        <a16:creationId xmlns:a16="http://schemas.microsoft.com/office/drawing/2014/main" id="{8BDC3084-8E3A-04FC-DF0B-C754A566A423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A86CDAFE-93D1-B57A-A4D2-DF7DF129E945}"/>
                    </a:ext>
                  </a:extLst>
                </p:cNvPr>
                <p:cNvGrpSpPr/>
                <p:nvPr/>
              </p:nvGrpSpPr>
              <p:grpSpPr>
                <a:xfrm>
                  <a:off x="5897469" y="3821091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33" name="Rectangle 632">
                    <a:extLst>
                      <a:ext uri="{FF2B5EF4-FFF2-40B4-BE49-F238E27FC236}">
                        <a16:creationId xmlns:a16="http://schemas.microsoft.com/office/drawing/2014/main" id="{FE836EBC-1C05-247C-B89E-2E9B811A9B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4" name="Rectangle 633">
                    <a:extLst>
                      <a:ext uri="{FF2B5EF4-FFF2-40B4-BE49-F238E27FC236}">
                        <a16:creationId xmlns:a16="http://schemas.microsoft.com/office/drawing/2014/main" id="{CBD1E5D0-CF93-AB22-B7D8-028B30713C03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DA90871B-DF77-2505-97B6-2FFD34532C16}"/>
                    </a:ext>
                  </a:extLst>
                </p:cNvPr>
                <p:cNvSpPr/>
                <p:nvPr/>
              </p:nvSpPr>
              <p:spPr>
                <a:xfrm>
                  <a:off x="6162900" y="417264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8B28A7C7-6FC7-6754-64F1-8819010C6925}"/>
                    </a:ext>
                  </a:extLst>
                </p:cNvPr>
                <p:cNvGrpSpPr/>
                <p:nvPr/>
              </p:nvGrpSpPr>
              <p:grpSpPr>
                <a:xfrm>
                  <a:off x="6708957" y="2406962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31" name="Rectangle 630">
                    <a:extLst>
                      <a:ext uri="{FF2B5EF4-FFF2-40B4-BE49-F238E27FC236}">
                        <a16:creationId xmlns:a16="http://schemas.microsoft.com/office/drawing/2014/main" id="{AC483020-B43F-B322-4E68-D5A9DE9C9F3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2" name="Rectangle 631">
                    <a:extLst>
                      <a:ext uri="{FF2B5EF4-FFF2-40B4-BE49-F238E27FC236}">
                        <a16:creationId xmlns:a16="http://schemas.microsoft.com/office/drawing/2014/main" id="{CA76466E-A941-473A-16C5-C42D69774C90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670C25BF-B3C7-EBF7-4E99-6BD82382EB09}"/>
                    </a:ext>
                  </a:extLst>
                </p:cNvPr>
                <p:cNvGrpSpPr/>
                <p:nvPr/>
              </p:nvGrpSpPr>
              <p:grpSpPr>
                <a:xfrm>
                  <a:off x="6708956" y="2758514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29" name="Rectangle 628">
                    <a:extLst>
                      <a:ext uri="{FF2B5EF4-FFF2-40B4-BE49-F238E27FC236}">
                        <a16:creationId xmlns:a16="http://schemas.microsoft.com/office/drawing/2014/main" id="{B0F37ACB-EA2F-50D2-B35F-8454DD7EC6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0" name="Rectangle 629">
                    <a:extLst>
                      <a:ext uri="{FF2B5EF4-FFF2-40B4-BE49-F238E27FC236}">
                        <a16:creationId xmlns:a16="http://schemas.microsoft.com/office/drawing/2014/main" id="{5A59E1D3-1FD3-DEA1-CD9F-08C8CF69945C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E26682F6-B310-DC2E-E9FE-695E2C9CA57A}"/>
                    </a:ext>
                  </a:extLst>
                </p:cNvPr>
                <p:cNvGrpSpPr/>
                <p:nvPr/>
              </p:nvGrpSpPr>
              <p:grpSpPr>
                <a:xfrm>
                  <a:off x="6708955" y="3110066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27" name="Rectangle 626">
                    <a:extLst>
                      <a:ext uri="{FF2B5EF4-FFF2-40B4-BE49-F238E27FC236}">
                        <a16:creationId xmlns:a16="http://schemas.microsoft.com/office/drawing/2014/main" id="{93DA4EAC-016B-6355-23C9-391C8D93C9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8" name="Rectangle 627">
                    <a:extLst>
                      <a:ext uri="{FF2B5EF4-FFF2-40B4-BE49-F238E27FC236}">
                        <a16:creationId xmlns:a16="http://schemas.microsoft.com/office/drawing/2014/main" id="{794FEE02-9C86-3466-CC68-15ED027BB242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E3C43653-2431-9994-5919-410D435E5BFD}"/>
                    </a:ext>
                  </a:extLst>
                </p:cNvPr>
                <p:cNvGrpSpPr/>
                <p:nvPr/>
              </p:nvGrpSpPr>
              <p:grpSpPr>
                <a:xfrm>
                  <a:off x="6708954" y="3461618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25" name="Rectangle 624">
                    <a:extLst>
                      <a:ext uri="{FF2B5EF4-FFF2-40B4-BE49-F238E27FC236}">
                        <a16:creationId xmlns:a16="http://schemas.microsoft.com/office/drawing/2014/main" id="{C0F27E68-13ED-0C20-5D7D-AE4C03EAE7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6" name="Rectangle 625">
                    <a:extLst>
                      <a:ext uri="{FF2B5EF4-FFF2-40B4-BE49-F238E27FC236}">
                        <a16:creationId xmlns:a16="http://schemas.microsoft.com/office/drawing/2014/main" id="{721E70B9-E75E-3C7E-E30A-C36F382FBED3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26278E2F-0FB1-304A-FE8A-B13A8F976E88}"/>
                    </a:ext>
                  </a:extLst>
                </p:cNvPr>
                <p:cNvGrpSpPr/>
                <p:nvPr/>
              </p:nvGrpSpPr>
              <p:grpSpPr>
                <a:xfrm>
                  <a:off x="6708953" y="3813170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23" name="Rectangle 622">
                    <a:extLst>
                      <a:ext uri="{FF2B5EF4-FFF2-40B4-BE49-F238E27FC236}">
                        <a16:creationId xmlns:a16="http://schemas.microsoft.com/office/drawing/2014/main" id="{DA728E1C-5F1E-AEB2-EE0B-12FA04778B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4" name="Rectangle 623">
                    <a:extLst>
                      <a:ext uri="{FF2B5EF4-FFF2-40B4-BE49-F238E27FC236}">
                        <a16:creationId xmlns:a16="http://schemas.microsoft.com/office/drawing/2014/main" id="{2D82601D-9DC5-566D-AB3D-ABFE924DCCAB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60142F6-729F-7A6F-DDA3-D0C5AD8607C0}"/>
                    </a:ext>
                  </a:extLst>
                </p:cNvPr>
                <p:cNvSpPr/>
                <p:nvPr/>
              </p:nvSpPr>
              <p:spPr>
                <a:xfrm>
                  <a:off x="6974384" y="4164722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cxnSp>
              <p:nvCxnSpPr>
                <p:cNvPr id="448" name="Straight Arrow Connector 447">
                  <a:extLst>
                    <a:ext uri="{FF2B5EF4-FFF2-40B4-BE49-F238E27FC236}">
                      <a16:creationId xmlns:a16="http://schemas.microsoft.com/office/drawing/2014/main" id="{E6F2C07A-9E41-5453-7FEB-949C0D6EB1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255263" y="2326719"/>
                  <a:ext cx="7186" cy="375095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49" name="Straight Arrow Connector 448">
                  <a:extLst>
                    <a:ext uri="{FF2B5EF4-FFF2-40B4-BE49-F238E27FC236}">
                      <a16:creationId xmlns:a16="http://schemas.microsoft.com/office/drawing/2014/main" id="{4D3386B5-B25D-4FAC-D903-084E7AC7FBE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035985" y="2342204"/>
                  <a:ext cx="7186" cy="375095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50" name="Rectangle 449">
                  <a:extLst>
                    <a:ext uri="{FF2B5EF4-FFF2-40B4-BE49-F238E27FC236}">
                      <a16:creationId xmlns:a16="http://schemas.microsoft.com/office/drawing/2014/main" id="{2CA60814-67F2-2674-9340-C35BF80983EB}"/>
                    </a:ext>
                  </a:extLst>
                </p:cNvPr>
                <p:cNvSpPr/>
                <p:nvPr/>
              </p:nvSpPr>
              <p:spPr bwMode="auto">
                <a:xfrm>
                  <a:off x="5885066" y="2089233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1" name="Oval 450">
                  <a:extLst>
                    <a:ext uri="{FF2B5EF4-FFF2-40B4-BE49-F238E27FC236}">
                      <a16:creationId xmlns:a16="http://schemas.microsoft.com/office/drawing/2014/main" id="{8050E3BD-8C37-6E5A-F464-06E793191D26}"/>
                    </a:ext>
                  </a:extLst>
                </p:cNvPr>
                <p:cNvSpPr/>
                <p:nvPr/>
              </p:nvSpPr>
              <p:spPr bwMode="auto">
                <a:xfrm>
                  <a:off x="6104618" y="2094196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2" name="Rectangle 451">
                  <a:extLst>
                    <a:ext uri="{FF2B5EF4-FFF2-40B4-BE49-F238E27FC236}">
                      <a16:creationId xmlns:a16="http://schemas.microsoft.com/office/drawing/2014/main" id="{4336B7ED-5771-C74E-6AE6-31DD0A980496}"/>
                    </a:ext>
                  </a:extLst>
                </p:cNvPr>
                <p:cNvSpPr/>
                <p:nvPr/>
              </p:nvSpPr>
              <p:spPr bwMode="auto">
                <a:xfrm>
                  <a:off x="6663282" y="2088059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2" name="Oval 481">
                  <a:extLst>
                    <a:ext uri="{FF2B5EF4-FFF2-40B4-BE49-F238E27FC236}">
                      <a16:creationId xmlns:a16="http://schemas.microsoft.com/office/drawing/2014/main" id="{8F626E34-6938-27AB-5CFB-700671EF66F8}"/>
                    </a:ext>
                  </a:extLst>
                </p:cNvPr>
                <p:cNvSpPr/>
                <p:nvPr/>
              </p:nvSpPr>
              <p:spPr bwMode="auto">
                <a:xfrm>
                  <a:off x="6882834" y="2093022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490" name="Group 489">
                  <a:extLst>
                    <a:ext uri="{FF2B5EF4-FFF2-40B4-BE49-F238E27FC236}">
                      <a16:creationId xmlns:a16="http://schemas.microsoft.com/office/drawing/2014/main" id="{72933AC5-23B5-5D0C-4E08-BC364412A887}"/>
                    </a:ext>
                  </a:extLst>
                </p:cNvPr>
                <p:cNvGrpSpPr/>
                <p:nvPr/>
              </p:nvGrpSpPr>
              <p:grpSpPr>
                <a:xfrm>
                  <a:off x="7520441" y="2399041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21" name="Rectangle 620">
                    <a:extLst>
                      <a:ext uri="{FF2B5EF4-FFF2-40B4-BE49-F238E27FC236}">
                        <a16:creationId xmlns:a16="http://schemas.microsoft.com/office/drawing/2014/main" id="{2E148D9C-0F18-2CED-4EB5-C3B0E53036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2" name="Rectangle 621">
                    <a:extLst>
                      <a:ext uri="{FF2B5EF4-FFF2-40B4-BE49-F238E27FC236}">
                        <a16:creationId xmlns:a16="http://schemas.microsoft.com/office/drawing/2014/main" id="{AB431BD6-F3E7-1EB7-8188-7908D511F9EE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01" name="Group 500">
                  <a:extLst>
                    <a:ext uri="{FF2B5EF4-FFF2-40B4-BE49-F238E27FC236}">
                      <a16:creationId xmlns:a16="http://schemas.microsoft.com/office/drawing/2014/main" id="{99D328B5-3ACF-907A-1670-CE75CF565852}"/>
                    </a:ext>
                  </a:extLst>
                </p:cNvPr>
                <p:cNvGrpSpPr/>
                <p:nvPr/>
              </p:nvGrpSpPr>
              <p:grpSpPr>
                <a:xfrm>
                  <a:off x="7520440" y="2750593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19" name="Rectangle 618">
                    <a:extLst>
                      <a:ext uri="{FF2B5EF4-FFF2-40B4-BE49-F238E27FC236}">
                        <a16:creationId xmlns:a16="http://schemas.microsoft.com/office/drawing/2014/main" id="{C670861F-DB57-8018-F136-05FD1B7E80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0" name="Rectangle 619">
                    <a:extLst>
                      <a:ext uri="{FF2B5EF4-FFF2-40B4-BE49-F238E27FC236}">
                        <a16:creationId xmlns:a16="http://schemas.microsoft.com/office/drawing/2014/main" id="{E0569DA8-BD7D-D922-3952-55C830D7D44B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07" name="Group 506">
                  <a:extLst>
                    <a:ext uri="{FF2B5EF4-FFF2-40B4-BE49-F238E27FC236}">
                      <a16:creationId xmlns:a16="http://schemas.microsoft.com/office/drawing/2014/main" id="{2CBB7295-3044-C9C3-91BE-CACF6A305051}"/>
                    </a:ext>
                  </a:extLst>
                </p:cNvPr>
                <p:cNvGrpSpPr/>
                <p:nvPr/>
              </p:nvGrpSpPr>
              <p:grpSpPr>
                <a:xfrm>
                  <a:off x="7520439" y="3102145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17" name="Rectangle 616">
                    <a:extLst>
                      <a:ext uri="{FF2B5EF4-FFF2-40B4-BE49-F238E27FC236}">
                        <a16:creationId xmlns:a16="http://schemas.microsoft.com/office/drawing/2014/main" id="{72587471-7D8C-4D77-EBE4-6D50F44FD7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8" name="Rectangle 617">
                    <a:extLst>
                      <a:ext uri="{FF2B5EF4-FFF2-40B4-BE49-F238E27FC236}">
                        <a16:creationId xmlns:a16="http://schemas.microsoft.com/office/drawing/2014/main" id="{04773F07-E0A5-9082-69AD-599183E62743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19" name="Group 518">
                  <a:extLst>
                    <a:ext uri="{FF2B5EF4-FFF2-40B4-BE49-F238E27FC236}">
                      <a16:creationId xmlns:a16="http://schemas.microsoft.com/office/drawing/2014/main" id="{BFF87AA4-05A6-759D-822E-9C2D20D1AFFE}"/>
                    </a:ext>
                  </a:extLst>
                </p:cNvPr>
                <p:cNvGrpSpPr/>
                <p:nvPr/>
              </p:nvGrpSpPr>
              <p:grpSpPr>
                <a:xfrm>
                  <a:off x="7520438" y="3453697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15" name="Rectangle 614">
                    <a:extLst>
                      <a:ext uri="{FF2B5EF4-FFF2-40B4-BE49-F238E27FC236}">
                        <a16:creationId xmlns:a16="http://schemas.microsoft.com/office/drawing/2014/main" id="{271265D1-99C2-5D46-79A8-CD7A43F213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" name="Rectangle 615">
                    <a:extLst>
                      <a:ext uri="{FF2B5EF4-FFF2-40B4-BE49-F238E27FC236}">
                        <a16:creationId xmlns:a16="http://schemas.microsoft.com/office/drawing/2014/main" id="{8AC90832-3906-F952-2FFA-79AE04B96144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25" name="Group 524">
                  <a:extLst>
                    <a:ext uri="{FF2B5EF4-FFF2-40B4-BE49-F238E27FC236}">
                      <a16:creationId xmlns:a16="http://schemas.microsoft.com/office/drawing/2014/main" id="{A1F9D1DF-0A54-D4CD-55C1-5C3FFECF5E01}"/>
                    </a:ext>
                  </a:extLst>
                </p:cNvPr>
                <p:cNvGrpSpPr/>
                <p:nvPr/>
              </p:nvGrpSpPr>
              <p:grpSpPr>
                <a:xfrm>
                  <a:off x="7520437" y="3805249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13" name="Rectangle 612">
                    <a:extLst>
                      <a:ext uri="{FF2B5EF4-FFF2-40B4-BE49-F238E27FC236}">
                        <a16:creationId xmlns:a16="http://schemas.microsoft.com/office/drawing/2014/main" id="{9AECC597-9AC4-F401-656E-E305412779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4" name="Rectangle 613">
                    <a:extLst>
                      <a:ext uri="{FF2B5EF4-FFF2-40B4-BE49-F238E27FC236}">
                        <a16:creationId xmlns:a16="http://schemas.microsoft.com/office/drawing/2014/main" id="{26A6E335-51ED-1777-99AE-5F71A13A322D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531" name="Rectangle 530">
                  <a:extLst>
                    <a:ext uri="{FF2B5EF4-FFF2-40B4-BE49-F238E27FC236}">
                      <a16:creationId xmlns:a16="http://schemas.microsoft.com/office/drawing/2014/main" id="{E6B1BD6C-9C88-4045-8C1C-04F514FC3B23}"/>
                    </a:ext>
                  </a:extLst>
                </p:cNvPr>
                <p:cNvSpPr/>
                <p:nvPr/>
              </p:nvSpPr>
              <p:spPr>
                <a:xfrm>
                  <a:off x="7785868" y="41568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532" name="Group 531">
                  <a:extLst>
                    <a:ext uri="{FF2B5EF4-FFF2-40B4-BE49-F238E27FC236}">
                      <a16:creationId xmlns:a16="http://schemas.microsoft.com/office/drawing/2014/main" id="{3549AA63-1223-FCE4-719A-49B6D2296F18}"/>
                    </a:ext>
                  </a:extLst>
                </p:cNvPr>
                <p:cNvGrpSpPr/>
                <p:nvPr/>
              </p:nvGrpSpPr>
              <p:grpSpPr>
                <a:xfrm>
                  <a:off x="8331925" y="2391120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11" name="Rectangle 610">
                    <a:extLst>
                      <a:ext uri="{FF2B5EF4-FFF2-40B4-BE49-F238E27FC236}">
                        <a16:creationId xmlns:a16="http://schemas.microsoft.com/office/drawing/2014/main" id="{6F4743E8-B379-9A29-A8BF-508E4EA8C7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2" name="Rectangle 611">
                    <a:extLst>
                      <a:ext uri="{FF2B5EF4-FFF2-40B4-BE49-F238E27FC236}">
                        <a16:creationId xmlns:a16="http://schemas.microsoft.com/office/drawing/2014/main" id="{0D08F4B2-3652-4FE3-FB63-803DCBA5B84D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33" name="Group 532">
                  <a:extLst>
                    <a:ext uri="{FF2B5EF4-FFF2-40B4-BE49-F238E27FC236}">
                      <a16:creationId xmlns:a16="http://schemas.microsoft.com/office/drawing/2014/main" id="{EAACF965-10F3-49EB-36F2-C13BC57E207C}"/>
                    </a:ext>
                  </a:extLst>
                </p:cNvPr>
                <p:cNvGrpSpPr/>
                <p:nvPr/>
              </p:nvGrpSpPr>
              <p:grpSpPr>
                <a:xfrm>
                  <a:off x="8331924" y="2742672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09" name="Rectangle 608">
                    <a:extLst>
                      <a:ext uri="{FF2B5EF4-FFF2-40B4-BE49-F238E27FC236}">
                        <a16:creationId xmlns:a16="http://schemas.microsoft.com/office/drawing/2014/main" id="{B224CBB6-1982-44DB-D940-C5E61A4C9F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0" name="Rectangle 609">
                    <a:extLst>
                      <a:ext uri="{FF2B5EF4-FFF2-40B4-BE49-F238E27FC236}">
                        <a16:creationId xmlns:a16="http://schemas.microsoft.com/office/drawing/2014/main" id="{BBC84623-2AF7-87B1-ADFD-DFE587400C4D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34" name="Group 533">
                  <a:extLst>
                    <a:ext uri="{FF2B5EF4-FFF2-40B4-BE49-F238E27FC236}">
                      <a16:creationId xmlns:a16="http://schemas.microsoft.com/office/drawing/2014/main" id="{650EE713-85FA-C7C7-1BB1-84624665FD86}"/>
                    </a:ext>
                  </a:extLst>
                </p:cNvPr>
                <p:cNvGrpSpPr/>
                <p:nvPr/>
              </p:nvGrpSpPr>
              <p:grpSpPr>
                <a:xfrm>
                  <a:off x="8331923" y="3094224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607" name="Rectangle 606">
                    <a:extLst>
                      <a:ext uri="{FF2B5EF4-FFF2-40B4-BE49-F238E27FC236}">
                        <a16:creationId xmlns:a16="http://schemas.microsoft.com/office/drawing/2014/main" id="{FFBE420F-8985-A81B-1F6E-0F33FF9D1D4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08" name="Rectangle 607">
                    <a:extLst>
                      <a:ext uri="{FF2B5EF4-FFF2-40B4-BE49-F238E27FC236}">
                        <a16:creationId xmlns:a16="http://schemas.microsoft.com/office/drawing/2014/main" id="{05CCB58C-F26F-5717-A315-8ED9B825927E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35" name="Group 534">
                  <a:extLst>
                    <a:ext uri="{FF2B5EF4-FFF2-40B4-BE49-F238E27FC236}">
                      <a16:creationId xmlns:a16="http://schemas.microsoft.com/office/drawing/2014/main" id="{4A27B9EA-C6B4-47BB-6861-A83D9F1F243D}"/>
                    </a:ext>
                  </a:extLst>
                </p:cNvPr>
                <p:cNvGrpSpPr/>
                <p:nvPr/>
              </p:nvGrpSpPr>
              <p:grpSpPr>
                <a:xfrm>
                  <a:off x="8331922" y="3445776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593" name="Rectangle 592">
                    <a:extLst>
                      <a:ext uri="{FF2B5EF4-FFF2-40B4-BE49-F238E27FC236}">
                        <a16:creationId xmlns:a16="http://schemas.microsoft.com/office/drawing/2014/main" id="{B6C3D281-BDA6-1C6E-C8DE-E935A2FBF5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06" name="Rectangle 605">
                    <a:extLst>
                      <a:ext uri="{FF2B5EF4-FFF2-40B4-BE49-F238E27FC236}">
                        <a16:creationId xmlns:a16="http://schemas.microsoft.com/office/drawing/2014/main" id="{C03A4B3D-2171-18D1-3085-43EDE6CE53C3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grpSp>
              <p:nvGrpSpPr>
                <p:cNvPr id="536" name="Group 535">
                  <a:extLst>
                    <a:ext uri="{FF2B5EF4-FFF2-40B4-BE49-F238E27FC236}">
                      <a16:creationId xmlns:a16="http://schemas.microsoft.com/office/drawing/2014/main" id="{9177A5CD-FB31-C5FC-F2B6-85F5ACE366DB}"/>
                    </a:ext>
                  </a:extLst>
                </p:cNvPr>
                <p:cNvGrpSpPr/>
                <p:nvPr/>
              </p:nvGrpSpPr>
              <p:grpSpPr>
                <a:xfrm>
                  <a:off x="8331921" y="3797328"/>
                  <a:ext cx="715595" cy="666841"/>
                  <a:chOff x="-1539431" y="2559732"/>
                  <a:chExt cx="1304081" cy="820744"/>
                </a:xfrm>
              </p:grpSpPr>
              <p:sp>
                <p:nvSpPr>
                  <p:cNvPr id="569" name="Rectangle 568">
                    <a:extLst>
                      <a:ext uri="{FF2B5EF4-FFF2-40B4-BE49-F238E27FC236}">
                        <a16:creationId xmlns:a16="http://schemas.microsoft.com/office/drawing/2014/main" id="{B267224E-0147-3AC5-72EA-D78366980D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39431" y="2944496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81" name="Rectangle 580">
                    <a:extLst>
                      <a:ext uri="{FF2B5EF4-FFF2-40B4-BE49-F238E27FC236}">
                        <a16:creationId xmlns:a16="http://schemas.microsoft.com/office/drawing/2014/main" id="{92570905-9EA6-B737-030D-097992758B46}"/>
                      </a:ext>
                    </a:extLst>
                  </p:cNvPr>
                  <p:cNvSpPr/>
                  <p:nvPr/>
                </p:nvSpPr>
                <p:spPr>
                  <a:xfrm>
                    <a:off x="-1055715" y="2559732"/>
                    <a:ext cx="336649" cy="5682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537" name="Rectangle 536">
                  <a:extLst>
                    <a:ext uri="{FF2B5EF4-FFF2-40B4-BE49-F238E27FC236}">
                      <a16:creationId xmlns:a16="http://schemas.microsoft.com/office/drawing/2014/main" id="{7B9AEE93-0010-8A53-914E-F60BA973A312}"/>
                    </a:ext>
                  </a:extLst>
                </p:cNvPr>
                <p:cNvSpPr/>
                <p:nvPr/>
              </p:nvSpPr>
              <p:spPr>
                <a:xfrm>
                  <a:off x="8597352" y="4148880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cxnSp>
              <p:nvCxnSpPr>
                <p:cNvPr id="538" name="Straight Arrow Connector 537">
                  <a:extLst>
                    <a:ext uri="{FF2B5EF4-FFF2-40B4-BE49-F238E27FC236}">
                      <a16:creationId xmlns:a16="http://schemas.microsoft.com/office/drawing/2014/main" id="{8C0ADF16-7F13-C34A-66A3-71DC6945550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93425" y="2342197"/>
                  <a:ext cx="4227" cy="373355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39" name="Straight Arrow Connector 538">
                  <a:extLst>
                    <a:ext uri="{FF2B5EF4-FFF2-40B4-BE49-F238E27FC236}">
                      <a16:creationId xmlns:a16="http://schemas.microsoft.com/office/drawing/2014/main" id="{2791F6F7-C681-35AD-9EB8-9ABF1D7854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574935" y="2326719"/>
                  <a:ext cx="0" cy="381070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40" name="Rectangle 539">
                  <a:extLst>
                    <a:ext uri="{FF2B5EF4-FFF2-40B4-BE49-F238E27FC236}">
                      <a16:creationId xmlns:a16="http://schemas.microsoft.com/office/drawing/2014/main" id="{4D6A4165-C73F-BF38-5F58-449B3076C57C}"/>
                    </a:ext>
                  </a:extLst>
                </p:cNvPr>
                <p:cNvSpPr/>
                <p:nvPr/>
              </p:nvSpPr>
              <p:spPr bwMode="auto">
                <a:xfrm>
                  <a:off x="7441498" y="2086885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41" name="Oval 540">
                  <a:extLst>
                    <a:ext uri="{FF2B5EF4-FFF2-40B4-BE49-F238E27FC236}">
                      <a16:creationId xmlns:a16="http://schemas.microsoft.com/office/drawing/2014/main" id="{D3BEE276-929B-5DB3-F93C-CE67DB9595D7}"/>
                    </a:ext>
                  </a:extLst>
                </p:cNvPr>
                <p:cNvSpPr/>
                <p:nvPr/>
              </p:nvSpPr>
              <p:spPr bwMode="auto">
                <a:xfrm>
                  <a:off x="7661050" y="2091848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542" name="Group 541">
                  <a:extLst>
                    <a:ext uri="{FF2B5EF4-FFF2-40B4-BE49-F238E27FC236}">
                      <a16:creationId xmlns:a16="http://schemas.microsoft.com/office/drawing/2014/main" id="{0307524B-7E9F-4ACA-0F26-0EE605EFD4C2}"/>
                    </a:ext>
                  </a:extLst>
                </p:cNvPr>
                <p:cNvGrpSpPr/>
                <p:nvPr/>
              </p:nvGrpSpPr>
              <p:grpSpPr>
                <a:xfrm>
                  <a:off x="8219714" y="2085711"/>
                  <a:ext cx="715595" cy="261057"/>
                  <a:chOff x="4230637" y="2091581"/>
                  <a:chExt cx="715595" cy="261057"/>
                </a:xfrm>
              </p:grpSpPr>
              <p:sp>
                <p:nvSpPr>
                  <p:cNvPr id="545" name="Rectangle 544">
                    <a:extLst>
                      <a:ext uri="{FF2B5EF4-FFF2-40B4-BE49-F238E27FC236}">
                        <a16:creationId xmlns:a16="http://schemas.microsoft.com/office/drawing/2014/main" id="{FED3D6D0-1887-26F3-A5EF-652ADC411A99}"/>
                      </a:ext>
                    </a:extLst>
                  </p:cNvPr>
                  <p:cNvSpPr/>
                  <p:nvPr userDrawn="1"/>
                </p:nvSpPr>
                <p:spPr bwMode="auto">
                  <a:xfrm>
                    <a:off x="4230637" y="2091581"/>
                    <a:ext cx="715595" cy="256486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57" name="Oval 556">
                    <a:extLst>
                      <a:ext uri="{FF2B5EF4-FFF2-40B4-BE49-F238E27FC236}">
                        <a16:creationId xmlns:a16="http://schemas.microsoft.com/office/drawing/2014/main" id="{3D686346-A4B9-CB2D-6FD0-B654AB3AB49C}"/>
                      </a:ext>
                    </a:extLst>
                  </p:cNvPr>
                  <p:cNvSpPr/>
                  <p:nvPr userDrawn="1"/>
                </p:nvSpPr>
                <p:spPr bwMode="auto">
                  <a:xfrm>
                    <a:off x="4450189" y="2096544"/>
                    <a:ext cx="266855" cy="25609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849DFC-D176-2596-F939-8D1AA2248747}"/>
                  </a:ext>
                </a:extLst>
              </p:cNvPr>
              <p:cNvSpPr txBox="1"/>
              <p:nvPr userDrawn="1"/>
            </p:nvSpPr>
            <p:spPr>
              <a:xfrm>
                <a:off x="5174467" y="2641552"/>
                <a:ext cx="569387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968C3C-48EA-167F-429A-60366B4D512D}"/>
                  </a:ext>
                </a:extLst>
              </p:cNvPr>
              <p:cNvSpPr txBox="1"/>
              <p:nvPr userDrawn="1"/>
            </p:nvSpPr>
            <p:spPr>
              <a:xfrm>
                <a:off x="5962563" y="2632812"/>
                <a:ext cx="569387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A2965AA-3AB2-DA09-2E0B-D1F947250024}"/>
                  </a:ext>
                </a:extLst>
              </p:cNvPr>
              <p:cNvSpPr txBox="1"/>
              <p:nvPr userDrawn="1"/>
            </p:nvSpPr>
            <p:spPr>
              <a:xfrm>
                <a:off x="6750659" y="2628100"/>
                <a:ext cx="569387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116018-3EC4-9142-EB53-1B4CDD91F616}"/>
                  </a:ext>
                </a:extLst>
              </p:cNvPr>
              <p:cNvSpPr txBox="1"/>
              <p:nvPr userDrawn="1"/>
            </p:nvSpPr>
            <p:spPr>
              <a:xfrm>
                <a:off x="7554867" y="2623388"/>
                <a:ext cx="569387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6FB2BFF-E8DF-654B-1578-779B0B1CA6D8}"/>
                  </a:ext>
                </a:extLst>
              </p:cNvPr>
              <p:cNvSpPr txBox="1"/>
              <p:nvPr userDrawn="1"/>
            </p:nvSpPr>
            <p:spPr>
              <a:xfrm>
                <a:off x="8402780" y="2610979"/>
                <a:ext cx="569387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842B9CCE-722E-9EE5-E727-AE2B5CC71146}"/>
                </a:ext>
              </a:extLst>
            </p:cNvPr>
            <p:cNvGrpSpPr/>
            <p:nvPr/>
          </p:nvGrpSpPr>
          <p:grpSpPr>
            <a:xfrm>
              <a:off x="4220347" y="2442158"/>
              <a:ext cx="267516" cy="1719150"/>
              <a:chOff x="4220347" y="2442158"/>
              <a:chExt cx="267516" cy="1719150"/>
            </a:xfrm>
          </p:grpSpPr>
          <p:sp>
            <p:nvSpPr>
              <p:cNvPr id="396" name="TextBox 395">
                <a:extLst>
                  <a:ext uri="{FF2B5EF4-FFF2-40B4-BE49-F238E27FC236}">
                    <a16:creationId xmlns:a16="http://schemas.microsoft.com/office/drawing/2014/main" id="{46320EA4-6922-A3F4-52C6-4AEB769BECBD}"/>
                  </a:ext>
                </a:extLst>
              </p:cNvPr>
              <p:cNvSpPr txBox="1"/>
              <p:nvPr userDrawn="1"/>
            </p:nvSpPr>
            <p:spPr>
              <a:xfrm>
                <a:off x="4220347" y="244215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0</a:t>
                </a:r>
              </a:p>
            </p:txBody>
          </p:sp>
          <p:sp>
            <p:nvSpPr>
              <p:cNvPr id="397" name="TextBox 396">
                <a:extLst>
                  <a:ext uri="{FF2B5EF4-FFF2-40B4-BE49-F238E27FC236}">
                    <a16:creationId xmlns:a16="http://schemas.microsoft.com/office/drawing/2014/main" id="{B57B9384-AE41-FA1F-8F8E-535EB7A85355}"/>
                  </a:ext>
                </a:extLst>
              </p:cNvPr>
              <p:cNvSpPr txBox="1"/>
              <p:nvPr userDrawn="1"/>
            </p:nvSpPr>
            <p:spPr>
              <a:xfrm>
                <a:off x="4223872" y="281517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1</a:t>
                </a:r>
              </a:p>
            </p:txBody>
          </p:sp>
          <p:sp>
            <p:nvSpPr>
              <p:cNvPr id="398" name="TextBox 397">
                <a:extLst>
                  <a:ext uri="{FF2B5EF4-FFF2-40B4-BE49-F238E27FC236}">
                    <a16:creationId xmlns:a16="http://schemas.microsoft.com/office/drawing/2014/main" id="{3EBF6250-1365-5DD7-7055-929F2C613334}"/>
                  </a:ext>
                </a:extLst>
              </p:cNvPr>
              <p:cNvSpPr txBox="1"/>
              <p:nvPr userDrawn="1"/>
            </p:nvSpPr>
            <p:spPr>
              <a:xfrm>
                <a:off x="4225014" y="315066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2</a:t>
                </a:r>
              </a:p>
            </p:txBody>
          </p:sp>
          <p:sp>
            <p:nvSpPr>
              <p:cNvPr id="399" name="TextBox 398">
                <a:extLst>
                  <a:ext uri="{FF2B5EF4-FFF2-40B4-BE49-F238E27FC236}">
                    <a16:creationId xmlns:a16="http://schemas.microsoft.com/office/drawing/2014/main" id="{33F65067-1423-CFB9-457D-2E2048E2172D}"/>
                  </a:ext>
                </a:extLst>
              </p:cNvPr>
              <p:cNvSpPr txBox="1"/>
              <p:nvPr userDrawn="1"/>
            </p:nvSpPr>
            <p:spPr>
              <a:xfrm>
                <a:off x="4226156" y="3486165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3</a:t>
                </a:r>
              </a:p>
            </p:txBody>
          </p:sp>
          <p:sp>
            <p:nvSpPr>
              <p:cNvPr id="400" name="TextBox 399">
                <a:extLst>
                  <a:ext uri="{FF2B5EF4-FFF2-40B4-BE49-F238E27FC236}">
                    <a16:creationId xmlns:a16="http://schemas.microsoft.com/office/drawing/2014/main" id="{6C4F07A9-1373-FE4A-87FB-9B69F3F03935}"/>
                  </a:ext>
                </a:extLst>
              </p:cNvPr>
              <p:cNvSpPr txBox="1"/>
              <p:nvPr userDrawn="1"/>
            </p:nvSpPr>
            <p:spPr>
              <a:xfrm>
                <a:off x="4225013" y="385353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4</a:t>
                </a:r>
              </a:p>
            </p:txBody>
          </p:sp>
        </p:grpSp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FBF6FAB5-3880-232E-9AD9-2FF699E8C741}"/>
                </a:ext>
              </a:extLst>
            </p:cNvPr>
            <p:cNvGrpSpPr/>
            <p:nvPr/>
          </p:nvGrpSpPr>
          <p:grpSpPr>
            <a:xfrm>
              <a:off x="5025315" y="2421345"/>
              <a:ext cx="267516" cy="1719150"/>
              <a:chOff x="4220347" y="2442158"/>
              <a:chExt cx="267516" cy="1719150"/>
            </a:xfrm>
          </p:grpSpPr>
          <p:sp>
            <p:nvSpPr>
              <p:cNvPr id="402" name="TextBox 401">
                <a:extLst>
                  <a:ext uri="{FF2B5EF4-FFF2-40B4-BE49-F238E27FC236}">
                    <a16:creationId xmlns:a16="http://schemas.microsoft.com/office/drawing/2014/main" id="{52468627-039B-0121-3C92-968B895964BA}"/>
                  </a:ext>
                </a:extLst>
              </p:cNvPr>
              <p:cNvSpPr txBox="1"/>
              <p:nvPr userDrawn="1"/>
            </p:nvSpPr>
            <p:spPr>
              <a:xfrm>
                <a:off x="4220347" y="244215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0</a:t>
                </a:r>
              </a:p>
            </p:txBody>
          </p:sp>
          <p:sp>
            <p:nvSpPr>
              <p:cNvPr id="403" name="TextBox 402">
                <a:extLst>
                  <a:ext uri="{FF2B5EF4-FFF2-40B4-BE49-F238E27FC236}">
                    <a16:creationId xmlns:a16="http://schemas.microsoft.com/office/drawing/2014/main" id="{575567C3-E1F2-2B85-9C76-EC1E47684BEE}"/>
                  </a:ext>
                </a:extLst>
              </p:cNvPr>
              <p:cNvSpPr txBox="1"/>
              <p:nvPr userDrawn="1"/>
            </p:nvSpPr>
            <p:spPr>
              <a:xfrm>
                <a:off x="4223872" y="281517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1</a:t>
                </a:r>
              </a:p>
            </p:txBody>
          </p:sp>
          <p:sp>
            <p:nvSpPr>
              <p:cNvPr id="404" name="TextBox 403">
                <a:extLst>
                  <a:ext uri="{FF2B5EF4-FFF2-40B4-BE49-F238E27FC236}">
                    <a16:creationId xmlns:a16="http://schemas.microsoft.com/office/drawing/2014/main" id="{7F355AD2-7F1E-09DE-1F1B-3F1D510C1E01}"/>
                  </a:ext>
                </a:extLst>
              </p:cNvPr>
              <p:cNvSpPr txBox="1"/>
              <p:nvPr userDrawn="1"/>
            </p:nvSpPr>
            <p:spPr>
              <a:xfrm>
                <a:off x="4225014" y="315066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2</a:t>
                </a:r>
              </a:p>
            </p:txBody>
          </p:sp>
          <p:sp>
            <p:nvSpPr>
              <p:cNvPr id="405" name="TextBox 404">
                <a:extLst>
                  <a:ext uri="{FF2B5EF4-FFF2-40B4-BE49-F238E27FC236}">
                    <a16:creationId xmlns:a16="http://schemas.microsoft.com/office/drawing/2014/main" id="{67647E1B-7E7F-3B5F-5E94-78BE90B22C41}"/>
                  </a:ext>
                </a:extLst>
              </p:cNvPr>
              <p:cNvSpPr txBox="1"/>
              <p:nvPr userDrawn="1"/>
            </p:nvSpPr>
            <p:spPr>
              <a:xfrm>
                <a:off x="4226156" y="3486165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3</a:t>
                </a:r>
              </a:p>
            </p:txBody>
          </p:sp>
          <p:sp>
            <p:nvSpPr>
              <p:cNvPr id="406" name="TextBox 405">
                <a:extLst>
                  <a:ext uri="{FF2B5EF4-FFF2-40B4-BE49-F238E27FC236}">
                    <a16:creationId xmlns:a16="http://schemas.microsoft.com/office/drawing/2014/main" id="{52DCDA55-846B-1CED-36B2-DFC47A3F07DE}"/>
                  </a:ext>
                </a:extLst>
              </p:cNvPr>
              <p:cNvSpPr txBox="1"/>
              <p:nvPr userDrawn="1"/>
            </p:nvSpPr>
            <p:spPr>
              <a:xfrm>
                <a:off x="4225013" y="385353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4</a:t>
                </a:r>
              </a:p>
            </p:txBody>
          </p:sp>
        </p:grpSp>
        <p:grpSp>
          <p:nvGrpSpPr>
            <p:cNvPr id="407" name="Group 406">
              <a:extLst>
                <a:ext uri="{FF2B5EF4-FFF2-40B4-BE49-F238E27FC236}">
                  <a16:creationId xmlns:a16="http://schemas.microsoft.com/office/drawing/2014/main" id="{BD1D8D3C-FFDD-9CE7-38D7-45696FE46C78}"/>
                </a:ext>
              </a:extLst>
            </p:cNvPr>
            <p:cNvGrpSpPr/>
            <p:nvPr/>
          </p:nvGrpSpPr>
          <p:grpSpPr>
            <a:xfrm>
              <a:off x="5818195" y="2416649"/>
              <a:ext cx="267516" cy="1719150"/>
              <a:chOff x="4220347" y="2442158"/>
              <a:chExt cx="267516" cy="1719150"/>
            </a:xfrm>
          </p:grpSpPr>
          <p:sp>
            <p:nvSpPr>
              <p:cNvPr id="408" name="TextBox 407">
                <a:extLst>
                  <a:ext uri="{FF2B5EF4-FFF2-40B4-BE49-F238E27FC236}">
                    <a16:creationId xmlns:a16="http://schemas.microsoft.com/office/drawing/2014/main" id="{7A01B748-AC2E-EBFE-E591-3EA16A8FB53F}"/>
                  </a:ext>
                </a:extLst>
              </p:cNvPr>
              <p:cNvSpPr txBox="1"/>
              <p:nvPr userDrawn="1"/>
            </p:nvSpPr>
            <p:spPr>
              <a:xfrm>
                <a:off x="4220347" y="244215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0</a:t>
                </a:r>
              </a:p>
            </p:txBody>
          </p:sp>
          <p:sp>
            <p:nvSpPr>
              <p:cNvPr id="409" name="TextBox 408">
                <a:extLst>
                  <a:ext uri="{FF2B5EF4-FFF2-40B4-BE49-F238E27FC236}">
                    <a16:creationId xmlns:a16="http://schemas.microsoft.com/office/drawing/2014/main" id="{F5674DA7-5859-1A3F-2F78-528E4207E40E}"/>
                  </a:ext>
                </a:extLst>
              </p:cNvPr>
              <p:cNvSpPr txBox="1"/>
              <p:nvPr userDrawn="1"/>
            </p:nvSpPr>
            <p:spPr>
              <a:xfrm>
                <a:off x="4223872" y="281517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1</a:t>
                </a:r>
              </a:p>
            </p:txBody>
          </p:sp>
          <p:sp>
            <p:nvSpPr>
              <p:cNvPr id="410" name="TextBox 409">
                <a:extLst>
                  <a:ext uri="{FF2B5EF4-FFF2-40B4-BE49-F238E27FC236}">
                    <a16:creationId xmlns:a16="http://schemas.microsoft.com/office/drawing/2014/main" id="{96A7CF54-9C29-FAA6-B6FA-DE754182E481}"/>
                  </a:ext>
                </a:extLst>
              </p:cNvPr>
              <p:cNvSpPr txBox="1"/>
              <p:nvPr userDrawn="1"/>
            </p:nvSpPr>
            <p:spPr>
              <a:xfrm>
                <a:off x="4225014" y="315066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2</a:t>
                </a:r>
              </a:p>
            </p:txBody>
          </p:sp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7302482B-F62E-747E-861D-B0FB1E881BF2}"/>
                  </a:ext>
                </a:extLst>
              </p:cNvPr>
              <p:cNvSpPr txBox="1"/>
              <p:nvPr userDrawn="1"/>
            </p:nvSpPr>
            <p:spPr>
              <a:xfrm>
                <a:off x="4226156" y="3486165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3</a:t>
                </a:r>
              </a:p>
            </p:txBody>
          </p:sp>
          <p:sp>
            <p:nvSpPr>
              <p:cNvPr id="412" name="TextBox 411">
                <a:extLst>
                  <a:ext uri="{FF2B5EF4-FFF2-40B4-BE49-F238E27FC236}">
                    <a16:creationId xmlns:a16="http://schemas.microsoft.com/office/drawing/2014/main" id="{40864F57-BA0C-FBD8-5EC7-BB5D73757127}"/>
                  </a:ext>
                </a:extLst>
              </p:cNvPr>
              <p:cNvSpPr txBox="1"/>
              <p:nvPr userDrawn="1"/>
            </p:nvSpPr>
            <p:spPr>
              <a:xfrm>
                <a:off x="4225013" y="385353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4</a:t>
                </a:r>
              </a:p>
            </p:txBody>
          </p:sp>
        </p:grp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C4A1F744-9666-6258-E1BD-FE1C99156904}"/>
                </a:ext>
              </a:extLst>
            </p:cNvPr>
            <p:cNvGrpSpPr/>
            <p:nvPr/>
          </p:nvGrpSpPr>
          <p:grpSpPr>
            <a:xfrm>
              <a:off x="6627187" y="2411953"/>
              <a:ext cx="267516" cy="1719150"/>
              <a:chOff x="4220347" y="2442158"/>
              <a:chExt cx="267516" cy="1719150"/>
            </a:xfrm>
          </p:grpSpPr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A7DAB1D1-6551-56CC-91EC-EF63025FE413}"/>
                  </a:ext>
                </a:extLst>
              </p:cNvPr>
              <p:cNvSpPr txBox="1"/>
              <p:nvPr userDrawn="1"/>
            </p:nvSpPr>
            <p:spPr>
              <a:xfrm>
                <a:off x="4220347" y="244215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0</a:t>
                </a:r>
              </a:p>
            </p:txBody>
          </p:sp>
          <p:sp>
            <p:nvSpPr>
              <p:cNvPr id="415" name="TextBox 414">
                <a:extLst>
                  <a:ext uri="{FF2B5EF4-FFF2-40B4-BE49-F238E27FC236}">
                    <a16:creationId xmlns:a16="http://schemas.microsoft.com/office/drawing/2014/main" id="{FD29EE30-EE1B-C13B-FEA7-30F1AFFF24D2}"/>
                  </a:ext>
                </a:extLst>
              </p:cNvPr>
              <p:cNvSpPr txBox="1"/>
              <p:nvPr userDrawn="1"/>
            </p:nvSpPr>
            <p:spPr>
              <a:xfrm>
                <a:off x="4223872" y="281517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1</a:t>
                </a:r>
              </a:p>
            </p:txBody>
          </p:sp>
          <p:sp>
            <p:nvSpPr>
              <p:cNvPr id="416" name="TextBox 415">
                <a:extLst>
                  <a:ext uri="{FF2B5EF4-FFF2-40B4-BE49-F238E27FC236}">
                    <a16:creationId xmlns:a16="http://schemas.microsoft.com/office/drawing/2014/main" id="{5C198409-B318-1476-3217-6F53781C53CD}"/>
                  </a:ext>
                </a:extLst>
              </p:cNvPr>
              <p:cNvSpPr txBox="1"/>
              <p:nvPr userDrawn="1"/>
            </p:nvSpPr>
            <p:spPr>
              <a:xfrm>
                <a:off x="4225014" y="315066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2</a:t>
                </a:r>
              </a:p>
            </p:txBody>
          </p:sp>
          <p:sp>
            <p:nvSpPr>
              <p:cNvPr id="417" name="TextBox 416">
                <a:extLst>
                  <a:ext uri="{FF2B5EF4-FFF2-40B4-BE49-F238E27FC236}">
                    <a16:creationId xmlns:a16="http://schemas.microsoft.com/office/drawing/2014/main" id="{9E0532FA-CAD6-CC54-7BCC-0DE234108426}"/>
                  </a:ext>
                </a:extLst>
              </p:cNvPr>
              <p:cNvSpPr txBox="1"/>
              <p:nvPr userDrawn="1"/>
            </p:nvSpPr>
            <p:spPr>
              <a:xfrm>
                <a:off x="4226156" y="3486165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3</a:t>
                </a:r>
              </a:p>
            </p:txBody>
          </p:sp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C2962C7E-39E0-C810-C4C2-E3930D4FC61D}"/>
                  </a:ext>
                </a:extLst>
              </p:cNvPr>
              <p:cNvSpPr txBox="1"/>
              <p:nvPr userDrawn="1"/>
            </p:nvSpPr>
            <p:spPr>
              <a:xfrm>
                <a:off x="4225013" y="385353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4</a:t>
                </a:r>
              </a:p>
            </p:txBody>
          </p:sp>
        </p:grp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C83200AA-76DB-1A5F-C81D-FA1EB763BFA1}"/>
                </a:ext>
              </a:extLst>
            </p:cNvPr>
            <p:cNvGrpSpPr/>
            <p:nvPr/>
          </p:nvGrpSpPr>
          <p:grpSpPr>
            <a:xfrm>
              <a:off x="7440207" y="2395173"/>
              <a:ext cx="267516" cy="1719150"/>
              <a:chOff x="4220347" y="2442158"/>
              <a:chExt cx="267516" cy="1719150"/>
            </a:xfrm>
          </p:grpSpPr>
          <p:sp>
            <p:nvSpPr>
              <p:cNvPr id="420" name="TextBox 419">
                <a:extLst>
                  <a:ext uri="{FF2B5EF4-FFF2-40B4-BE49-F238E27FC236}">
                    <a16:creationId xmlns:a16="http://schemas.microsoft.com/office/drawing/2014/main" id="{69B77128-37C5-6FD9-0BCE-5EA98599FB10}"/>
                  </a:ext>
                </a:extLst>
              </p:cNvPr>
              <p:cNvSpPr txBox="1"/>
              <p:nvPr userDrawn="1"/>
            </p:nvSpPr>
            <p:spPr>
              <a:xfrm>
                <a:off x="4220347" y="244215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0</a:t>
                </a:r>
              </a:p>
            </p:txBody>
          </p:sp>
          <p:sp>
            <p:nvSpPr>
              <p:cNvPr id="421" name="TextBox 420">
                <a:extLst>
                  <a:ext uri="{FF2B5EF4-FFF2-40B4-BE49-F238E27FC236}">
                    <a16:creationId xmlns:a16="http://schemas.microsoft.com/office/drawing/2014/main" id="{B2A23B52-78D6-082A-7968-6F8B4EDF602B}"/>
                  </a:ext>
                </a:extLst>
              </p:cNvPr>
              <p:cNvSpPr txBox="1"/>
              <p:nvPr userDrawn="1"/>
            </p:nvSpPr>
            <p:spPr>
              <a:xfrm>
                <a:off x="4223872" y="281517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1</a:t>
                </a: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EFE7BFF2-E6A7-CF42-9D5B-F5993A5454DE}"/>
                  </a:ext>
                </a:extLst>
              </p:cNvPr>
              <p:cNvSpPr txBox="1"/>
              <p:nvPr userDrawn="1"/>
            </p:nvSpPr>
            <p:spPr>
              <a:xfrm>
                <a:off x="4225014" y="315066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2</a:t>
                </a:r>
              </a:p>
            </p:txBody>
          </p:sp>
          <p:sp>
            <p:nvSpPr>
              <p:cNvPr id="423" name="TextBox 422">
                <a:extLst>
                  <a:ext uri="{FF2B5EF4-FFF2-40B4-BE49-F238E27FC236}">
                    <a16:creationId xmlns:a16="http://schemas.microsoft.com/office/drawing/2014/main" id="{2FC18356-4CA5-2A59-FD85-3BA56993F1C3}"/>
                  </a:ext>
                </a:extLst>
              </p:cNvPr>
              <p:cNvSpPr txBox="1"/>
              <p:nvPr userDrawn="1"/>
            </p:nvSpPr>
            <p:spPr>
              <a:xfrm>
                <a:off x="4226156" y="3486165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3</a:t>
                </a:r>
              </a:p>
            </p:txBody>
          </p:sp>
          <p:sp>
            <p:nvSpPr>
              <p:cNvPr id="424" name="TextBox 423">
                <a:extLst>
                  <a:ext uri="{FF2B5EF4-FFF2-40B4-BE49-F238E27FC236}">
                    <a16:creationId xmlns:a16="http://schemas.microsoft.com/office/drawing/2014/main" id="{1D74E75D-3E67-5288-0E36-210DB07BD5A0}"/>
                  </a:ext>
                </a:extLst>
              </p:cNvPr>
              <p:cNvSpPr txBox="1"/>
              <p:nvPr userDrawn="1"/>
            </p:nvSpPr>
            <p:spPr>
              <a:xfrm>
                <a:off x="4225013" y="385353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4</a:t>
                </a:r>
              </a:p>
            </p:txBody>
          </p:sp>
        </p:grpSp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72E5D70C-5FBF-C719-E3B2-6D614937C471}"/>
                </a:ext>
              </a:extLst>
            </p:cNvPr>
            <p:cNvGrpSpPr/>
            <p:nvPr/>
          </p:nvGrpSpPr>
          <p:grpSpPr>
            <a:xfrm>
              <a:off x="8249199" y="2398533"/>
              <a:ext cx="267516" cy="1719150"/>
              <a:chOff x="4220347" y="2442158"/>
              <a:chExt cx="267516" cy="1719150"/>
            </a:xfrm>
          </p:grpSpPr>
          <p:sp>
            <p:nvSpPr>
              <p:cNvPr id="426" name="TextBox 425">
                <a:extLst>
                  <a:ext uri="{FF2B5EF4-FFF2-40B4-BE49-F238E27FC236}">
                    <a16:creationId xmlns:a16="http://schemas.microsoft.com/office/drawing/2014/main" id="{44E9FA02-9050-7AB6-F78B-B5CBC20630E5}"/>
                  </a:ext>
                </a:extLst>
              </p:cNvPr>
              <p:cNvSpPr txBox="1"/>
              <p:nvPr userDrawn="1"/>
            </p:nvSpPr>
            <p:spPr>
              <a:xfrm>
                <a:off x="4220347" y="244215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0</a:t>
                </a:r>
              </a:p>
            </p:txBody>
          </p:sp>
          <p:sp>
            <p:nvSpPr>
              <p:cNvPr id="427" name="TextBox 426">
                <a:extLst>
                  <a:ext uri="{FF2B5EF4-FFF2-40B4-BE49-F238E27FC236}">
                    <a16:creationId xmlns:a16="http://schemas.microsoft.com/office/drawing/2014/main" id="{E2AA7E0B-2F1A-A75E-E32E-B7A02F857E54}"/>
                  </a:ext>
                </a:extLst>
              </p:cNvPr>
              <p:cNvSpPr txBox="1"/>
              <p:nvPr userDrawn="1"/>
            </p:nvSpPr>
            <p:spPr>
              <a:xfrm>
                <a:off x="4223872" y="281517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1</a:t>
                </a:r>
              </a:p>
            </p:txBody>
          </p:sp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02037633-17B4-2945-D877-156F2ED3F45E}"/>
                  </a:ext>
                </a:extLst>
              </p:cNvPr>
              <p:cNvSpPr txBox="1"/>
              <p:nvPr userDrawn="1"/>
            </p:nvSpPr>
            <p:spPr>
              <a:xfrm>
                <a:off x="4225014" y="3150668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2</a:t>
                </a:r>
              </a:p>
            </p:txBody>
          </p:sp>
          <p:sp>
            <p:nvSpPr>
              <p:cNvPr id="429" name="TextBox 428">
                <a:extLst>
                  <a:ext uri="{FF2B5EF4-FFF2-40B4-BE49-F238E27FC236}">
                    <a16:creationId xmlns:a16="http://schemas.microsoft.com/office/drawing/2014/main" id="{AB13A92B-16D3-026D-2E4C-A98A6446DF16}"/>
                  </a:ext>
                </a:extLst>
              </p:cNvPr>
              <p:cNvSpPr txBox="1"/>
              <p:nvPr userDrawn="1"/>
            </p:nvSpPr>
            <p:spPr>
              <a:xfrm>
                <a:off x="4226156" y="3486165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3</a:t>
                </a:r>
              </a:p>
            </p:txBody>
          </p:sp>
          <p:sp>
            <p:nvSpPr>
              <p:cNvPr id="430" name="TextBox 429">
                <a:extLst>
                  <a:ext uri="{FF2B5EF4-FFF2-40B4-BE49-F238E27FC236}">
                    <a16:creationId xmlns:a16="http://schemas.microsoft.com/office/drawing/2014/main" id="{6F3BC476-4F49-2633-7824-2FD906F9D03C}"/>
                  </a:ext>
                </a:extLst>
              </p:cNvPr>
              <p:cNvSpPr txBox="1"/>
              <p:nvPr userDrawn="1"/>
            </p:nvSpPr>
            <p:spPr>
              <a:xfrm>
                <a:off x="4225013" y="3853531"/>
                <a:ext cx="261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64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1" animBg="1"/>
      <p:bldP spid="47" grpId="2" animBg="1"/>
      <p:bldP spid="48" grpId="0" animBg="1"/>
      <p:bldP spid="48" grpId="1" animBg="1"/>
      <p:bldP spid="11" grpId="0" animBg="1"/>
      <p:bldP spid="11" grpId="1" animBg="1"/>
      <p:bldP spid="13" grpId="0" animBg="1"/>
      <p:bldP spid="4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12BB402B-4BE4-B5FF-3F4B-6C535697F39F}"/>
              </a:ext>
            </a:extLst>
          </p:cNvPr>
          <p:cNvSpPr/>
          <p:nvPr/>
        </p:nvSpPr>
        <p:spPr bwMode="auto">
          <a:xfrm rot="5400000" flipV="1">
            <a:off x="131174" y="317866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066ACBEF-A734-150D-0198-4F58C11D6525}"/>
              </a:ext>
            </a:extLst>
          </p:cNvPr>
          <p:cNvSpPr/>
          <p:nvPr/>
        </p:nvSpPr>
        <p:spPr bwMode="auto">
          <a:xfrm rot="5400000" flipV="1">
            <a:off x="136211" y="333624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028D9474-099D-21EF-E3EE-564CDAA741B6}"/>
              </a:ext>
            </a:extLst>
          </p:cNvPr>
          <p:cNvSpPr/>
          <p:nvPr/>
        </p:nvSpPr>
        <p:spPr bwMode="auto">
          <a:xfrm rot="5400000" flipV="1">
            <a:off x="98239" y="315857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Array Code Analysis (Input)</a:t>
            </a:r>
            <a:endParaRPr lang="en-IN" dirty="0"/>
          </a:p>
        </p:txBody>
      </p:sp>
      <p:sp>
        <p:nvSpPr>
          <p:cNvPr id="191" name="Arrow: Down 190">
            <a:extLst>
              <a:ext uri="{FF2B5EF4-FFF2-40B4-BE49-F238E27FC236}">
                <a16:creationId xmlns:a16="http://schemas.microsoft.com/office/drawing/2014/main" id="{3F2250E4-48B9-4373-90C5-95EF03231A35}"/>
              </a:ext>
            </a:extLst>
          </p:cNvPr>
          <p:cNvSpPr/>
          <p:nvPr/>
        </p:nvSpPr>
        <p:spPr bwMode="auto">
          <a:xfrm rot="5400000" flipV="1">
            <a:off x="147083" y="316971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2" name="Arrow: Down 191">
            <a:extLst>
              <a:ext uri="{FF2B5EF4-FFF2-40B4-BE49-F238E27FC236}">
                <a16:creationId xmlns:a16="http://schemas.microsoft.com/office/drawing/2014/main" id="{E4AA2677-82E4-4777-B4E5-999C0B839B55}"/>
              </a:ext>
            </a:extLst>
          </p:cNvPr>
          <p:cNvSpPr/>
          <p:nvPr/>
        </p:nvSpPr>
        <p:spPr bwMode="auto">
          <a:xfrm rot="5400000" flipV="1">
            <a:off x="140423" y="333132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3" name="Arrow: Down 192">
            <a:extLst>
              <a:ext uri="{FF2B5EF4-FFF2-40B4-BE49-F238E27FC236}">
                <a16:creationId xmlns:a16="http://schemas.microsoft.com/office/drawing/2014/main" id="{7F8E6DC4-9523-4669-86F3-DE891223D63A}"/>
              </a:ext>
            </a:extLst>
          </p:cNvPr>
          <p:cNvSpPr/>
          <p:nvPr/>
        </p:nvSpPr>
        <p:spPr bwMode="auto">
          <a:xfrm rot="5400000" flipV="1">
            <a:off x="-81071" y="348833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E447DD29-9DC5-46FD-A592-5C253ABC9D8E}"/>
              </a:ext>
            </a:extLst>
          </p:cNvPr>
          <p:cNvSpPr/>
          <p:nvPr/>
        </p:nvSpPr>
        <p:spPr bwMode="auto">
          <a:xfrm>
            <a:off x="4451061" y="2541839"/>
            <a:ext cx="536860" cy="26812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2" name="Arrow: Down 231">
            <a:extLst>
              <a:ext uri="{FF2B5EF4-FFF2-40B4-BE49-F238E27FC236}">
                <a16:creationId xmlns:a16="http://schemas.microsoft.com/office/drawing/2014/main" id="{EE0A127D-F09B-45E6-8F01-74610BFC9060}"/>
              </a:ext>
            </a:extLst>
          </p:cNvPr>
          <p:cNvSpPr/>
          <p:nvPr/>
        </p:nvSpPr>
        <p:spPr bwMode="auto">
          <a:xfrm rot="5400000" flipV="1">
            <a:off x="147084" y="316653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DE01AC4F-BD99-4B35-BD75-BE1928DA6881}"/>
              </a:ext>
            </a:extLst>
          </p:cNvPr>
          <p:cNvSpPr txBox="1"/>
          <p:nvPr/>
        </p:nvSpPr>
        <p:spPr>
          <a:xfrm>
            <a:off x="4304602" y="4385740"/>
            <a:ext cx="262398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yt</a:t>
            </a:r>
            <a:r>
              <a:rPr lang="en-US" dirty="0">
                <a:solidFill>
                  <a:schemeClr val="bg1"/>
                </a:solidFill>
              </a:rPr>
              <a:t>[0] = 0.0 &gt;=0.0, repeat</a:t>
            </a:r>
          </a:p>
        </p:txBody>
      </p:sp>
      <p:sp>
        <p:nvSpPr>
          <p:cNvPr id="234" name="Arrow: Down 233">
            <a:extLst>
              <a:ext uri="{FF2B5EF4-FFF2-40B4-BE49-F238E27FC236}">
                <a16:creationId xmlns:a16="http://schemas.microsoft.com/office/drawing/2014/main" id="{EA09697C-E724-4A93-8E1F-26DB49DB1066}"/>
              </a:ext>
            </a:extLst>
          </p:cNvPr>
          <p:cNvSpPr/>
          <p:nvPr/>
        </p:nvSpPr>
        <p:spPr bwMode="auto">
          <a:xfrm rot="5400000" flipV="1">
            <a:off x="133763" y="333132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5" name="Arrow: Down 234">
            <a:extLst>
              <a:ext uri="{FF2B5EF4-FFF2-40B4-BE49-F238E27FC236}">
                <a16:creationId xmlns:a16="http://schemas.microsoft.com/office/drawing/2014/main" id="{F4F1ABD9-EB4A-47F9-AF12-D97BEF2B08CB}"/>
              </a:ext>
            </a:extLst>
          </p:cNvPr>
          <p:cNvSpPr/>
          <p:nvPr/>
        </p:nvSpPr>
        <p:spPr bwMode="auto">
          <a:xfrm rot="5400000" flipV="1">
            <a:off x="-69735" y="347938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843CA159-5808-4A42-B685-601CA5681FAE}"/>
              </a:ext>
            </a:extLst>
          </p:cNvPr>
          <p:cNvGrpSpPr/>
          <p:nvPr/>
        </p:nvGrpSpPr>
        <p:grpSpPr>
          <a:xfrm>
            <a:off x="5084083" y="2781996"/>
            <a:ext cx="778351" cy="461665"/>
            <a:chOff x="5138080" y="1702578"/>
            <a:chExt cx="1260987" cy="690360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3ACEE512-94B0-404E-9910-58DE93C8DD59}"/>
                </a:ext>
              </a:extLst>
            </p:cNvPr>
            <p:cNvSpPr/>
            <p:nvPr/>
          </p:nvSpPr>
          <p:spPr bwMode="auto">
            <a:xfrm>
              <a:off x="5336241" y="1836128"/>
              <a:ext cx="814139" cy="40094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ED9B3A35-8F15-4BFE-A966-FA8C27827E4E}"/>
                </a:ext>
              </a:extLst>
            </p:cNvPr>
            <p:cNvSpPr txBox="1"/>
            <p:nvPr/>
          </p:nvSpPr>
          <p:spPr>
            <a:xfrm>
              <a:off x="5138080" y="1702578"/>
              <a:ext cx="1260987" cy="6903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CA5BACA4-DB6C-4706-8CF7-634B9BF0D732}"/>
              </a:ext>
            </a:extLst>
          </p:cNvPr>
          <p:cNvGrpSpPr/>
          <p:nvPr/>
        </p:nvGrpSpPr>
        <p:grpSpPr>
          <a:xfrm>
            <a:off x="4263452" y="2821862"/>
            <a:ext cx="842031" cy="370046"/>
            <a:chOff x="4936185" y="1709023"/>
            <a:chExt cx="1593716" cy="690360"/>
          </a:xfrm>
        </p:grpSpPr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27123B22-DFE6-4B91-9AAB-B27B3884295E}"/>
                </a:ext>
              </a:extLst>
            </p:cNvPr>
            <p:cNvSpPr/>
            <p:nvPr/>
          </p:nvSpPr>
          <p:spPr bwMode="auto">
            <a:xfrm>
              <a:off x="5270024" y="1836127"/>
              <a:ext cx="1026800" cy="40094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8FC8057D-C8C9-49A4-91DC-7A8378FB6835}"/>
                </a:ext>
              </a:extLst>
            </p:cNvPr>
            <p:cNvSpPr txBox="1"/>
            <p:nvPr/>
          </p:nvSpPr>
          <p:spPr>
            <a:xfrm>
              <a:off x="4936185" y="1709023"/>
              <a:ext cx="1593716" cy="6903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39.5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56D5185-ED71-EA76-E0FA-36A59101FCBD}"/>
              </a:ext>
            </a:extLst>
          </p:cNvPr>
          <p:cNvSpPr/>
          <p:nvPr/>
        </p:nvSpPr>
        <p:spPr bwMode="auto">
          <a:xfrm>
            <a:off x="8000832" y="1263661"/>
            <a:ext cx="445063" cy="30080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0033CC"/>
                </a:solidFill>
              </a:rPr>
              <a:t> 0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D97FF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39736258-343A-4E20-B770-C47D44260FE9}"/>
              </a:ext>
            </a:extLst>
          </p:cNvPr>
          <p:cNvGrpSpPr/>
          <p:nvPr/>
        </p:nvGrpSpPr>
        <p:grpSpPr>
          <a:xfrm>
            <a:off x="7895780" y="1183229"/>
            <a:ext cx="600604" cy="461665"/>
            <a:chOff x="5005969" y="1688175"/>
            <a:chExt cx="1340790" cy="690360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F0EB70DB-1510-4B68-BAFD-801DD1C73D00}"/>
                </a:ext>
              </a:extLst>
            </p:cNvPr>
            <p:cNvSpPr/>
            <p:nvPr/>
          </p:nvSpPr>
          <p:spPr bwMode="auto">
            <a:xfrm>
              <a:off x="5035838" y="1836127"/>
              <a:ext cx="1260986" cy="40094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ADCE984-9EC3-44C4-9FAE-EDD4C6CB40A9}"/>
                </a:ext>
              </a:extLst>
            </p:cNvPr>
            <p:cNvSpPr txBox="1"/>
            <p:nvPr/>
          </p:nvSpPr>
          <p:spPr>
            <a:xfrm>
              <a:off x="5005969" y="1688175"/>
              <a:ext cx="1340790" cy="6903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  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BB4CF9A-8442-42FF-9A58-BC1C8B9E1F1E}"/>
              </a:ext>
            </a:extLst>
          </p:cNvPr>
          <p:cNvSpPr txBox="1"/>
          <p:nvPr/>
        </p:nvSpPr>
        <p:spPr>
          <a:xfrm>
            <a:off x="4304602" y="4791840"/>
            <a:ext cx="262398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yt</a:t>
            </a:r>
            <a:r>
              <a:rPr lang="en-US" dirty="0">
                <a:solidFill>
                  <a:schemeClr val="bg1"/>
                </a:solidFill>
              </a:rPr>
              <a:t>[1] = 0.78 &gt;0.0, repeat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E0DBE44-2D34-4975-B767-72A1237350B3}"/>
              </a:ext>
            </a:extLst>
          </p:cNvPr>
          <p:cNvGrpSpPr/>
          <p:nvPr/>
        </p:nvGrpSpPr>
        <p:grpSpPr>
          <a:xfrm>
            <a:off x="7909160" y="1183228"/>
            <a:ext cx="625916" cy="461665"/>
            <a:chOff x="5005969" y="1688175"/>
            <a:chExt cx="1340790" cy="6903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9738CB2-B489-26E8-7108-8995FE74085D}"/>
                </a:ext>
              </a:extLst>
            </p:cNvPr>
            <p:cNvSpPr/>
            <p:nvPr/>
          </p:nvSpPr>
          <p:spPr bwMode="auto">
            <a:xfrm>
              <a:off x="5035838" y="1836127"/>
              <a:ext cx="1260986" cy="40094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68E4C3-1292-90E8-35F6-709EF1DA40B0}"/>
                </a:ext>
              </a:extLst>
            </p:cNvPr>
            <p:cNvSpPr txBox="1"/>
            <p:nvPr/>
          </p:nvSpPr>
          <p:spPr>
            <a:xfrm>
              <a:off x="5005969" y="1688175"/>
              <a:ext cx="1340790" cy="6903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  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8" name="Arrow: Down 7">
            <a:extLst>
              <a:ext uri="{FF2B5EF4-FFF2-40B4-BE49-F238E27FC236}">
                <a16:creationId xmlns:a16="http://schemas.microsoft.com/office/drawing/2014/main" id="{FED4770B-ED2E-F0F7-E782-62FA33938567}"/>
              </a:ext>
            </a:extLst>
          </p:cNvPr>
          <p:cNvSpPr/>
          <p:nvPr/>
        </p:nvSpPr>
        <p:spPr bwMode="auto">
          <a:xfrm rot="5400000" flipV="1">
            <a:off x="133331" y="333075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FB64AA-9A48-388E-261C-6D99CDF69044}"/>
              </a:ext>
            </a:extLst>
          </p:cNvPr>
          <p:cNvGrpSpPr/>
          <p:nvPr/>
        </p:nvGrpSpPr>
        <p:grpSpPr>
          <a:xfrm>
            <a:off x="4306092" y="3135132"/>
            <a:ext cx="1569660" cy="461665"/>
            <a:chOff x="6695597" y="5538583"/>
            <a:chExt cx="1569660" cy="4616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4DEDDF-BDDD-F51F-9905-DFBB20E14A53}"/>
                </a:ext>
              </a:extLst>
            </p:cNvPr>
            <p:cNvSpPr/>
            <p:nvPr/>
          </p:nvSpPr>
          <p:spPr bwMode="auto">
            <a:xfrm>
              <a:off x="6823482" y="5632127"/>
              <a:ext cx="536103" cy="2972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6E08EEF-1FC4-E655-A996-66856ECC18A0}"/>
                </a:ext>
              </a:extLst>
            </p:cNvPr>
            <p:cNvSpPr/>
            <p:nvPr/>
          </p:nvSpPr>
          <p:spPr bwMode="auto">
            <a:xfrm>
              <a:off x="7595904" y="5632127"/>
              <a:ext cx="597942" cy="2972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D7225B-173D-015A-79C8-5107F2EC6AB3}"/>
                </a:ext>
              </a:extLst>
            </p:cNvPr>
            <p:cNvSpPr txBox="1"/>
            <p:nvPr/>
          </p:nvSpPr>
          <p:spPr>
            <a:xfrm>
              <a:off x="6695597" y="5538583"/>
              <a:ext cx="1569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dirty="0">
                  <a:solidFill>
                    <a:srgbClr val="0033CC"/>
                  </a:solidFill>
                </a:rPr>
                <a:t>33.5   1.36</a:t>
              </a:r>
              <a:endParaRPr lang="en-US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DB3FAAA-3B08-16F8-5F32-4B79145E8664}"/>
              </a:ext>
            </a:extLst>
          </p:cNvPr>
          <p:cNvSpPr/>
          <p:nvPr/>
        </p:nvSpPr>
        <p:spPr bwMode="auto">
          <a:xfrm rot="5400000" flipV="1">
            <a:off x="-114231" y="348418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C707CB-70B0-72BD-9149-66FD268E13AF}"/>
              </a:ext>
            </a:extLst>
          </p:cNvPr>
          <p:cNvSpPr txBox="1"/>
          <p:nvPr/>
        </p:nvSpPr>
        <p:spPr>
          <a:xfrm>
            <a:off x="4321366" y="5195041"/>
            <a:ext cx="262398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yt</a:t>
            </a:r>
            <a:r>
              <a:rPr lang="en-US" dirty="0">
                <a:solidFill>
                  <a:schemeClr val="bg1"/>
                </a:solidFill>
              </a:rPr>
              <a:t>[2] = 1.36 &gt;0.0, repeat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974576-D8F7-8480-A573-0F147EF320EF}"/>
              </a:ext>
            </a:extLst>
          </p:cNvPr>
          <p:cNvGrpSpPr/>
          <p:nvPr/>
        </p:nvGrpSpPr>
        <p:grpSpPr>
          <a:xfrm>
            <a:off x="4279810" y="3485608"/>
            <a:ext cx="1490066" cy="461665"/>
            <a:chOff x="6704741" y="5513228"/>
            <a:chExt cx="1096068" cy="46166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05251E-5A54-A433-3F07-634645915F3B}"/>
                </a:ext>
              </a:extLst>
            </p:cNvPr>
            <p:cNvSpPr/>
            <p:nvPr/>
          </p:nvSpPr>
          <p:spPr bwMode="auto">
            <a:xfrm>
              <a:off x="6818136" y="5632343"/>
              <a:ext cx="377811" cy="2972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DDAA9A5-C2E3-9D80-DE8A-8431A0DBC007}"/>
                </a:ext>
              </a:extLst>
            </p:cNvPr>
            <p:cNvSpPr/>
            <p:nvPr/>
          </p:nvSpPr>
          <p:spPr bwMode="auto">
            <a:xfrm>
              <a:off x="7390966" y="5622725"/>
              <a:ext cx="377811" cy="2972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85DA126-3AA8-98BA-DDE1-C23E4C307430}"/>
                </a:ext>
              </a:extLst>
            </p:cNvPr>
            <p:cNvSpPr txBox="1"/>
            <p:nvPr/>
          </p:nvSpPr>
          <p:spPr>
            <a:xfrm>
              <a:off x="6704741" y="5513228"/>
              <a:ext cx="10960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dirty="0">
                  <a:solidFill>
                    <a:srgbClr val="FF0000"/>
                  </a:solidFill>
                </a:rPr>
                <a:t>-1.0    -1.0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8B219B8-5F73-9DA1-3B71-9D382654C2D9}"/>
              </a:ext>
            </a:extLst>
          </p:cNvPr>
          <p:cNvSpPr/>
          <p:nvPr/>
        </p:nvSpPr>
        <p:spPr bwMode="auto">
          <a:xfrm rot="5400000" flipV="1">
            <a:off x="-94823" y="347328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A564EE-3E26-CEA0-3CE7-192642F17E3D}"/>
              </a:ext>
            </a:extLst>
          </p:cNvPr>
          <p:cNvSpPr txBox="1"/>
          <p:nvPr/>
        </p:nvSpPr>
        <p:spPr>
          <a:xfrm>
            <a:off x="4297094" y="5608437"/>
            <a:ext cx="286603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yt</a:t>
            </a:r>
            <a:r>
              <a:rPr lang="en-US" dirty="0">
                <a:solidFill>
                  <a:schemeClr val="bg1"/>
                </a:solidFill>
              </a:rPr>
              <a:t>[2] = -1 .0 </a:t>
            </a:r>
            <a:r>
              <a:rPr lang="en-CA" dirty="0">
                <a:solidFill>
                  <a:schemeClr val="bg1"/>
                </a:solidFill>
              </a:rPr>
              <a:t>&lt; 0</a:t>
            </a:r>
            <a:r>
              <a:rPr lang="en-US" dirty="0">
                <a:solidFill>
                  <a:schemeClr val="bg1"/>
                </a:solidFill>
              </a:rPr>
              <a:t>.0,  exit loop</a:t>
            </a: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BDAD7C0A-D4AC-2E17-8C4D-4B0C634366D6}"/>
              </a:ext>
            </a:extLst>
          </p:cNvPr>
          <p:cNvSpPr/>
          <p:nvPr/>
        </p:nvSpPr>
        <p:spPr bwMode="auto">
          <a:xfrm rot="5400000" flipV="1">
            <a:off x="-167125" y="368233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224EF9-F9C6-F779-858F-150E0A794CD6}"/>
              </a:ext>
            </a:extLst>
          </p:cNvPr>
          <p:cNvGrpSpPr/>
          <p:nvPr/>
        </p:nvGrpSpPr>
        <p:grpSpPr>
          <a:xfrm>
            <a:off x="6946273" y="1194476"/>
            <a:ext cx="625915" cy="461665"/>
            <a:chOff x="4704684" y="1691416"/>
            <a:chExt cx="1340791" cy="69036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0B04336-7F7C-73BA-9B98-A3C93E223EF3}"/>
                </a:ext>
              </a:extLst>
            </p:cNvPr>
            <p:cNvSpPr/>
            <p:nvPr/>
          </p:nvSpPr>
          <p:spPr bwMode="auto">
            <a:xfrm>
              <a:off x="5083428" y="1836127"/>
              <a:ext cx="962047" cy="40094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B1EBF8-FDB3-F36F-8C9F-58C023DCCFF0}"/>
                </a:ext>
              </a:extLst>
            </p:cNvPr>
            <p:cNvSpPr txBox="1"/>
            <p:nvPr/>
          </p:nvSpPr>
          <p:spPr>
            <a:xfrm>
              <a:off x="4704684" y="1691416"/>
              <a:ext cx="1340790" cy="6903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  3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96351553-3143-4D53-9977-8A9C478DCB32}"/>
              </a:ext>
            </a:extLst>
          </p:cNvPr>
          <p:cNvSpPr txBox="1"/>
          <p:nvPr/>
        </p:nvSpPr>
        <p:spPr>
          <a:xfrm>
            <a:off x="4260514" y="2413212"/>
            <a:ext cx="84203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 </a:t>
            </a:r>
            <a:r>
              <a:rPr lang="en-US" altLang="zh-TW" sz="2400" dirty="0">
                <a:solidFill>
                  <a:srgbClr val="0033CC"/>
                </a:solidFill>
              </a:rPr>
              <a:t>42.5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AE9FA-0F7F-D407-F1EF-2A0C007671F6}"/>
              </a:ext>
            </a:extLst>
          </p:cNvPr>
          <p:cNvGrpSpPr/>
          <p:nvPr/>
        </p:nvGrpSpPr>
        <p:grpSpPr>
          <a:xfrm>
            <a:off x="7918994" y="1194476"/>
            <a:ext cx="606247" cy="461665"/>
            <a:chOff x="4849607" y="1443461"/>
            <a:chExt cx="1208706" cy="707598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71E82E-7178-CA93-54BF-36820678CD99}"/>
                </a:ext>
              </a:extLst>
            </p:cNvPr>
            <p:cNvSpPr/>
            <p:nvPr/>
          </p:nvSpPr>
          <p:spPr bwMode="auto">
            <a:xfrm>
              <a:off x="5055115" y="1616332"/>
              <a:ext cx="696870" cy="40094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879A85-F5EB-1247-9069-81556160B32F}"/>
                </a:ext>
              </a:extLst>
            </p:cNvPr>
            <p:cNvSpPr txBox="1"/>
            <p:nvPr/>
          </p:nvSpPr>
          <p:spPr>
            <a:xfrm>
              <a:off x="4849607" y="1443461"/>
              <a:ext cx="1208706" cy="7075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  3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358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0" grpId="0" animBg="1"/>
      <p:bldP spid="20" grpId="1" animBg="1"/>
      <p:bldP spid="4" grpId="0" animBg="1"/>
      <p:bldP spid="4" grpId="1" animBg="1"/>
      <p:bldP spid="191" grpId="1" animBg="1"/>
      <p:bldP spid="191" grpId="2" animBg="1"/>
      <p:bldP spid="192" grpId="0" animBg="1"/>
      <p:bldP spid="192" grpId="1" animBg="1"/>
      <p:bldP spid="193" grpId="0" animBg="1"/>
      <p:bldP spid="193" grpId="1" animBg="1"/>
      <p:bldP spid="230" grpId="0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12" grpId="0" animBg="1"/>
      <p:bldP spid="9" grpId="0" animBg="1"/>
      <p:bldP spid="9" grpId="1" animBg="1"/>
      <p:bldP spid="8" grpId="0" animBg="1"/>
      <p:bldP spid="8" grpId="1" animBg="1"/>
      <p:bldP spid="15" grpId="0" animBg="1"/>
      <p:bldP spid="15" grpId="1" animBg="1"/>
      <p:bldP spid="16" grpId="0" animBg="1"/>
      <p:bldP spid="16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F02EB0-A5DC-9A46-4734-3B20C73D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Code Analysis (Velocity)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99580B6-4E22-54AC-FA58-29AFEED2FD97}"/>
              </a:ext>
            </a:extLst>
          </p:cNvPr>
          <p:cNvSpPr txBox="1"/>
          <p:nvPr/>
        </p:nvSpPr>
        <p:spPr>
          <a:xfrm>
            <a:off x="5989685" y="2410821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2E1B61B1-8122-BEB1-1A98-63411E70B22C}"/>
              </a:ext>
            </a:extLst>
          </p:cNvPr>
          <p:cNvSpPr txBox="1"/>
          <p:nvPr/>
        </p:nvSpPr>
        <p:spPr>
          <a:xfrm>
            <a:off x="8024456" y="11865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CF2A67E2-783F-9B7F-54DB-B4CE08ECB83F}"/>
              </a:ext>
            </a:extLst>
          </p:cNvPr>
          <p:cNvSpPr/>
          <p:nvPr/>
        </p:nvSpPr>
        <p:spPr bwMode="auto">
          <a:xfrm rot="16200000">
            <a:off x="-108089" y="3958799"/>
            <a:ext cx="297267" cy="33670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3875EFB-B78D-CD3F-A2F3-21DBA4D6A98F}"/>
              </a:ext>
            </a:extLst>
          </p:cNvPr>
          <p:cNvSpPr/>
          <p:nvPr/>
        </p:nvSpPr>
        <p:spPr bwMode="auto">
          <a:xfrm rot="5400000" flipV="1">
            <a:off x="210200" y="4117073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5BCFB0C5-1276-86FE-5BC1-20B1B456225F}"/>
              </a:ext>
            </a:extLst>
          </p:cNvPr>
          <p:cNvSpPr/>
          <p:nvPr/>
        </p:nvSpPr>
        <p:spPr bwMode="auto">
          <a:xfrm rot="5400000" flipV="1">
            <a:off x="210200" y="4290183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B56DE6-7963-AA8A-3F4B-1F9E3BE0389C}"/>
              </a:ext>
            </a:extLst>
          </p:cNvPr>
          <p:cNvSpPr txBox="1"/>
          <p:nvPr/>
        </p:nvSpPr>
        <p:spPr>
          <a:xfrm>
            <a:off x="6502326" y="2404646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89EEED-D5A1-16AE-8C22-90E0E2C6A0F5}"/>
              </a:ext>
            </a:extLst>
          </p:cNvPr>
          <p:cNvSpPr txBox="1"/>
          <p:nvPr/>
        </p:nvSpPr>
        <p:spPr>
          <a:xfrm>
            <a:off x="5849264" y="2409664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-3.85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B7C47-6D66-9A4F-72CA-247AE85F40A2}"/>
              </a:ext>
            </a:extLst>
          </p:cNvPr>
          <p:cNvSpPr txBox="1"/>
          <p:nvPr/>
        </p:nvSpPr>
        <p:spPr>
          <a:xfrm>
            <a:off x="5849263" y="2782930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-10.8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AC7B48-FF66-9F3A-78B3-E027C043BF61}"/>
              </a:ext>
            </a:extLst>
          </p:cNvPr>
          <p:cNvSpPr txBox="1"/>
          <p:nvPr/>
        </p:nvSpPr>
        <p:spPr>
          <a:xfrm>
            <a:off x="6771826" y="2781772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1.07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A828893F-4C90-64EB-5876-68910B825B48}"/>
              </a:ext>
            </a:extLst>
          </p:cNvPr>
          <p:cNvSpPr/>
          <p:nvPr/>
        </p:nvSpPr>
        <p:spPr bwMode="auto">
          <a:xfrm rot="5400000" flipV="1">
            <a:off x="-108091" y="3943957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363ECE99-321F-DC20-329D-13BB9031BB43}"/>
              </a:ext>
            </a:extLst>
          </p:cNvPr>
          <p:cNvSpPr/>
          <p:nvPr/>
        </p:nvSpPr>
        <p:spPr bwMode="auto">
          <a:xfrm rot="5400000" flipV="1">
            <a:off x="210200" y="4117068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C72001F7-4D02-AFD2-32D2-839D09F44EE9}"/>
              </a:ext>
            </a:extLst>
          </p:cNvPr>
          <p:cNvSpPr/>
          <p:nvPr/>
        </p:nvSpPr>
        <p:spPr bwMode="auto">
          <a:xfrm rot="5400000" flipV="1">
            <a:off x="210201" y="4291730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B60946-B25A-2F4E-16FC-45FD263687BD}"/>
              </a:ext>
            </a:extLst>
          </p:cNvPr>
          <p:cNvSpPr txBox="1"/>
          <p:nvPr/>
        </p:nvSpPr>
        <p:spPr>
          <a:xfrm>
            <a:off x="8024456" y="1186530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3F0268-86B1-8757-3156-3DD2300952F4}"/>
              </a:ext>
            </a:extLst>
          </p:cNvPr>
          <p:cNvSpPr txBox="1"/>
          <p:nvPr/>
        </p:nvSpPr>
        <p:spPr>
          <a:xfrm>
            <a:off x="8024456" y="1186530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5F37EBC5-58B6-3D67-A370-ABF1FD4BB543}"/>
              </a:ext>
            </a:extLst>
          </p:cNvPr>
          <p:cNvSpPr/>
          <p:nvPr/>
        </p:nvSpPr>
        <p:spPr bwMode="auto">
          <a:xfrm rot="5400000" flipV="1">
            <a:off x="-108089" y="3931825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FEB33-7A91-42D6-E31C-D7145BD59137}"/>
              </a:ext>
            </a:extLst>
          </p:cNvPr>
          <p:cNvSpPr txBox="1"/>
          <p:nvPr/>
        </p:nvSpPr>
        <p:spPr>
          <a:xfrm>
            <a:off x="6791192" y="2410821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A16662-24D8-4C3F-890C-EDF1FD833EFE}"/>
              </a:ext>
            </a:extLst>
          </p:cNvPr>
          <p:cNvSpPr txBox="1"/>
          <p:nvPr/>
        </p:nvSpPr>
        <p:spPr>
          <a:xfrm>
            <a:off x="5989684" y="2787948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763F6-83DD-C25D-A3AB-1B9343968270}"/>
              </a:ext>
            </a:extLst>
          </p:cNvPr>
          <p:cNvSpPr txBox="1"/>
          <p:nvPr/>
        </p:nvSpPr>
        <p:spPr>
          <a:xfrm>
            <a:off x="6791191" y="2787947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D5D014-B819-EE38-E934-D87B0EA29D0C}"/>
              </a:ext>
            </a:extLst>
          </p:cNvPr>
          <p:cNvSpPr txBox="1"/>
          <p:nvPr/>
        </p:nvSpPr>
        <p:spPr>
          <a:xfrm>
            <a:off x="4304602" y="4385740"/>
            <a:ext cx="305597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=0 &lt; ndata-1 (2)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enter loop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56E8C8-6C19-7725-C7B5-954F8A167103}"/>
              </a:ext>
            </a:extLst>
          </p:cNvPr>
          <p:cNvSpPr txBox="1"/>
          <p:nvPr/>
        </p:nvSpPr>
        <p:spPr>
          <a:xfrm>
            <a:off x="4304601" y="4762866"/>
            <a:ext cx="2715239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=1 &lt; ndata-1 (2)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bg1"/>
                </a:solidFill>
              </a:rPr>
              <a:t>repeat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5612F8-A211-B393-32B2-3C46BE5CF080}"/>
              </a:ext>
            </a:extLst>
          </p:cNvPr>
          <p:cNvSpPr txBox="1"/>
          <p:nvPr/>
        </p:nvSpPr>
        <p:spPr>
          <a:xfrm>
            <a:off x="4304601" y="5139992"/>
            <a:ext cx="293372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=2 = </a:t>
            </a:r>
            <a:r>
              <a:rPr lang="en-CA" dirty="0">
                <a:solidFill>
                  <a:schemeClr val="bg1"/>
                </a:solidFill>
              </a:rPr>
              <a:t>ndata-1 (2)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bg1"/>
                </a:solidFill>
              </a:rPr>
              <a:t> exit loop</a:t>
            </a:r>
          </a:p>
        </p:txBody>
      </p:sp>
    </p:spTree>
    <p:extLst>
      <p:ext uri="{BB962C8B-B14F-4D97-AF65-F5344CB8AC3E}">
        <p14:creationId xmlns:p14="http://schemas.microsoft.com/office/powerpoint/2010/main" val="367486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/>
      <p:bldP spid="221" grpId="0"/>
      <p:bldP spid="5" grpId="0" animBg="1"/>
      <p:bldP spid="6" grpId="0" animBg="1"/>
      <p:bldP spid="6" grpId="1" animBg="1"/>
      <p:bldP spid="7" grpId="0" animBg="1"/>
      <p:bldP spid="7" grpId="1" animBg="1"/>
      <p:bldP spid="10" grpId="0"/>
      <p:bldP spid="11" grpId="0"/>
      <p:bldP spid="14" grpId="0"/>
      <p:bldP spid="15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19" grpId="1"/>
      <p:bldP spid="20" grpId="0"/>
      <p:bldP spid="21" grpId="0" animBg="1"/>
      <p:bldP spid="22" grpId="0"/>
      <p:bldP spid="23" grpId="0"/>
      <p:bldP spid="24" grpId="0"/>
      <p:bldP spid="25" grpId="1" animBg="1"/>
      <p:bldP spid="26" grpId="0" animBg="1"/>
      <p:bldP spid="26" grpId="1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F02EB0-A5DC-9A46-4734-3B20C73D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Code Analysis (Accelerate)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99580B6-4E22-54AC-FA58-29AFEED2FD97}"/>
              </a:ext>
            </a:extLst>
          </p:cNvPr>
          <p:cNvSpPr txBox="1"/>
          <p:nvPr/>
        </p:nvSpPr>
        <p:spPr>
          <a:xfrm>
            <a:off x="7570272" y="2404646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2E1B61B1-8122-BEB1-1A98-63411E70B22C}"/>
              </a:ext>
            </a:extLst>
          </p:cNvPr>
          <p:cNvSpPr txBox="1"/>
          <p:nvPr/>
        </p:nvSpPr>
        <p:spPr>
          <a:xfrm>
            <a:off x="8024456" y="11865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CF2A67E2-783F-9B7F-54DB-B4CE08ECB83F}"/>
              </a:ext>
            </a:extLst>
          </p:cNvPr>
          <p:cNvSpPr/>
          <p:nvPr/>
        </p:nvSpPr>
        <p:spPr bwMode="auto">
          <a:xfrm rot="16200000">
            <a:off x="-64917" y="4654101"/>
            <a:ext cx="297267" cy="33670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3875EFB-B78D-CD3F-A2F3-21DBA4D6A98F}"/>
              </a:ext>
            </a:extLst>
          </p:cNvPr>
          <p:cNvSpPr/>
          <p:nvPr/>
        </p:nvSpPr>
        <p:spPr bwMode="auto">
          <a:xfrm rot="5400000" flipV="1">
            <a:off x="178810" y="4812375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5BCFB0C5-1276-86FE-5BC1-20B1B456225F}"/>
              </a:ext>
            </a:extLst>
          </p:cNvPr>
          <p:cNvSpPr/>
          <p:nvPr/>
        </p:nvSpPr>
        <p:spPr bwMode="auto">
          <a:xfrm rot="5400000" flipV="1">
            <a:off x="178810" y="4985485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89EEED-D5A1-16AE-8C22-90E0E2C6A0F5}"/>
              </a:ext>
            </a:extLst>
          </p:cNvPr>
          <p:cNvSpPr txBox="1"/>
          <p:nvPr/>
        </p:nvSpPr>
        <p:spPr>
          <a:xfrm>
            <a:off x="7477213" y="2405025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-9.56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AC7B48-FF66-9F3A-78B3-E027C043BF61}"/>
              </a:ext>
            </a:extLst>
          </p:cNvPr>
          <p:cNvSpPr txBox="1"/>
          <p:nvPr/>
        </p:nvSpPr>
        <p:spPr>
          <a:xfrm>
            <a:off x="8392615" y="2398766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0.73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A828893F-4C90-64EB-5876-68910B825B48}"/>
              </a:ext>
            </a:extLst>
          </p:cNvPr>
          <p:cNvSpPr/>
          <p:nvPr/>
        </p:nvSpPr>
        <p:spPr bwMode="auto">
          <a:xfrm rot="5400000" flipV="1">
            <a:off x="-64919" y="4639259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B60946-B25A-2F4E-16FC-45FD263687BD}"/>
              </a:ext>
            </a:extLst>
          </p:cNvPr>
          <p:cNvSpPr txBox="1"/>
          <p:nvPr/>
        </p:nvSpPr>
        <p:spPr>
          <a:xfrm>
            <a:off x="8024456" y="11865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FEB33-7A91-42D6-E31C-D7145BD59137}"/>
              </a:ext>
            </a:extLst>
          </p:cNvPr>
          <p:cNvSpPr txBox="1"/>
          <p:nvPr/>
        </p:nvSpPr>
        <p:spPr>
          <a:xfrm>
            <a:off x="8403161" y="2404645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D5D014-B819-EE38-E934-D87B0EA29D0C}"/>
              </a:ext>
            </a:extLst>
          </p:cNvPr>
          <p:cNvSpPr txBox="1"/>
          <p:nvPr/>
        </p:nvSpPr>
        <p:spPr>
          <a:xfrm>
            <a:off x="4304602" y="4385740"/>
            <a:ext cx="305597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=0 &lt; ndata-1 (1)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enter loop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5612F8-A211-B393-32B2-3C46BE5CF080}"/>
              </a:ext>
            </a:extLst>
          </p:cNvPr>
          <p:cNvSpPr txBox="1"/>
          <p:nvPr/>
        </p:nvSpPr>
        <p:spPr>
          <a:xfrm>
            <a:off x="4318256" y="4842271"/>
            <a:ext cx="293372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=1 = </a:t>
            </a:r>
            <a:r>
              <a:rPr lang="en-CA" dirty="0">
                <a:solidFill>
                  <a:schemeClr val="bg1"/>
                </a:solidFill>
              </a:rPr>
              <a:t>ndata-2 (1)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bg1"/>
                </a:solidFill>
              </a:rPr>
              <a:t> exit loop</a:t>
            </a:r>
          </a:p>
        </p:txBody>
      </p:sp>
    </p:spTree>
    <p:extLst>
      <p:ext uri="{BB962C8B-B14F-4D97-AF65-F5344CB8AC3E}">
        <p14:creationId xmlns:p14="http://schemas.microsoft.com/office/powerpoint/2010/main" val="37161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/>
      <p:bldP spid="221" grpId="0"/>
      <p:bldP spid="5" grpId="0" animBg="1"/>
      <p:bldP spid="6" grpId="0" animBg="1"/>
      <p:bldP spid="6" grpId="1" animBg="1"/>
      <p:bldP spid="7" grpId="0" animBg="1"/>
      <p:bldP spid="7" grpId="1" animBg="1"/>
      <p:bldP spid="11" grpId="0"/>
      <p:bldP spid="15" grpId="0"/>
      <p:bldP spid="16" grpId="0" animBg="1"/>
      <p:bldP spid="19" grpId="0"/>
      <p:bldP spid="22" grpId="0"/>
      <p:bldP spid="25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F02EB0-A5DC-9A46-4734-3B20C73D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Code Analysis (Output)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2E1B61B1-8122-BEB1-1A98-63411E70B22C}"/>
              </a:ext>
            </a:extLst>
          </p:cNvPr>
          <p:cNvSpPr txBox="1"/>
          <p:nvPr/>
        </p:nvSpPr>
        <p:spPr>
          <a:xfrm>
            <a:off x="7924673" y="1180604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CF2A67E2-783F-9B7F-54DB-B4CE08ECB83F}"/>
              </a:ext>
            </a:extLst>
          </p:cNvPr>
          <p:cNvSpPr/>
          <p:nvPr/>
        </p:nvSpPr>
        <p:spPr bwMode="auto">
          <a:xfrm rot="16200000">
            <a:off x="-76571" y="5357621"/>
            <a:ext cx="297267" cy="33670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3875EFB-B78D-CD3F-A2F3-21DBA4D6A98F}"/>
              </a:ext>
            </a:extLst>
          </p:cNvPr>
          <p:cNvSpPr/>
          <p:nvPr/>
        </p:nvSpPr>
        <p:spPr bwMode="auto">
          <a:xfrm rot="5400000" flipV="1">
            <a:off x="-102432" y="5519943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AC7B48-FF66-9F3A-78B3-E027C043BF61}"/>
              </a:ext>
            </a:extLst>
          </p:cNvPr>
          <p:cNvSpPr txBox="1"/>
          <p:nvPr/>
        </p:nvSpPr>
        <p:spPr>
          <a:xfrm>
            <a:off x="8392615" y="2398766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0.73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A828893F-4C90-64EB-5876-68910B825B48}"/>
              </a:ext>
            </a:extLst>
          </p:cNvPr>
          <p:cNvSpPr/>
          <p:nvPr/>
        </p:nvSpPr>
        <p:spPr bwMode="auto">
          <a:xfrm rot="5400000" flipV="1">
            <a:off x="206058" y="5686188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B60946-B25A-2F4E-16FC-45FD263687BD}"/>
              </a:ext>
            </a:extLst>
          </p:cNvPr>
          <p:cNvSpPr txBox="1"/>
          <p:nvPr/>
        </p:nvSpPr>
        <p:spPr>
          <a:xfrm>
            <a:off x="7788710" y="1180603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D5D014-B819-EE38-E934-D87B0EA29D0C}"/>
              </a:ext>
            </a:extLst>
          </p:cNvPr>
          <p:cNvSpPr txBox="1"/>
          <p:nvPr/>
        </p:nvSpPr>
        <p:spPr>
          <a:xfrm>
            <a:off x="4318256" y="4284590"/>
            <a:ext cx="305597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=0 &lt; </a:t>
            </a:r>
            <a:r>
              <a:rPr lang="en-US" dirty="0" err="1">
                <a:solidFill>
                  <a:schemeClr val="bg1"/>
                </a:solidFill>
              </a:rPr>
              <a:t>ndata</a:t>
            </a:r>
            <a:r>
              <a:rPr lang="en-US" dirty="0">
                <a:solidFill>
                  <a:schemeClr val="bg1"/>
                </a:solidFill>
              </a:rPr>
              <a:t> (3)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enter loop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5612F8-A211-B393-32B2-3C46BE5CF080}"/>
              </a:ext>
            </a:extLst>
          </p:cNvPr>
          <p:cNvSpPr txBox="1"/>
          <p:nvPr/>
        </p:nvSpPr>
        <p:spPr>
          <a:xfrm>
            <a:off x="4244272" y="5188751"/>
            <a:ext cx="293372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=3 = </a:t>
            </a:r>
            <a:r>
              <a:rPr lang="en-CA" dirty="0" err="1">
                <a:solidFill>
                  <a:schemeClr val="bg1"/>
                </a:solidFill>
              </a:rPr>
              <a:t>ndata</a:t>
            </a:r>
            <a:r>
              <a:rPr lang="en-CA" dirty="0">
                <a:solidFill>
                  <a:schemeClr val="bg1"/>
                </a:solidFill>
              </a:rPr>
              <a:t> (3)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bg1"/>
                </a:solidFill>
              </a:rPr>
              <a:t> exit loop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89EEED-D5A1-16AE-8C22-90E0E2C6A0F5}"/>
              </a:ext>
            </a:extLst>
          </p:cNvPr>
          <p:cNvSpPr txBox="1"/>
          <p:nvPr/>
        </p:nvSpPr>
        <p:spPr>
          <a:xfrm>
            <a:off x="7442031" y="2398766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-9.56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843776-F32F-DC6B-0FA6-B22E0E64090B}"/>
              </a:ext>
            </a:extLst>
          </p:cNvPr>
          <p:cNvSpPr txBox="1"/>
          <p:nvPr/>
        </p:nvSpPr>
        <p:spPr>
          <a:xfrm>
            <a:off x="4244272" y="556271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>
                <a:solidFill>
                  <a:schemeClr val="tx2"/>
                </a:solidFill>
                <a:latin typeface="Consolas" panose="020B0609020204030204" pitchFamily="49" charset="0"/>
              </a:rPr>
              <a:t>h,t,v,tv,a,ta</a:t>
            </a:r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04DE7C-27B5-E798-CDD3-DC4D0A696428}"/>
              </a:ext>
            </a:extLst>
          </p:cNvPr>
          <p:cNvSpPr txBox="1"/>
          <p:nvPr/>
        </p:nvSpPr>
        <p:spPr>
          <a:xfrm>
            <a:off x="4244272" y="5860966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42.50,0.00,-3.85,0.39,-9.56,0.73</a:t>
            </a:r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D47AA9-D232-6D07-08F6-3BD09172BCB2}"/>
              </a:ext>
            </a:extLst>
          </p:cNvPr>
          <p:cNvSpPr txBox="1"/>
          <p:nvPr/>
        </p:nvSpPr>
        <p:spPr>
          <a:xfrm>
            <a:off x="4244272" y="6159220"/>
            <a:ext cx="4110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39.50,0.78,-10.8,1.07,0.00,0.00</a:t>
            </a:r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6D05DA-00E1-8C70-496A-EB41ACA8E03C}"/>
              </a:ext>
            </a:extLst>
          </p:cNvPr>
          <p:cNvSpPr txBox="1"/>
          <p:nvPr/>
        </p:nvSpPr>
        <p:spPr>
          <a:xfrm>
            <a:off x="4244272" y="6427828"/>
            <a:ext cx="3983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33.50,1.36,0.00,0.00,0.00,0.00</a:t>
            </a:r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B3B65C7-3B85-AD39-DF75-37A526AF6E7D}"/>
              </a:ext>
            </a:extLst>
          </p:cNvPr>
          <p:cNvSpPr/>
          <p:nvPr/>
        </p:nvSpPr>
        <p:spPr bwMode="auto">
          <a:xfrm rot="5400000" flipV="1">
            <a:off x="-96642" y="5529709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B974B2-C7FF-EE1E-BEDF-1796EB716BB1}"/>
              </a:ext>
            </a:extLst>
          </p:cNvPr>
          <p:cNvSpPr txBox="1"/>
          <p:nvPr/>
        </p:nvSpPr>
        <p:spPr>
          <a:xfrm>
            <a:off x="8047773" y="1180604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95E311F3-25E1-C8F8-8032-96BF8CBC0AEB}"/>
              </a:ext>
            </a:extLst>
          </p:cNvPr>
          <p:cNvSpPr/>
          <p:nvPr/>
        </p:nvSpPr>
        <p:spPr bwMode="auto">
          <a:xfrm rot="5400000" flipV="1">
            <a:off x="212179" y="5695959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53CC3E80-B8BC-69A0-80B7-AF3ADFDF49C2}"/>
              </a:ext>
            </a:extLst>
          </p:cNvPr>
          <p:cNvSpPr/>
          <p:nvPr/>
        </p:nvSpPr>
        <p:spPr bwMode="auto">
          <a:xfrm rot="5400000" flipV="1">
            <a:off x="-108553" y="5539476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AE5D44-9E55-C981-6B1C-FED911D87797}"/>
              </a:ext>
            </a:extLst>
          </p:cNvPr>
          <p:cNvSpPr txBox="1"/>
          <p:nvPr/>
        </p:nvSpPr>
        <p:spPr>
          <a:xfrm>
            <a:off x="8163218" y="1180604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10858893-54E2-1700-FB9C-99E69C66B4DC}"/>
              </a:ext>
            </a:extLst>
          </p:cNvPr>
          <p:cNvSpPr/>
          <p:nvPr/>
        </p:nvSpPr>
        <p:spPr bwMode="auto">
          <a:xfrm rot="5400000" flipV="1">
            <a:off x="199937" y="5702558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8478A557-857C-824F-67C2-29CD8D4B8C4D}"/>
              </a:ext>
            </a:extLst>
          </p:cNvPr>
          <p:cNvSpPr/>
          <p:nvPr/>
        </p:nvSpPr>
        <p:spPr bwMode="auto">
          <a:xfrm rot="5400000" flipV="1">
            <a:off x="-108554" y="5542776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3097CB-19A1-7FBE-35FD-FAEEE40DDDF9}"/>
              </a:ext>
            </a:extLst>
          </p:cNvPr>
          <p:cNvSpPr txBox="1"/>
          <p:nvPr/>
        </p:nvSpPr>
        <p:spPr>
          <a:xfrm>
            <a:off x="8312043" y="1170696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FE10C6A2-B73C-396F-001C-AB6B2719A45D}"/>
              </a:ext>
            </a:extLst>
          </p:cNvPr>
          <p:cNvSpPr/>
          <p:nvPr/>
        </p:nvSpPr>
        <p:spPr bwMode="auto">
          <a:xfrm rot="5400000" flipV="1">
            <a:off x="-135881" y="6196360"/>
            <a:ext cx="297271" cy="39065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8D1642-260F-2D43-DEBB-AD10EB4FAA30}"/>
              </a:ext>
            </a:extLst>
          </p:cNvPr>
          <p:cNvSpPr txBox="1"/>
          <p:nvPr/>
        </p:nvSpPr>
        <p:spPr>
          <a:xfrm>
            <a:off x="4318256" y="4618383"/>
            <a:ext cx="305597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=1 &lt; </a:t>
            </a:r>
            <a:r>
              <a:rPr lang="en-US" dirty="0" err="1">
                <a:solidFill>
                  <a:schemeClr val="bg1"/>
                </a:solidFill>
              </a:rPr>
              <a:t>ndata</a:t>
            </a:r>
            <a:r>
              <a:rPr lang="en-US" dirty="0">
                <a:solidFill>
                  <a:schemeClr val="bg1"/>
                </a:solidFill>
              </a:rPr>
              <a:t> (3)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enter loop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4BCD1E-E032-306D-5426-C448FE012D6B}"/>
              </a:ext>
            </a:extLst>
          </p:cNvPr>
          <p:cNvSpPr txBox="1"/>
          <p:nvPr/>
        </p:nvSpPr>
        <p:spPr>
          <a:xfrm>
            <a:off x="4318256" y="4987715"/>
            <a:ext cx="305597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=2 &lt; </a:t>
            </a:r>
            <a:r>
              <a:rPr lang="en-US" dirty="0" err="1">
                <a:solidFill>
                  <a:schemeClr val="bg1"/>
                </a:solidFill>
              </a:rPr>
              <a:t>ndata</a:t>
            </a:r>
            <a:r>
              <a:rPr lang="en-US" dirty="0">
                <a:solidFill>
                  <a:schemeClr val="bg1"/>
                </a:solidFill>
              </a:rPr>
              <a:t> (3)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enter loop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89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/>
      <p:bldP spid="221" grpId="1"/>
      <p:bldP spid="5" grpId="0" animBg="1"/>
      <p:bldP spid="6" grpId="0" animBg="1"/>
      <p:bldP spid="6" grpId="1" animBg="1"/>
      <p:bldP spid="16" grpId="0" animBg="1"/>
      <p:bldP spid="16" grpId="1" animBg="1"/>
      <p:bldP spid="19" grpId="0"/>
      <p:bldP spid="25" grpId="0" animBg="1"/>
      <p:bldP spid="25" grpId="1" animBg="1"/>
      <p:bldP spid="27" grpId="0" animBg="1"/>
      <p:bldP spid="27" grpId="1" animBg="1"/>
      <p:bldP spid="4" grpId="0"/>
      <p:bldP spid="7" grpId="0"/>
      <p:bldP spid="8" grpId="0"/>
      <p:bldP spid="9" grpId="0"/>
      <p:bldP spid="10" grpId="0" animBg="1"/>
      <p:bldP spid="10" grpId="1" animBg="1"/>
      <p:bldP spid="12" grpId="0"/>
      <p:bldP spid="12" grpId="1"/>
      <p:bldP spid="13" grpId="0" animBg="1"/>
      <p:bldP spid="13" grpId="1" animBg="1"/>
      <p:bldP spid="14" grpId="0" animBg="1"/>
      <p:bldP spid="14" grpId="1" animBg="1"/>
      <p:bldP spid="17" grpId="0"/>
      <p:bldP spid="17" grpId="1"/>
      <p:bldP spid="18" grpId="0" animBg="1"/>
      <p:bldP spid="18" grpId="1" animBg="1"/>
      <p:bldP spid="20" grpId="0" animBg="1"/>
      <p:bldP spid="20" grpId="1" animBg="1"/>
      <p:bldP spid="21" grpId="0"/>
      <p:bldP spid="22" grpId="0" animBg="1"/>
      <p:bldP spid="11" grpId="0" animBg="1"/>
      <p:bldP spid="11" grpId="1" animBg="1"/>
      <p:bldP spid="23" grpId="0" animBg="1"/>
      <p:bldP spid="23" grpId="1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10892</TotalTime>
  <Words>612</Words>
  <Application>Microsoft Office PowerPoint</Application>
  <PresentationFormat>On-screen Show (4:3)</PresentationFormat>
  <Paragraphs>210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Aharoni</vt:lpstr>
      <vt:lpstr>Arial</vt:lpstr>
      <vt:lpstr>Calibri</vt:lpstr>
      <vt:lpstr>Cambria Math</vt:lpstr>
      <vt:lpstr>Consolas</vt:lpstr>
      <vt:lpstr>Liberation Sans</vt:lpstr>
      <vt:lpstr>Times New Roman</vt:lpstr>
      <vt:lpstr>Wingdings</vt:lpstr>
      <vt:lpstr>ecp1026</vt:lpstr>
      <vt:lpstr>Falling Objects</vt:lpstr>
      <vt:lpstr>Falling Objects</vt:lpstr>
      <vt:lpstr>Beyond Repetition</vt:lpstr>
      <vt:lpstr>UML Repetition, Run Twice, Files)</vt:lpstr>
      <vt:lpstr> UML Arrays (Run Once)</vt:lpstr>
      <vt:lpstr>Modify Code to Implement Arrays</vt:lpstr>
      <vt:lpstr>Run the Code</vt:lpstr>
      <vt:lpstr>Array Code Analysis (Start)</vt:lpstr>
      <vt:lpstr>Array Code Analysis (Input)</vt:lpstr>
      <vt:lpstr>Array Code Analysis (Velocity)</vt:lpstr>
      <vt:lpstr>Array Code Analysis (Accelerate)</vt:lpstr>
      <vt:lpstr>Array Code Analysis (Output)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469</cp:revision>
  <dcterms:created xsi:type="dcterms:W3CDTF">2021-11-11T14:49:04Z</dcterms:created>
  <dcterms:modified xsi:type="dcterms:W3CDTF">2025-05-26T04:19:09Z</dcterms:modified>
  <cp:category>course</cp:category>
</cp:coreProperties>
</file>