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412" r:id="rId2"/>
    <p:sldId id="328" r:id="rId3"/>
    <p:sldId id="313" r:id="rId4"/>
    <p:sldId id="29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412"/>
            <p14:sldId id="328"/>
            <p14:sldId id="313"/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A8A8A8"/>
    <a:srgbClr val="F3F3F3"/>
    <a:srgbClr val="F4F4F4"/>
    <a:srgbClr val="FBFBFB"/>
    <a:srgbClr val="E6E6E6"/>
    <a:srgbClr val="E0E0E0"/>
    <a:srgbClr val="E1E1E1"/>
    <a:srgbClr val="DCDCD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 autoAdjust="0"/>
  </p:normalViewPr>
  <p:slideViewPr>
    <p:cSldViewPr snapToGrid="0">
      <p:cViewPr varScale="1">
        <p:scale>
          <a:sx n="157" d="100"/>
          <a:sy n="157" d="100"/>
        </p:scale>
        <p:origin x="1872" y="-24"/>
      </p:cViewPr>
      <p:guideLst>
        <p:guide orient="horz" pos="2047"/>
        <p:guide pos="2880"/>
      </p:guideLst>
    </p:cSldViewPr>
  </p:slideViewPr>
  <p:outlineViewPr>
    <p:cViewPr>
      <p:scale>
        <a:sx n="33" d="100"/>
        <a:sy n="33" d="100"/>
      </p:scale>
      <p:origin x="0" y="-18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CDC1B0-0F01-407D-971F-0980412FEC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E32AFC-44A0-4CB9-B2AB-66D48A82F5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89D8F-5E32-4D5F-B1AB-DB232A60B2D0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42FE7-81DF-4302-86D5-F052F1AF45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60E65-DF09-407D-A184-D378AD2F58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15B30-F384-4762-A194-094DDC77C6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3814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2025-03-11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47633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3635" y="3843403"/>
            <a:ext cx="8712984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46666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Data Processing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CF3450F-4679-423A-B9DB-918E0012FB54}"/>
              </a:ext>
            </a:extLst>
          </p:cNvPr>
          <p:cNvSpPr/>
          <p:nvPr/>
        </p:nvSpPr>
        <p:spPr bwMode="auto">
          <a:xfrm>
            <a:off x="108597" y="157453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Read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</a:rPr>
              <a:t>h</a:t>
            </a:r>
            <a:r>
              <a:rPr kumimoji="0" lang="en-US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, t</a:t>
            </a:r>
            <a:r>
              <a:rPr kumimoji="0" lang="en-US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en-IN" sz="1600" b="0" i="0" u="none" strike="noStrike" cap="none" normalizeH="0" baseline="-2500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8A9740C-3A9B-4386-8B43-51FEE6788C65}"/>
              </a:ext>
            </a:extLst>
          </p:cNvPr>
          <p:cNvCxnSpPr>
            <a:cxnSpLocks/>
          </p:cNvCxnSpPr>
          <p:nvPr/>
        </p:nvCxnSpPr>
        <p:spPr bwMode="auto">
          <a:xfrm>
            <a:off x="1383401" y="3717977"/>
            <a:ext cx="2318795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4B75B7C-B778-4919-8FD5-04CDB69528D3}"/>
              </a:ext>
            </a:extLst>
          </p:cNvPr>
          <p:cNvCxnSpPr>
            <a:cxnSpLocks/>
          </p:cNvCxnSpPr>
          <p:nvPr/>
        </p:nvCxnSpPr>
        <p:spPr bwMode="auto">
          <a:xfrm>
            <a:off x="768354" y="1235611"/>
            <a:ext cx="0" cy="33704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E4E48E85-26CE-41EF-8084-43D53B7B1505}"/>
              </a:ext>
            </a:extLst>
          </p:cNvPr>
          <p:cNvSpPr/>
          <p:nvPr/>
        </p:nvSpPr>
        <p:spPr bwMode="auto">
          <a:xfrm>
            <a:off x="604379" y="1004251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D66C0E1-B0DF-4B45-BD07-7E3CB4A68124}"/>
              </a:ext>
            </a:extLst>
          </p:cNvPr>
          <p:cNvCxnSpPr>
            <a:cxnSpLocks/>
          </p:cNvCxnSpPr>
          <p:nvPr/>
        </p:nvCxnSpPr>
        <p:spPr bwMode="auto">
          <a:xfrm>
            <a:off x="2440896" y="1824942"/>
            <a:ext cx="0" cy="188982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A9A36D5-8F24-46CF-83C1-1490995DF7E9}"/>
              </a:ext>
            </a:extLst>
          </p:cNvPr>
          <p:cNvSpPr/>
          <p:nvPr/>
        </p:nvSpPr>
        <p:spPr bwMode="auto">
          <a:xfrm>
            <a:off x="1030714" y="393893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t</a:t>
            </a:r>
            <a:r>
              <a:rPr kumimoji="0" lang="en-US" sz="1600" b="0" i="0" u="none" strike="noStrike" cap="none" normalizeH="0" baseline="-2500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avg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=(t</a:t>
            </a:r>
            <a:r>
              <a:rPr kumimoji="0" lang="en-US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+t</a:t>
            </a:r>
            <a:r>
              <a:rPr kumimoji="0" lang="en-US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)/2</a:t>
            </a:r>
            <a:endParaRPr kumimoji="0" lang="en-IN" sz="1600" b="0" i="0" u="none" strike="noStrike" cap="none" normalizeH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53579CA-7792-41B1-B6B3-5A03EABE478B}"/>
              </a:ext>
            </a:extLst>
          </p:cNvPr>
          <p:cNvCxnSpPr>
            <a:cxnSpLocks/>
          </p:cNvCxnSpPr>
          <p:nvPr/>
        </p:nvCxnSpPr>
        <p:spPr bwMode="auto">
          <a:xfrm>
            <a:off x="1478267" y="1878893"/>
            <a:ext cx="283581" cy="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EA2556D-8573-4E6C-BEDE-A5BC401EA0E8}"/>
              </a:ext>
            </a:extLst>
          </p:cNvPr>
          <p:cNvSpPr/>
          <p:nvPr/>
        </p:nvSpPr>
        <p:spPr bwMode="auto">
          <a:xfrm>
            <a:off x="1761848" y="157265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Read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</a:rPr>
              <a:t>h</a:t>
            </a:r>
            <a:r>
              <a:rPr lang="en-US" sz="1600" baseline="-25000" dirty="0">
                <a:solidFill>
                  <a:schemeClr val="tx2"/>
                </a:solidFill>
                <a:latin typeface="Times New Roman" panose="02020603050405020304" pitchFamily="18" charset="0"/>
              </a:rPr>
              <a:t>2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, t</a:t>
            </a:r>
            <a:r>
              <a:rPr lang="en-US" sz="1600" baseline="-25000" dirty="0">
                <a:solidFill>
                  <a:schemeClr val="tx2"/>
                </a:solidFill>
                <a:latin typeface="Times New Roman" panose="02020603050405020304" pitchFamily="18" charset="0"/>
              </a:rPr>
              <a:t>2</a:t>
            </a:r>
            <a:endParaRPr kumimoji="0" lang="en-IN" sz="1600" b="0" i="0" u="none" strike="noStrike" cap="none" normalizeH="0" baseline="-2500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FB6D1590-9083-45D6-A9C6-C98E1DAEA71C}"/>
                  </a:ext>
                </a:extLst>
              </p:cNvPr>
              <p:cNvSpPr/>
              <p:nvPr/>
            </p:nvSpPr>
            <p:spPr bwMode="auto">
              <a:xfrm>
                <a:off x="2664674" y="3938936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200" b="0" i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1200" b="0" i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n-CA" sz="1200" b="0" i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sz="1200" b="0" i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n-US" sz="1200" b="0" i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den>
                      </m:f>
                      <m:r>
                        <a:rPr lang="en-US" sz="1200" b="0" i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CA" sz="1200" b="0" i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200" b="0" i="0" baseline="-2500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CA" sz="1200" b="0" i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200" b="0" i="0" baseline="-2500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200" b="0" i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200" b="0" i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sz="1200" b="0" i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en-US" sz="1200" b="0" i="0" baseline="-2500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1200" b="0" i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en-US" sz="1200" b="0" i="0" baseline="-2500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200" b="0" i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IN" sz="160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</a:endParaRPr>
              </a:p>
            </p:txBody>
          </p:sp>
        </mc:Choice>
        <mc:Fallback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FB6D1590-9083-45D6-A9C6-C98E1DAEA7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4674" y="3938936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91817B5-5355-4184-B3CE-475F51E0CDB2}"/>
              </a:ext>
            </a:extLst>
          </p:cNvPr>
          <p:cNvCxnSpPr>
            <a:cxnSpLocks/>
          </p:cNvCxnSpPr>
          <p:nvPr/>
        </p:nvCxnSpPr>
        <p:spPr bwMode="auto">
          <a:xfrm>
            <a:off x="1677307" y="3744785"/>
            <a:ext cx="0" cy="1941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0B4498-FFD1-4D23-8F34-0250CC2885D7}"/>
              </a:ext>
            </a:extLst>
          </p:cNvPr>
          <p:cNvCxnSpPr>
            <a:cxnSpLocks/>
          </p:cNvCxnSpPr>
          <p:nvPr/>
        </p:nvCxnSpPr>
        <p:spPr bwMode="auto">
          <a:xfrm>
            <a:off x="3348602" y="3744785"/>
            <a:ext cx="0" cy="1941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320E8B3-8549-427D-B501-649682DD2265}"/>
              </a:ext>
            </a:extLst>
          </p:cNvPr>
          <p:cNvCxnSpPr>
            <a:cxnSpLocks/>
          </p:cNvCxnSpPr>
          <p:nvPr/>
        </p:nvCxnSpPr>
        <p:spPr bwMode="auto">
          <a:xfrm>
            <a:off x="1677307" y="4498379"/>
            <a:ext cx="0" cy="1941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D49B2C9-3DD8-4985-B82B-DA78E7B19153}"/>
              </a:ext>
            </a:extLst>
          </p:cNvPr>
          <p:cNvCxnSpPr>
            <a:cxnSpLocks/>
          </p:cNvCxnSpPr>
          <p:nvPr/>
        </p:nvCxnSpPr>
        <p:spPr bwMode="auto">
          <a:xfrm>
            <a:off x="3348602" y="4498379"/>
            <a:ext cx="0" cy="1941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916D87F-D613-42A4-A873-75EBEE9A7079}"/>
              </a:ext>
            </a:extLst>
          </p:cNvPr>
          <p:cNvCxnSpPr>
            <a:cxnSpLocks/>
          </p:cNvCxnSpPr>
          <p:nvPr/>
        </p:nvCxnSpPr>
        <p:spPr bwMode="auto">
          <a:xfrm>
            <a:off x="1383401" y="4726904"/>
            <a:ext cx="2318795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118EEEE-EE66-467D-8F55-6898BE94B7DB}"/>
              </a:ext>
            </a:extLst>
          </p:cNvPr>
          <p:cNvCxnSpPr>
            <a:cxnSpLocks/>
          </p:cNvCxnSpPr>
          <p:nvPr/>
        </p:nvCxnSpPr>
        <p:spPr bwMode="auto">
          <a:xfrm>
            <a:off x="2486288" y="4754047"/>
            <a:ext cx="0" cy="1941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5342014-F34E-47EF-804D-6A284381C3CF}"/>
              </a:ext>
            </a:extLst>
          </p:cNvPr>
          <p:cNvSpPr/>
          <p:nvPr/>
        </p:nvSpPr>
        <p:spPr bwMode="auto">
          <a:xfrm>
            <a:off x="1801453" y="4957397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</a:rPr>
              <a:t>Save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</a:rPr>
              <a:t>v,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t</a:t>
            </a:r>
            <a:r>
              <a:rPr lang="en-US" sz="1600" baseline="-25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avg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2FB8F55-27A1-4E26-AA1C-A85065DB87A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491203" y="5237119"/>
            <a:ext cx="310252" cy="113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56544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F7537F84-AABA-4A26-B228-356355FA216F}"/>
              </a:ext>
            </a:extLst>
          </p:cNvPr>
          <p:cNvGrpSpPr/>
          <p:nvPr userDrawn="1"/>
        </p:nvGrpSpPr>
        <p:grpSpPr>
          <a:xfrm>
            <a:off x="107957" y="1003611"/>
            <a:ext cx="3925747" cy="4512589"/>
            <a:chOff x="108597" y="1004251"/>
            <a:chExt cx="3925747" cy="4512589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B5CB5B-7844-48DA-93ED-07B2774B6A0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446683" y="2617230"/>
              <a:ext cx="307000" cy="30214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53CCD4F7-D4CA-4E1C-96FE-5495840DE5CA}"/>
                </a:ext>
              </a:extLst>
            </p:cNvPr>
            <p:cNvSpPr/>
            <p:nvPr/>
          </p:nvSpPr>
          <p:spPr bwMode="auto">
            <a:xfrm>
              <a:off x="108597" y="157453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: Single Corner Snipped 25">
              <a:extLst>
                <a:ext uri="{FF2B5EF4-FFF2-40B4-BE49-F238E27FC236}">
                  <a16:creationId xmlns:a16="http://schemas.microsoft.com/office/drawing/2014/main" id="{5C319A55-9DEC-45D8-957B-42AC72A464FC}"/>
                </a:ext>
              </a:extLst>
            </p:cNvPr>
            <p:cNvSpPr/>
            <p:nvPr/>
          </p:nvSpPr>
          <p:spPr bwMode="auto">
            <a:xfrm>
              <a:off x="2700932" y="2289170"/>
              <a:ext cx="1018165" cy="409891"/>
            </a:xfrm>
            <a:prstGeom prst="snip1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C69747E-4061-41F7-A574-B367D0528F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3717977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26227E1-DCB8-4D43-90C6-AF074CB7F4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8354" y="1235611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Flowchart: Connector 28">
              <a:extLst>
                <a:ext uri="{FF2B5EF4-FFF2-40B4-BE49-F238E27FC236}">
                  <a16:creationId xmlns:a16="http://schemas.microsoft.com/office/drawing/2014/main" id="{9BFE2CD8-2EE5-4D2B-B7D0-0C04AB2F2ACB}"/>
                </a:ext>
              </a:extLst>
            </p:cNvPr>
            <p:cNvSpPr/>
            <p:nvPr/>
          </p:nvSpPr>
          <p:spPr bwMode="auto">
            <a:xfrm>
              <a:off x="604379" y="1004251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8AD4AEA-DA93-4FE5-AA8D-EED3046AC3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40896" y="1824942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54333AC0-C9A4-49AA-B6DD-07A89BFCC3B0}"/>
                </a:ext>
              </a:extLst>
            </p:cNvPr>
            <p:cNvSpPr/>
            <p:nvPr/>
          </p:nvSpPr>
          <p:spPr bwMode="auto">
            <a:xfrm>
              <a:off x="1030714" y="39389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16554FD-CCB5-4705-8C47-D3CF61CDCD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78267" y="1878893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BA3C392-F5EF-465C-ADCB-DBE7F3006011}"/>
                </a:ext>
              </a:extLst>
            </p:cNvPr>
            <p:cNvSpPr/>
            <p:nvPr/>
          </p:nvSpPr>
          <p:spPr bwMode="auto">
            <a:xfrm>
              <a:off x="1761848" y="15726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/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36BAB03-4DEE-4F8E-9DF1-30E58B8F85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315777C-9923-4AA7-B492-49947A3AE9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5C6D40C-F448-4095-A771-296BD33469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46DD9C3-B403-4BDA-807B-57AA7B3A9E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C3F9D75-DA52-4915-9F87-4551C0B624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4726904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7DE99E6-858C-43EA-99BE-2AA1117134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86288" y="4754047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3B6103B1-DFC2-4B1B-B0BE-74B3F2F4905E}"/>
                </a:ext>
              </a:extLst>
            </p:cNvPr>
            <p:cNvSpPr/>
            <p:nvPr/>
          </p:nvSpPr>
          <p:spPr bwMode="auto">
            <a:xfrm>
              <a:off x="180145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B89549A-87C7-4E1F-A7A8-1CFC462A7F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6692" y="2392583"/>
              <a:ext cx="171420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CE79777-CBBB-43ED-9154-676E7496AF7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26692" y="2385140"/>
              <a:ext cx="0" cy="256305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97B935F-81F4-4DE0-8F2A-35DDBD21CDD3}"/>
                </a:ext>
              </a:extLst>
            </p:cNvPr>
            <p:cNvCxnSpPr>
              <a:cxnSpLocks/>
              <a:endCxn id="47" idx="3"/>
            </p:cNvCxnSpPr>
            <p:nvPr/>
          </p:nvCxnSpPr>
          <p:spPr bwMode="auto">
            <a:xfrm flipH="1" flipV="1">
              <a:off x="1491203" y="5237119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27528649-6910-41F0-ABDE-546F1F043609}"/>
                </a:ext>
              </a:extLst>
            </p:cNvPr>
            <p:cNvSpPr/>
            <p:nvPr/>
          </p:nvSpPr>
          <p:spPr bwMode="auto">
            <a:xfrm>
              <a:off x="2252013" y="2771250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1556CE05-75C8-4B07-8C2C-F8B54993134C}"/>
                </a:ext>
              </a:extLst>
            </p:cNvPr>
            <p:cNvSpPr/>
            <p:nvPr/>
          </p:nvSpPr>
          <p:spPr bwMode="auto">
            <a:xfrm>
              <a:off x="12153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1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=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lang="en-US" sz="16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 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FE7AA1B-26FC-4570-B84C-3A3F48AD6BD5}"/>
                </a:ext>
              </a:extLst>
            </p:cNvPr>
            <p:cNvSpPr txBox="1"/>
            <p:nvPr/>
          </p:nvSpPr>
          <p:spPr>
            <a:xfrm>
              <a:off x="2370858" y="3098934"/>
              <a:ext cx="891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4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&gt;= 0.0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3DADEDE-8351-4336-9C77-9A784F91A6F6}"/>
                </a:ext>
              </a:extLst>
            </p:cNvPr>
            <p:cNvSpPr/>
            <p:nvPr/>
          </p:nvSpPr>
          <p:spPr bwMode="auto">
            <a:xfrm>
              <a:off x="114041" y="26990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8B69AE-2079-720E-5110-7168A6A7C948}"/>
                </a:ext>
              </a:extLst>
            </p:cNvPr>
            <p:cNvSpPr txBox="1"/>
            <p:nvPr userDrawn="1"/>
          </p:nvSpPr>
          <p:spPr>
            <a:xfrm>
              <a:off x="2654301" y="2350024"/>
              <a:ext cx="11114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More Data?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31DC3D-7586-DCC7-ECE1-376603854BBB}"/>
              </a:ext>
            </a:extLst>
          </p:cNvPr>
          <p:cNvGrpSpPr/>
          <p:nvPr userDrawn="1"/>
        </p:nvGrpSpPr>
        <p:grpSpPr>
          <a:xfrm>
            <a:off x="108597" y="1004251"/>
            <a:ext cx="3925747" cy="4512589"/>
            <a:chOff x="826227" y="1343775"/>
            <a:chExt cx="3925747" cy="45125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5F498E4-B08C-99E1-75EF-66AB4AA2A6EB}"/>
                </a:ext>
              </a:extLst>
            </p:cNvPr>
            <p:cNvSpPr/>
            <p:nvPr/>
          </p:nvSpPr>
          <p:spPr bwMode="auto">
            <a:xfrm>
              <a:off x="826227" y="19140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EF33BD7-0BE2-B835-09D4-B9CBE08579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405750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5010F66-1C16-5015-1F1C-D5BF35DD09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85984" y="1575135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29760C2D-9B93-633B-74AB-54286A2A426C}"/>
                </a:ext>
              </a:extLst>
            </p:cNvPr>
            <p:cNvSpPr/>
            <p:nvPr/>
          </p:nvSpPr>
          <p:spPr bwMode="auto">
            <a:xfrm>
              <a:off x="1322009" y="134377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E3B72C3-4223-4D8E-8A24-655A1D3FD6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8526" y="2164466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9B5F7F6-09D8-78C6-80BF-8A0F4D9BB570}"/>
                </a:ext>
              </a:extLst>
            </p:cNvPr>
            <p:cNvSpPr/>
            <p:nvPr/>
          </p:nvSpPr>
          <p:spPr bwMode="auto">
            <a:xfrm>
              <a:off x="1748344" y="42784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97BB41D-8F3F-6FD7-F5F3-67E7B2353B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5897" y="2218417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8C7294F-B470-3EB3-CBD0-3800892BE814}"/>
                </a:ext>
              </a:extLst>
            </p:cNvPr>
            <p:cNvSpPr/>
            <p:nvPr/>
          </p:nvSpPr>
          <p:spPr bwMode="auto">
            <a:xfrm>
              <a:off x="2479478" y="19121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/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95911E7-47FE-E29E-A58B-5468446563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1234EB0-2804-FC4E-1893-0706EE4C07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4CB7195-FA95-4D07-4A30-BEE31BFCDD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BF4F8FA-F343-FF5A-7718-85BD725C0B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D52F249-25DD-C764-94B0-352DF92025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5066428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99A9C46-B3F5-CF33-732F-09C9886A0B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3918" y="5093571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712D54F-680E-2C8D-3BDC-67DD6FA7AED6}"/>
                </a:ext>
              </a:extLst>
            </p:cNvPr>
            <p:cNvSpPr/>
            <p:nvPr/>
          </p:nvSpPr>
          <p:spPr bwMode="auto">
            <a:xfrm>
              <a:off x="2519083" y="529692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v,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E89C0AE-EB2B-3654-0100-D5FF7765ECB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08833" y="5576643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25322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www.bits2c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dba.info/" TargetMode="Externa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6782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©2024, J. D. White. “From Problem Definition to Solution with UML and ANSI-C”,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6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7"/>
              </a:rPr>
              <a:t>https://www.bits2c.com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endParaRPr lang="en-US" altLang="zh-TW" sz="9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CA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</a:t>
            </a:r>
            <a:r>
              <a:rPr lang="en-US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: Falling Objects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  <p:sldLayoutId id="2147483783" r:id="rId3"/>
    <p:sldLayoutId id="2147483785" r:id="rId4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9C4A1-30EE-919B-D82C-28157963E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Falling Objects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89C96B-E2B3-5212-3365-0A0BA24BEC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Implementing the UML </a:t>
            </a:r>
            <a:br>
              <a:rPr lang="en-CA" dirty="0"/>
            </a:br>
            <a:r>
              <a:rPr lang="en-CA" dirty="0"/>
              <a:t> - Choosing the Functions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989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UML </a:t>
            </a:r>
            <a:r>
              <a:rPr lang="en-US" dirty="0">
                <a:sym typeface="Wingdings" panose="05000000000000000000" pitchFamily="2" charset="2"/>
              </a:rPr>
              <a:t> Functions (1</a:t>
            </a:r>
            <a:r>
              <a:rPr lang="en-US" baseline="30000" dirty="0">
                <a:sym typeface="Wingdings" panose="05000000000000000000" pitchFamily="2" charset="2"/>
              </a:rPr>
              <a:t>st</a:t>
            </a:r>
            <a:r>
              <a:rPr lang="en-US" dirty="0">
                <a:sym typeface="Wingdings" panose="05000000000000000000" pitchFamily="2" charset="2"/>
              </a:rPr>
              <a:t> Program)</a:t>
            </a:r>
            <a:endParaRPr lang="en-IN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EDECEB4-6527-4B94-BE83-7ADD9F6B0F26}"/>
              </a:ext>
            </a:extLst>
          </p:cNvPr>
          <p:cNvSpPr txBox="1"/>
          <p:nvPr/>
        </p:nvSpPr>
        <p:spPr>
          <a:xfrm>
            <a:off x="6064981" y="5811396"/>
            <a:ext cx="2957662" cy="70788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NB: These functions can be reused for acceleration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D545708-2191-49C9-A4E3-824457C7DEAF}"/>
              </a:ext>
            </a:extLst>
          </p:cNvPr>
          <p:cNvGrpSpPr/>
          <p:nvPr/>
        </p:nvGrpSpPr>
        <p:grpSpPr>
          <a:xfrm>
            <a:off x="975007" y="5010158"/>
            <a:ext cx="507350" cy="464917"/>
            <a:chOff x="975007" y="5010158"/>
            <a:chExt cx="507350" cy="464917"/>
          </a:xfrm>
        </p:grpSpPr>
        <p:sp>
          <p:nvSpPr>
            <p:cNvPr id="54" name="Flowchart: Connector 53">
              <a:extLst>
                <a:ext uri="{FF2B5EF4-FFF2-40B4-BE49-F238E27FC236}">
                  <a16:creationId xmlns:a16="http://schemas.microsoft.com/office/drawing/2014/main" id="{662E50AD-959E-4158-9BB5-364D09EFC4A4}"/>
                </a:ext>
              </a:extLst>
            </p:cNvPr>
            <p:cNvSpPr/>
            <p:nvPr/>
          </p:nvSpPr>
          <p:spPr bwMode="auto">
            <a:xfrm>
              <a:off x="1064704" y="508086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Flowchart: Connector 54">
              <a:extLst>
                <a:ext uri="{FF2B5EF4-FFF2-40B4-BE49-F238E27FC236}">
                  <a16:creationId xmlns:a16="http://schemas.microsoft.com/office/drawing/2014/main" id="{177638F9-61AF-467A-B8A3-9E0A7E281D0B}"/>
                </a:ext>
              </a:extLst>
            </p:cNvPr>
            <p:cNvSpPr/>
            <p:nvPr/>
          </p:nvSpPr>
          <p:spPr bwMode="auto">
            <a:xfrm>
              <a:off x="975007" y="5010158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B6A25388-3799-4E65-ABED-E4F050D2EBCF}"/>
              </a:ext>
            </a:extLst>
          </p:cNvPr>
          <p:cNvSpPr txBox="1"/>
          <p:nvPr/>
        </p:nvSpPr>
        <p:spPr>
          <a:xfrm>
            <a:off x="198390" y="5939968"/>
            <a:ext cx="373411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Decide Functions</a:t>
            </a:r>
            <a:endParaRPr lang="en-IN" sz="3200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5DEE57-2278-D040-8BB4-A9B1F93C0E5D}"/>
              </a:ext>
            </a:extLst>
          </p:cNvPr>
          <p:cNvGrpSpPr/>
          <p:nvPr/>
        </p:nvGrpSpPr>
        <p:grpSpPr>
          <a:xfrm>
            <a:off x="4813724" y="1251721"/>
            <a:ext cx="3701254" cy="3129024"/>
            <a:chOff x="4625177" y="1859150"/>
            <a:chExt cx="3701254" cy="3129024"/>
          </a:xfrm>
        </p:grpSpPr>
        <p:sp>
          <p:nvSpPr>
            <p:cNvPr id="4" name="Pentagon 2">
              <a:extLst>
                <a:ext uri="{FF2B5EF4-FFF2-40B4-BE49-F238E27FC236}">
                  <a16:creationId xmlns:a16="http://schemas.microsoft.com/office/drawing/2014/main" id="{1E18D5EC-3B05-B124-03E6-7A0F8963B699}"/>
                </a:ext>
              </a:extLst>
            </p:cNvPr>
            <p:cNvSpPr/>
            <p:nvPr/>
          </p:nvSpPr>
          <p:spPr bwMode="auto">
            <a:xfrm>
              <a:off x="4690950" y="3217866"/>
              <a:ext cx="626532" cy="384090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98D4603-4DF1-6FA3-7203-F7167299905C}"/>
                </a:ext>
              </a:extLst>
            </p:cNvPr>
            <p:cNvSpPr/>
            <p:nvPr/>
          </p:nvSpPr>
          <p:spPr bwMode="auto">
            <a:xfrm>
              <a:off x="5317482" y="3186760"/>
              <a:ext cx="1035804" cy="424005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</a:t>
              </a: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ain()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73CFC97-E8A1-1395-B5A0-2D8A012300BC}"/>
                </a:ext>
              </a:extLst>
            </p:cNvPr>
            <p:cNvSpPr/>
            <p:nvPr/>
          </p:nvSpPr>
          <p:spPr bwMode="auto">
            <a:xfrm>
              <a:off x="4625177" y="1859150"/>
              <a:ext cx="2131759" cy="772755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getFloatPrompt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(3</a:t>
              </a:r>
              <a:r>
                <a:rPr lang="en-GB" sz="2400" baseline="30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rd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party)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208DD7-EFCD-1913-437A-A3E32ED56A62}"/>
                </a:ext>
              </a:extLst>
            </p:cNvPr>
            <p:cNvSpPr/>
            <p:nvPr/>
          </p:nvSpPr>
          <p:spPr bwMode="auto">
            <a:xfrm>
              <a:off x="5005014" y="4177164"/>
              <a:ext cx="1372086" cy="81101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fprintf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(standard)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Down Arrow 10">
              <a:extLst>
                <a:ext uri="{FF2B5EF4-FFF2-40B4-BE49-F238E27FC236}">
                  <a16:creationId xmlns:a16="http://schemas.microsoft.com/office/drawing/2014/main" id="{99FD1C3D-64DC-42EE-954D-99ACB0984B55}"/>
                </a:ext>
              </a:extLst>
            </p:cNvPr>
            <p:cNvSpPr/>
            <p:nvPr/>
          </p:nvSpPr>
          <p:spPr bwMode="auto">
            <a:xfrm>
              <a:off x="5451205" y="2638421"/>
              <a:ext cx="344308" cy="551632"/>
            </a:xfrm>
            <a:prstGeom prst="downArrow">
              <a:avLst>
                <a:gd name="adj1" fmla="val 18890"/>
                <a:gd name="adj2" fmla="val 5356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Down Arrow 12">
              <a:extLst>
                <a:ext uri="{FF2B5EF4-FFF2-40B4-BE49-F238E27FC236}">
                  <a16:creationId xmlns:a16="http://schemas.microsoft.com/office/drawing/2014/main" id="{0235AF63-5514-8CC7-2D10-6E5DCF1075E0}"/>
                </a:ext>
              </a:extLst>
            </p:cNvPr>
            <p:cNvSpPr/>
            <p:nvPr/>
          </p:nvSpPr>
          <p:spPr bwMode="auto">
            <a:xfrm>
              <a:off x="5511792" y="3607471"/>
              <a:ext cx="400810" cy="563177"/>
            </a:xfrm>
            <a:prstGeom prst="downArrow">
              <a:avLst>
                <a:gd name="adj1" fmla="val 14400"/>
                <a:gd name="adj2" fmla="val 5356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Up-Down Arrow 13">
              <a:extLst>
                <a:ext uri="{FF2B5EF4-FFF2-40B4-BE49-F238E27FC236}">
                  <a16:creationId xmlns:a16="http://schemas.microsoft.com/office/drawing/2014/main" id="{5DB25F64-7B39-36E5-0C36-3EF7857D644C}"/>
                </a:ext>
              </a:extLst>
            </p:cNvPr>
            <p:cNvSpPr/>
            <p:nvPr/>
          </p:nvSpPr>
          <p:spPr bwMode="auto">
            <a:xfrm rot="4123109">
              <a:off x="6529691" y="2569249"/>
              <a:ext cx="484632" cy="889793"/>
            </a:xfrm>
            <a:prstGeom prst="upDownArrow">
              <a:avLst>
                <a:gd name="adj1" fmla="val 14400"/>
                <a:gd name="adj2" fmla="val 4644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C21CA2E-EDAA-6269-37EA-48B4B2716FBD}"/>
                </a:ext>
              </a:extLst>
            </p:cNvPr>
            <p:cNvSpPr/>
            <p:nvPr/>
          </p:nvSpPr>
          <p:spPr bwMode="auto">
            <a:xfrm>
              <a:off x="7195751" y="2407184"/>
              <a:ext cx="1115897" cy="78286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cMean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Up-Down Arrow 15">
              <a:extLst>
                <a:ext uri="{FF2B5EF4-FFF2-40B4-BE49-F238E27FC236}">
                  <a16:creationId xmlns:a16="http://schemas.microsoft.com/office/drawing/2014/main" id="{92E0F42C-4D61-AB39-F4CE-2D8A33D85BCA}"/>
                </a:ext>
              </a:extLst>
            </p:cNvPr>
            <p:cNvSpPr/>
            <p:nvPr/>
          </p:nvSpPr>
          <p:spPr bwMode="auto">
            <a:xfrm rot="6472642">
              <a:off x="6537160" y="3282829"/>
              <a:ext cx="484632" cy="892687"/>
            </a:xfrm>
            <a:prstGeom prst="upDownArrow">
              <a:avLst>
                <a:gd name="adj1" fmla="val 14400"/>
                <a:gd name="adj2" fmla="val 4644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B165295-1B91-D5C2-6025-00EFA0BDE5E1}"/>
                </a:ext>
              </a:extLst>
            </p:cNvPr>
            <p:cNvSpPr/>
            <p:nvPr/>
          </p:nvSpPr>
          <p:spPr bwMode="auto">
            <a:xfrm>
              <a:off x="7210534" y="3440261"/>
              <a:ext cx="1115897" cy="869678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cDydt</a:t>
              </a: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D828F00-2EC2-D397-184C-B5557AECA36D}"/>
              </a:ext>
            </a:extLst>
          </p:cNvPr>
          <p:cNvGrpSpPr/>
          <p:nvPr/>
        </p:nvGrpSpPr>
        <p:grpSpPr>
          <a:xfrm>
            <a:off x="3823263" y="4546382"/>
            <a:ext cx="2932369" cy="2007701"/>
            <a:chOff x="-1281254" y="2765909"/>
            <a:chExt cx="2932369" cy="2007701"/>
          </a:xfrm>
        </p:grpSpPr>
        <p:sp>
          <p:nvSpPr>
            <p:cNvPr id="15" name="Rounded Rectangle 3">
              <a:extLst>
                <a:ext uri="{FF2B5EF4-FFF2-40B4-BE49-F238E27FC236}">
                  <a16:creationId xmlns:a16="http://schemas.microsoft.com/office/drawing/2014/main" id="{8278B3AE-09D3-8808-1C28-12EAFF870D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-748513" y="3468978"/>
              <a:ext cx="1185113" cy="528488"/>
            </a:xfrm>
            <a:prstGeom prst="roundRect">
              <a:avLst>
                <a:gd name="adj" fmla="val 31250"/>
              </a:avLst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8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main()</a:t>
              </a:r>
              <a:endParaRPr kumimoji="0" lang="en-ZA" sz="28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E50F1E9-476E-F871-DDB0-4A739D50D39B}"/>
                </a:ext>
              </a:extLst>
            </p:cNvPr>
            <p:cNvSpPr/>
            <p:nvPr/>
          </p:nvSpPr>
          <p:spPr bwMode="auto">
            <a:xfrm>
              <a:off x="-900909" y="2765909"/>
              <a:ext cx="1499056" cy="42235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lnSpcReduction="1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3</a:t>
              </a:r>
              <a:r>
                <a:rPr kumimoji="0" lang="en-GB" sz="2400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rd</a:t>
              </a:r>
              <a:r>
                <a:rPr kumimoji="0" lang="en-GB" sz="240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party</a:t>
              </a:r>
              <a:endParaRPr kumimoji="0" lang="en-ZA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33B921F-9A1C-B6BB-DF7F-B94C167D2D92}"/>
                </a:ext>
              </a:extLst>
            </p:cNvPr>
            <p:cNvSpPr/>
            <p:nvPr/>
          </p:nvSpPr>
          <p:spPr bwMode="auto">
            <a:xfrm>
              <a:off x="-829286" y="4290778"/>
              <a:ext cx="1346660" cy="4828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standard</a:t>
              </a:r>
              <a:endParaRPr kumimoji="0" lang="en-ZA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512F481-3A60-AEC5-3331-EF82E5D0C9FB}"/>
                </a:ext>
              </a:extLst>
            </p:cNvPr>
            <p:cNvSpPr/>
            <p:nvPr/>
          </p:nvSpPr>
          <p:spPr bwMode="auto">
            <a:xfrm>
              <a:off x="806240" y="3494383"/>
              <a:ext cx="844875" cy="464917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own</a:t>
              </a:r>
              <a:endParaRPr kumimoji="0" lang="en-ZA" sz="32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351597E-21CA-D2FE-D8E9-678AE3E30C49}"/>
                </a:ext>
              </a:extLst>
            </p:cNvPr>
            <p:cNvCxnSpPr>
              <a:cxnSpLocks/>
              <a:stCxn id="15" idx="0"/>
              <a:endCxn id="17" idx="2"/>
            </p:cNvCxnSpPr>
            <p:nvPr/>
          </p:nvCxnSpPr>
          <p:spPr bwMode="auto">
            <a:xfrm flipV="1">
              <a:off x="-155956" y="3188260"/>
              <a:ext cx="4575" cy="28071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508B664-C464-65EE-30D7-ABF7665BFE4C}"/>
                </a:ext>
              </a:extLst>
            </p:cNvPr>
            <p:cNvCxnSpPr>
              <a:cxnSpLocks/>
              <a:stCxn id="19" idx="0"/>
              <a:endCxn id="15" idx="2"/>
            </p:cNvCxnSpPr>
            <p:nvPr/>
          </p:nvCxnSpPr>
          <p:spPr bwMode="auto">
            <a:xfrm flipV="1">
              <a:off x="-155956" y="3997466"/>
              <a:ext cx="0" cy="29331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54C30858-8CA2-D689-49D8-371EFCA39BDD}"/>
                </a:ext>
              </a:extLst>
            </p:cNvPr>
            <p:cNvCxnSpPr>
              <a:cxnSpLocks/>
              <a:stCxn id="21" idx="1"/>
              <a:endCxn id="15" idx="3"/>
            </p:cNvCxnSpPr>
            <p:nvPr/>
          </p:nvCxnSpPr>
          <p:spPr bwMode="auto">
            <a:xfrm flipH="1">
              <a:off x="436600" y="3726842"/>
              <a:ext cx="369640" cy="638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7" name="Pentagon 2">
              <a:extLst>
                <a:ext uri="{FF2B5EF4-FFF2-40B4-BE49-F238E27FC236}">
                  <a16:creationId xmlns:a16="http://schemas.microsoft.com/office/drawing/2014/main" id="{3C71F0B3-436F-CABE-2893-62812F1C57ED}"/>
                </a:ext>
              </a:extLst>
            </p:cNvPr>
            <p:cNvSpPr/>
            <p:nvPr/>
          </p:nvSpPr>
          <p:spPr bwMode="auto">
            <a:xfrm>
              <a:off x="-1281254" y="3515665"/>
              <a:ext cx="532741" cy="422352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289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942AB7-8E18-4604-8FED-10894E62D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Functions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Pseudo-code</a:t>
            </a:r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B106C64-59C2-0206-E3C6-4BC65344C5DF}"/>
              </a:ext>
            </a:extLst>
          </p:cNvPr>
          <p:cNvGrpSpPr/>
          <p:nvPr/>
        </p:nvGrpSpPr>
        <p:grpSpPr>
          <a:xfrm>
            <a:off x="0" y="1920233"/>
            <a:ext cx="4396745" cy="4236696"/>
            <a:chOff x="4425670" y="1593031"/>
            <a:chExt cx="4396745" cy="4236696"/>
          </a:xfrm>
        </p:grpSpPr>
        <p:sp>
          <p:nvSpPr>
            <p:cNvPr id="9" name="Pentagon 2">
              <a:extLst>
                <a:ext uri="{FF2B5EF4-FFF2-40B4-BE49-F238E27FC236}">
                  <a16:creationId xmlns:a16="http://schemas.microsoft.com/office/drawing/2014/main" id="{93982A32-23FB-7498-81AC-FDACA0D21816}"/>
                </a:ext>
              </a:extLst>
            </p:cNvPr>
            <p:cNvSpPr/>
            <p:nvPr/>
          </p:nvSpPr>
          <p:spPr bwMode="auto">
            <a:xfrm>
              <a:off x="4425670" y="2961265"/>
              <a:ext cx="530355" cy="404716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36A097-2865-27BC-82FA-ACFFC3755FF9}"/>
                </a:ext>
              </a:extLst>
            </p:cNvPr>
            <p:cNvSpPr/>
            <p:nvPr/>
          </p:nvSpPr>
          <p:spPr bwMode="auto">
            <a:xfrm>
              <a:off x="4960165" y="2918855"/>
              <a:ext cx="1035804" cy="424005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</a:t>
              </a: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ain()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16ADAE-11CC-1A22-9986-2547367A2F36}"/>
                </a:ext>
              </a:extLst>
            </p:cNvPr>
            <p:cNvSpPr/>
            <p:nvPr/>
          </p:nvSpPr>
          <p:spPr bwMode="auto">
            <a:xfrm>
              <a:off x="4625177" y="1859150"/>
              <a:ext cx="2131759" cy="772755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getFloatPrompt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(3</a:t>
              </a:r>
              <a:r>
                <a:rPr lang="en-GB" sz="2400" baseline="30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rd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party)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43EADA-C2B2-00A5-0324-0DD0A80A27F7}"/>
                </a:ext>
              </a:extLst>
            </p:cNvPr>
            <p:cNvSpPr/>
            <p:nvPr/>
          </p:nvSpPr>
          <p:spPr bwMode="auto">
            <a:xfrm>
              <a:off x="4535941" y="5018717"/>
              <a:ext cx="1372086" cy="81101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fprintf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(standard)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Down Arrow 10">
              <a:extLst>
                <a:ext uri="{FF2B5EF4-FFF2-40B4-BE49-F238E27FC236}">
                  <a16:creationId xmlns:a16="http://schemas.microsoft.com/office/drawing/2014/main" id="{E02087FE-7E3C-EF89-0564-46872948BF12}"/>
                </a:ext>
              </a:extLst>
            </p:cNvPr>
            <p:cNvSpPr/>
            <p:nvPr/>
          </p:nvSpPr>
          <p:spPr bwMode="auto">
            <a:xfrm>
              <a:off x="5305913" y="2631905"/>
              <a:ext cx="344308" cy="280434"/>
            </a:xfrm>
            <a:prstGeom prst="downArrow">
              <a:avLst>
                <a:gd name="adj1" fmla="val 18890"/>
                <a:gd name="adj2" fmla="val 5356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Down Arrow 12">
              <a:extLst>
                <a:ext uri="{FF2B5EF4-FFF2-40B4-BE49-F238E27FC236}">
                  <a16:creationId xmlns:a16="http://schemas.microsoft.com/office/drawing/2014/main" id="{D5A00A5C-96DA-CB8F-EC2F-42D7E6F305CA}"/>
                </a:ext>
              </a:extLst>
            </p:cNvPr>
            <p:cNvSpPr/>
            <p:nvPr/>
          </p:nvSpPr>
          <p:spPr bwMode="auto">
            <a:xfrm>
              <a:off x="5046528" y="3341727"/>
              <a:ext cx="400810" cy="1686269"/>
            </a:xfrm>
            <a:prstGeom prst="downArrow">
              <a:avLst>
                <a:gd name="adj1" fmla="val 14400"/>
                <a:gd name="adj2" fmla="val 5356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Up-Down Arrow 13">
              <a:extLst>
                <a:ext uri="{FF2B5EF4-FFF2-40B4-BE49-F238E27FC236}">
                  <a16:creationId xmlns:a16="http://schemas.microsoft.com/office/drawing/2014/main" id="{3C8EE514-0AF4-DDF2-0EF4-C7DECC893F09}"/>
                </a:ext>
              </a:extLst>
            </p:cNvPr>
            <p:cNvSpPr/>
            <p:nvPr/>
          </p:nvSpPr>
          <p:spPr bwMode="auto">
            <a:xfrm rot="3470540">
              <a:off x="6689874" y="1827842"/>
              <a:ext cx="484632" cy="1608125"/>
            </a:xfrm>
            <a:prstGeom prst="upDownArrow">
              <a:avLst>
                <a:gd name="adj1" fmla="val 14400"/>
                <a:gd name="adj2" fmla="val 4644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CE8129A-80D3-C7B8-F720-555B5062AB53}"/>
                </a:ext>
              </a:extLst>
            </p:cNvPr>
            <p:cNvSpPr/>
            <p:nvPr/>
          </p:nvSpPr>
          <p:spPr bwMode="auto">
            <a:xfrm>
              <a:off x="7706518" y="1593031"/>
              <a:ext cx="1115897" cy="78286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cMean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Up-Down Arrow 15">
              <a:extLst>
                <a:ext uri="{FF2B5EF4-FFF2-40B4-BE49-F238E27FC236}">
                  <a16:creationId xmlns:a16="http://schemas.microsoft.com/office/drawing/2014/main" id="{384122C2-54EB-8E82-EC4F-EDE13EC47A48}"/>
                </a:ext>
              </a:extLst>
            </p:cNvPr>
            <p:cNvSpPr/>
            <p:nvPr/>
          </p:nvSpPr>
          <p:spPr bwMode="auto">
            <a:xfrm rot="5400000">
              <a:off x="6607079" y="2328486"/>
              <a:ext cx="484632" cy="1706854"/>
            </a:xfrm>
            <a:prstGeom prst="upDownArrow">
              <a:avLst>
                <a:gd name="adj1" fmla="val 14400"/>
                <a:gd name="adj2" fmla="val 4644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D5B9A8C-504C-D799-0689-D532C3AE0925}"/>
                </a:ext>
              </a:extLst>
            </p:cNvPr>
            <p:cNvSpPr/>
            <p:nvPr/>
          </p:nvSpPr>
          <p:spPr bwMode="auto">
            <a:xfrm>
              <a:off x="7702823" y="2426906"/>
              <a:ext cx="1115897" cy="869678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cDydt</a:t>
              </a: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24E6D0E-2F09-B08A-C080-933FC9080A20}"/>
              </a:ext>
            </a:extLst>
          </p:cNvPr>
          <p:cNvSpPr txBox="1"/>
          <p:nvPr/>
        </p:nvSpPr>
        <p:spPr>
          <a:xfrm>
            <a:off x="104682" y="6097009"/>
            <a:ext cx="373411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>
                <a:solidFill>
                  <a:schemeClr val="bg1"/>
                </a:solidFill>
              </a:rPr>
              <a:t>Write Pseudo Code</a:t>
            </a:r>
            <a:endParaRPr lang="en-IN" sz="3200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BCAFC8-45C4-45EC-6719-22FD072EE844}"/>
              </a:ext>
            </a:extLst>
          </p:cNvPr>
          <p:cNvGrpSpPr/>
          <p:nvPr/>
        </p:nvGrpSpPr>
        <p:grpSpPr>
          <a:xfrm>
            <a:off x="975007" y="5010158"/>
            <a:ext cx="507350" cy="464917"/>
            <a:chOff x="975007" y="5010158"/>
            <a:chExt cx="507350" cy="464917"/>
          </a:xfrm>
        </p:grpSpPr>
        <p:sp>
          <p:nvSpPr>
            <p:cNvPr id="4" name="Flowchart: Connector 3">
              <a:extLst>
                <a:ext uri="{FF2B5EF4-FFF2-40B4-BE49-F238E27FC236}">
                  <a16:creationId xmlns:a16="http://schemas.microsoft.com/office/drawing/2014/main" id="{9DD97F78-9AE2-5166-F7F5-017D1E80A21D}"/>
                </a:ext>
              </a:extLst>
            </p:cNvPr>
            <p:cNvSpPr/>
            <p:nvPr/>
          </p:nvSpPr>
          <p:spPr bwMode="auto">
            <a:xfrm>
              <a:off x="1064704" y="508086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9CDC42C6-C423-9F9C-14AF-4C52753C5396}"/>
                </a:ext>
              </a:extLst>
            </p:cNvPr>
            <p:cNvSpPr/>
            <p:nvPr/>
          </p:nvSpPr>
          <p:spPr bwMode="auto">
            <a:xfrm>
              <a:off x="975007" y="5010158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pic>
        <p:nvPicPr>
          <p:cNvPr id="23" name="Content Placeholder 43">
            <a:extLst>
              <a:ext uri="{FF2B5EF4-FFF2-40B4-BE49-F238E27FC236}">
                <a16:creationId xmlns:a16="http://schemas.microsoft.com/office/drawing/2014/main" id="{16E7B645-C45D-EDA1-041C-28DAE11EE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118" y="1193535"/>
            <a:ext cx="4572000" cy="517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8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72148BE0-36B8-B9DE-6415-083E7BADC7BC}"/>
              </a:ext>
            </a:extLst>
          </p:cNvPr>
          <p:cNvGrpSpPr/>
          <p:nvPr/>
        </p:nvGrpSpPr>
        <p:grpSpPr>
          <a:xfrm>
            <a:off x="-16166" y="1175635"/>
            <a:ext cx="2817514" cy="5430184"/>
            <a:chOff x="-16166" y="1175635"/>
            <a:chExt cx="2817514" cy="5430184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C421EA4-013C-CAC4-862F-B3583DE62462}"/>
                </a:ext>
              </a:extLst>
            </p:cNvPr>
            <p:cNvSpPr/>
            <p:nvPr/>
          </p:nvSpPr>
          <p:spPr bwMode="auto">
            <a:xfrm>
              <a:off x="-15795" y="174591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 h1, t1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E23DEA5-FE92-53B4-E6C0-C3A75EFEDD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129" y="3889361"/>
              <a:ext cx="1937341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BE8F4D5-6935-A194-E5A0-E042CC0788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3962" y="1406995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Flowchart: Connector 32">
              <a:extLst>
                <a:ext uri="{FF2B5EF4-FFF2-40B4-BE49-F238E27FC236}">
                  <a16:creationId xmlns:a16="http://schemas.microsoft.com/office/drawing/2014/main" id="{69B010DE-A353-5C38-4B54-38A11C4FC63A}"/>
                </a:ext>
              </a:extLst>
            </p:cNvPr>
            <p:cNvSpPr/>
            <p:nvPr/>
          </p:nvSpPr>
          <p:spPr bwMode="auto">
            <a:xfrm>
              <a:off x="479987" y="117563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1DDF963-549A-2B3F-A14F-62D21DCC69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040" y="2305357"/>
              <a:ext cx="14595" cy="44774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8204D44-4B84-55DD-BD48-725FBAB44D0C}"/>
                </a:ext>
              </a:extLst>
            </p:cNvPr>
            <p:cNvSpPr/>
            <p:nvPr/>
          </p:nvSpPr>
          <p:spPr bwMode="auto">
            <a:xfrm>
              <a:off x="-16166" y="411032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1DEA55F4-02E9-1BC7-D1C3-2F0B83F97AF6}"/>
                </a:ext>
              </a:extLst>
            </p:cNvPr>
            <p:cNvSpPr/>
            <p:nvPr/>
          </p:nvSpPr>
          <p:spPr bwMode="auto">
            <a:xfrm>
              <a:off x="-1200" y="275310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 h2, t2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F1432063-BD63-1018-43EA-F5FD2758D51B}"/>
                    </a:ext>
                  </a:extLst>
                </p:cNvPr>
                <p:cNvSpPr/>
                <p:nvPr/>
              </p:nvSpPr>
              <p:spPr bwMode="auto">
                <a:xfrm>
                  <a:off x="1431678" y="4110320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F1432063-BD63-1018-43EA-F5FD2758D5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31678" y="4110320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2665FAB-3191-092A-710A-C417F36084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0427" y="391616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D7DBB1D-FD27-58D4-45E6-3EB2A94A62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80938" y="391616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55FA34C-DD6B-5A0F-9AD6-1B8D48EA4A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0427" y="466976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EC24086-7535-72E1-EE58-C7B9C8FEE5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01168" y="4665717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FBD243C-53A0-6075-1300-E33AA39AD7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267" y="4898288"/>
              <a:ext cx="1937341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E824FE9-9E3C-45B5-F1DA-4DE844042E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3496" y="4925431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C0FFF7A0-B8BD-91A8-5D64-462E2CA8FB9B}"/>
                </a:ext>
              </a:extLst>
            </p:cNvPr>
            <p:cNvSpPr/>
            <p:nvPr/>
          </p:nvSpPr>
          <p:spPr bwMode="auto">
            <a:xfrm>
              <a:off x="58661" y="512878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v,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6A7FEB6B-992A-C2DA-CAE1-5864380DC709}"/>
                </a:ext>
              </a:extLst>
            </p:cNvPr>
            <p:cNvCxnSpPr>
              <a:cxnSpLocks/>
              <a:stCxn id="48" idx="2"/>
              <a:endCxn id="53" idx="0"/>
            </p:cNvCxnSpPr>
            <p:nvPr/>
          </p:nvCxnSpPr>
          <p:spPr bwMode="auto">
            <a:xfrm>
              <a:off x="743496" y="5688224"/>
              <a:ext cx="4973" cy="45267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A6592B5-B1F1-7657-7965-99986F89394E}"/>
                </a:ext>
              </a:extLst>
            </p:cNvPr>
            <p:cNvGrpSpPr/>
            <p:nvPr/>
          </p:nvGrpSpPr>
          <p:grpSpPr>
            <a:xfrm>
              <a:off x="494794" y="6140902"/>
              <a:ext cx="507350" cy="464917"/>
              <a:chOff x="975007" y="5010158"/>
              <a:chExt cx="507350" cy="464917"/>
            </a:xfrm>
          </p:grpSpPr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180A760-200C-3085-143C-560F2E24179B}"/>
                  </a:ext>
                </a:extLst>
              </p:cNvPr>
              <p:cNvSpPr/>
              <p:nvPr/>
            </p:nvSpPr>
            <p:spPr bwMode="auto">
              <a:xfrm>
                <a:off x="1064704" y="508086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485C8E65-ECEE-AD17-66B2-8624FB5C39CA}"/>
                  </a:ext>
                </a:extLst>
              </p:cNvPr>
              <p:cNvSpPr/>
              <p:nvPr/>
            </p:nvSpPr>
            <p:spPr bwMode="auto">
              <a:xfrm>
                <a:off x="975007" y="5010158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9028DBB1-0007-64BD-686A-7CFFA0E6F5E4}"/>
                </a:ext>
              </a:extLst>
            </p:cNvPr>
            <p:cNvCxnSpPr>
              <a:cxnSpLocks/>
              <a:stCxn id="39" idx="2"/>
            </p:cNvCxnSpPr>
            <p:nvPr/>
          </p:nvCxnSpPr>
          <p:spPr bwMode="auto">
            <a:xfrm flipH="1">
              <a:off x="676337" y="3312549"/>
              <a:ext cx="7298" cy="54735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4" name="Content Placeholder 43">
            <a:extLst>
              <a:ext uri="{FF2B5EF4-FFF2-40B4-BE49-F238E27FC236}">
                <a16:creationId xmlns:a16="http://schemas.microsoft.com/office/drawing/2014/main" id="{D92F4BD4-630E-CBB1-2FA1-E2447D5CD8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73298" y="1193535"/>
            <a:ext cx="4572000" cy="517578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00A875-3BE9-1DBC-DFD2-5A5B2BC8B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Review</a:t>
            </a:r>
            <a:endParaRPr lang="en-US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0760DAB-BE3A-A478-6E50-4E04B20AA4C0}"/>
              </a:ext>
            </a:extLst>
          </p:cNvPr>
          <p:cNvGrpSpPr/>
          <p:nvPr/>
        </p:nvGrpSpPr>
        <p:grpSpPr>
          <a:xfrm>
            <a:off x="6379695" y="1557717"/>
            <a:ext cx="2527972" cy="745764"/>
            <a:chOff x="6379695" y="1557717"/>
            <a:chExt cx="2527972" cy="745764"/>
          </a:xfrm>
        </p:grpSpPr>
        <p:sp>
          <p:nvSpPr>
            <p:cNvPr id="11" name="Right Brace 10">
              <a:extLst>
                <a:ext uri="{FF2B5EF4-FFF2-40B4-BE49-F238E27FC236}">
                  <a16:creationId xmlns:a16="http://schemas.microsoft.com/office/drawing/2014/main" id="{110A7DAE-6582-644D-38AD-6C5954986E39}"/>
                </a:ext>
              </a:extLst>
            </p:cNvPr>
            <p:cNvSpPr/>
            <p:nvPr/>
          </p:nvSpPr>
          <p:spPr bwMode="auto">
            <a:xfrm>
              <a:off x="6379695" y="1557717"/>
              <a:ext cx="170392" cy="745764"/>
            </a:xfrm>
            <a:prstGeom prst="rightBrace">
              <a:avLst>
                <a:gd name="adj1" fmla="val 31809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ABCD647-AD24-3C7D-CB84-23450006964A}"/>
                </a:ext>
              </a:extLst>
            </p:cNvPr>
            <p:cNvCxnSpPr>
              <a:cxnSpLocks/>
              <a:stCxn id="11" idx="1"/>
              <a:endCxn id="22" idx="1"/>
            </p:cNvCxnSpPr>
            <p:nvPr/>
          </p:nvCxnSpPr>
          <p:spPr bwMode="auto">
            <a:xfrm>
              <a:off x="6550087" y="1897308"/>
              <a:ext cx="987910" cy="558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5ECA6231-7E29-4D3C-A465-3848D1EAA4E6}"/>
                </a:ext>
              </a:extLst>
            </p:cNvPr>
            <p:cNvSpPr/>
            <p:nvPr/>
          </p:nvSpPr>
          <p:spPr bwMode="auto">
            <a:xfrm>
              <a:off x="7537997" y="162317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Prototype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4CF0466-8973-FAA6-CE27-9EE4BB28224B}"/>
              </a:ext>
            </a:extLst>
          </p:cNvPr>
          <p:cNvGrpSpPr/>
          <p:nvPr/>
        </p:nvGrpSpPr>
        <p:grpSpPr>
          <a:xfrm>
            <a:off x="6210625" y="2583202"/>
            <a:ext cx="2716334" cy="1231756"/>
            <a:chOff x="6210625" y="2583202"/>
            <a:chExt cx="2716334" cy="1231756"/>
          </a:xfrm>
        </p:grpSpPr>
        <p:sp>
          <p:nvSpPr>
            <p:cNvPr id="15" name="Right Brace 14">
              <a:extLst>
                <a:ext uri="{FF2B5EF4-FFF2-40B4-BE49-F238E27FC236}">
                  <a16:creationId xmlns:a16="http://schemas.microsoft.com/office/drawing/2014/main" id="{DA7F50D7-5AFE-B363-3160-A51D716B3971}"/>
                </a:ext>
              </a:extLst>
            </p:cNvPr>
            <p:cNvSpPr/>
            <p:nvPr/>
          </p:nvSpPr>
          <p:spPr bwMode="auto">
            <a:xfrm>
              <a:off x="6210625" y="2583202"/>
              <a:ext cx="169068" cy="1231756"/>
            </a:xfrm>
            <a:prstGeom prst="rightBrace">
              <a:avLst>
                <a:gd name="adj1" fmla="val 8333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93748C16-F89A-4565-BB6B-5D9F30728278}"/>
                </a:ext>
              </a:extLst>
            </p:cNvPr>
            <p:cNvSpPr/>
            <p:nvPr/>
          </p:nvSpPr>
          <p:spPr bwMode="auto">
            <a:xfrm>
              <a:off x="7557289" y="285191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Call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7B325F6-4D57-2267-AEAF-92EBD4E45A91}"/>
                </a:ext>
              </a:extLst>
            </p:cNvPr>
            <p:cNvCxnSpPr>
              <a:cxnSpLocks/>
              <a:stCxn id="15" idx="1"/>
              <a:endCxn id="25" idx="1"/>
            </p:cNvCxnSpPr>
            <p:nvPr/>
          </p:nvCxnSpPr>
          <p:spPr bwMode="auto">
            <a:xfrm flipV="1">
              <a:off x="6379693" y="3131633"/>
              <a:ext cx="1177596" cy="1246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6F1387C-623D-DA35-9179-AD0AF5C11C95}"/>
              </a:ext>
            </a:extLst>
          </p:cNvPr>
          <p:cNvGrpSpPr/>
          <p:nvPr/>
        </p:nvGrpSpPr>
        <p:grpSpPr>
          <a:xfrm>
            <a:off x="5436211" y="4361610"/>
            <a:ext cx="3510040" cy="1691272"/>
            <a:chOff x="5436211" y="4361610"/>
            <a:chExt cx="3510040" cy="1691272"/>
          </a:xfrm>
        </p:grpSpPr>
        <p:sp>
          <p:nvSpPr>
            <p:cNvPr id="16" name="Right Brace 15">
              <a:extLst>
                <a:ext uri="{FF2B5EF4-FFF2-40B4-BE49-F238E27FC236}">
                  <a16:creationId xmlns:a16="http://schemas.microsoft.com/office/drawing/2014/main" id="{90165890-53F6-BAF8-3B19-0916C3FA1BC8}"/>
                </a:ext>
              </a:extLst>
            </p:cNvPr>
            <p:cNvSpPr/>
            <p:nvPr/>
          </p:nvSpPr>
          <p:spPr bwMode="auto">
            <a:xfrm>
              <a:off x="5436211" y="4361610"/>
              <a:ext cx="260574" cy="776834"/>
            </a:xfrm>
            <a:prstGeom prst="rightBrace">
              <a:avLst>
                <a:gd name="adj1" fmla="val 8333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E16B3FC-5986-4AEB-A54F-5705BFBF6F07}"/>
                </a:ext>
              </a:extLst>
            </p:cNvPr>
            <p:cNvSpPr/>
            <p:nvPr/>
          </p:nvSpPr>
          <p:spPr bwMode="auto">
            <a:xfrm>
              <a:off x="7576581" y="485343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Definition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2CE85B2-7530-2E37-91AD-6EE294909CB8}"/>
                </a:ext>
              </a:extLst>
            </p:cNvPr>
            <p:cNvCxnSpPr>
              <a:cxnSpLocks/>
              <a:stCxn id="9" idx="1"/>
              <a:endCxn id="28" idx="1"/>
            </p:cNvCxnSpPr>
            <p:nvPr/>
          </p:nvCxnSpPr>
          <p:spPr bwMode="auto">
            <a:xfrm>
              <a:off x="5957359" y="5125989"/>
              <a:ext cx="1619222" cy="717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Right Brace 7">
              <a:extLst>
                <a:ext uri="{FF2B5EF4-FFF2-40B4-BE49-F238E27FC236}">
                  <a16:creationId xmlns:a16="http://schemas.microsoft.com/office/drawing/2014/main" id="{9C9AADBB-BB37-C7FA-C76D-DBAACC852827}"/>
                </a:ext>
              </a:extLst>
            </p:cNvPr>
            <p:cNvSpPr/>
            <p:nvPr/>
          </p:nvSpPr>
          <p:spPr bwMode="auto">
            <a:xfrm>
              <a:off x="5436211" y="5276048"/>
              <a:ext cx="260574" cy="776834"/>
            </a:xfrm>
            <a:prstGeom prst="rightBrace">
              <a:avLst>
                <a:gd name="adj1" fmla="val 8333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55BCBAA6-5B84-B783-903F-6A6E1CB7C0C4}"/>
                </a:ext>
              </a:extLst>
            </p:cNvPr>
            <p:cNvSpPr/>
            <p:nvPr/>
          </p:nvSpPr>
          <p:spPr bwMode="auto">
            <a:xfrm>
              <a:off x="5696785" y="4709643"/>
              <a:ext cx="260574" cy="914322"/>
            </a:xfrm>
            <a:prstGeom prst="rightBrace">
              <a:avLst>
                <a:gd name="adj1" fmla="val 8333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499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10286</TotalTime>
  <Words>121</Words>
  <Application>Microsoft Office PowerPoint</Application>
  <PresentationFormat>On-screen Show (4:3)</PresentationFormat>
  <Paragraphs>42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Aharoni</vt:lpstr>
      <vt:lpstr>Arial</vt:lpstr>
      <vt:lpstr>Calibri</vt:lpstr>
      <vt:lpstr>Cambria Math</vt:lpstr>
      <vt:lpstr>Times New Roman</vt:lpstr>
      <vt:lpstr>Wingdings</vt:lpstr>
      <vt:lpstr>ecp1026</vt:lpstr>
      <vt:lpstr>Falling Objects</vt:lpstr>
      <vt:lpstr>UML  Functions (1st Program)</vt:lpstr>
      <vt:lpstr>Functions  Pseudo-code</vt:lpstr>
      <vt:lpstr>Review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429</cp:revision>
  <dcterms:created xsi:type="dcterms:W3CDTF">2021-11-11T14:49:04Z</dcterms:created>
  <dcterms:modified xsi:type="dcterms:W3CDTF">2025-03-11T03:41:23Z</dcterms:modified>
  <cp:category>course</cp:category>
</cp:coreProperties>
</file>