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413" r:id="rId2"/>
    <p:sldId id="330" r:id="rId3"/>
    <p:sldId id="326" r:id="rId4"/>
    <p:sldId id="327" r:id="rId5"/>
    <p:sldId id="329" r:id="rId6"/>
    <p:sldId id="43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13"/>
            <p14:sldId id="330"/>
            <p14:sldId id="326"/>
            <p14:sldId id="327"/>
            <p14:sldId id="329"/>
            <p14:sldId id="4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F3F3F3"/>
    <a:srgbClr val="F4F4F4"/>
    <a:srgbClr val="FBFBFB"/>
    <a:srgbClr val="E6E6E6"/>
    <a:srgbClr val="E0E0E0"/>
    <a:srgbClr val="E1E1E1"/>
    <a:srgbClr val="DCDCD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62" d="100"/>
          <a:sy n="162" d="100"/>
        </p:scale>
        <p:origin x="1656" y="-36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2025-05-13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16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9BBB03-D941-B4FE-23DA-8B7F67B4E22F}"/>
              </a:ext>
            </a:extLst>
          </p:cNvPr>
          <p:cNvGrpSpPr/>
          <p:nvPr userDrawn="1"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09780-20F4-4EA9-6E91-BF13E6EDA22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D6386C-8347-E2E5-38D0-1B01A136305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36B31-3EF6-4804-7A90-CA87BC95A411}"/>
              </a:ext>
            </a:extLst>
          </p:cNvPr>
          <p:cNvGrpSpPr/>
          <p:nvPr userDrawn="1"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3A27B7-F1E4-768D-A81E-C831AE68B1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BCC47F-20BC-929F-CA59-62BE55F449A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7347F6-2EB0-7ACE-2A8D-1CB88C8775D1}"/>
              </a:ext>
            </a:extLst>
          </p:cNvPr>
          <p:cNvGrpSpPr/>
          <p:nvPr userDrawn="1"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62365-EB6D-7413-E43D-87560D73DED6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556C0-D290-42D9-48BA-D1247B62FF25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C36B6C-6B02-5170-C9C8-7BA09F719BE3}"/>
              </a:ext>
            </a:extLst>
          </p:cNvPr>
          <p:cNvGrpSpPr/>
          <p:nvPr userDrawn="1"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25F84-A10B-C8FE-51DF-2F6C69E9DA5E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9A8D35-1A60-1DFC-D135-4E0EBB8754AB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047C65-104A-5C58-CE8A-7B2964559A91}"/>
              </a:ext>
            </a:extLst>
          </p:cNvPr>
          <p:cNvGrpSpPr/>
          <p:nvPr userDrawn="1"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4BE4E3-4A43-6E5F-5509-029477DD8D4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0EF634-CD44-265B-DA9D-A49D84FC785A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86C9FA-1F53-52D0-A7D0-6EFFC2756B16}"/>
              </a:ext>
            </a:extLst>
          </p:cNvPr>
          <p:cNvGrpSpPr/>
          <p:nvPr userDrawn="1"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A80D9-647A-111E-699F-E959DE4DFEC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485940-8B23-2477-02DC-3B5C61E86F6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56C92F-297B-1B44-897C-0DCC37705422}"/>
              </a:ext>
            </a:extLst>
          </p:cNvPr>
          <p:cNvGrpSpPr/>
          <p:nvPr userDrawn="1"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E3E623-C72B-2F0A-DBF8-24C26CFBB6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29BE4F-8920-3CAD-A2B5-0A372B9E600C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F5D93-8412-9CD3-87EF-3EC0F842CEA6}"/>
              </a:ext>
            </a:extLst>
          </p:cNvPr>
          <p:cNvSpPr txBox="1"/>
          <p:nvPr userDrawn="1"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73B15-7F61-771D-362F-8FAD0B2510BD}"/>
              </a:ext>
            </a:extLst>
          </p:cNvPr>
          <p:cNvSpPr txBox="1"/>
          <p:nvPr userDrawn="1"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72AFF-70ED-A3EC-6C64-E365D850E552}"/>
              </a:ext>
            </a:extLst>
          </p:cNvPr>
          <p:cNvSpPr txBox="1"/>
          <p:nvPr userDrawn="1"/>
        </p:nvSpPr>
        <p:spPr>
          <a:xfrm>
            <a:off x="3981212" y="2310481"/>
            <a:ext cx="117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13ADB6-C7DA-7D77-1E36-3A3E4DB1812B}"/>
              </a:ext>
            </a:extLst>
          </p:cNvPr>
          <p:cNvSpPr txBox="1"/>
          <p:nvPr userDrawn="1"/>
        </p:nvSpPr>
        <p:spPr>
          <a:xfrm>
            <a:off x="5493167" y="2310481"/>
            <a:ext cx="1105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0.78e0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6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D5D2F2-8190-4B87-843B-C895814B2BEE}"/>
              </a:ext>
            </a:extLst>
          </p:cNvPr>
          <p:cNvSpPr txBox="1"/>
          <p:nvPr userDrawn="1"/>
        </p:nvSpPr>
        <p:spPr>
          <a:xfrm>
            <a:off x="3860514" y="953842"/>
            <a:ext cx="1680506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97CAB9-9A10-42D4-8E5D-782C8EBBE435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9FD542B-4618-97C8-E7E9-621D30A35986}"/>
              </a:ext>
            </a:extLst>
          </p:cNvPr>
          <p:cNvGrpSpPr/>
          <p:nvPr userDrawn="1"/>
        </p:nvGrpSpPr>
        <p:grpSpPr>
          <a:xfrm>
            <a:off x="4029732" y="1217601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FA563-9990-4737-EBAE-BE51E713524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83E8A4-398A-FA08-E7FB-DEFB79842A9B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6D0-AAF5-C6E5-566B-8709C34D5DF0}"/>
              </a:ext>
            </a:extLst>
          </p:cNvPr>
          <p:cNvGrpSpPr/>
          <p:nvPr userDrawn="1"/>
        </p:nvGrpSpPr>
        <p:grpSpPr>
          <a:xfrm>
            <a:off x="4029731" y="1969705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51B30-332C-0E1B-4E10-9FB9BF0BA3F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67CDCA-706D-705B-A952-3F2EB7AF288D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0F42-8681-F172-19DC-342ED7E77565}"/>
              </a:ext>
            </a:extLst>
          </p:cNvPr>
          <p:cNvGrpSpPr/>
          <p:nvPr userDrawn="1"/>
        </p:nvGrpSpPr>
        <p:grpSpPr>
          <a:xfrm>
            <a:off x="4044080" y="2721809"/>
            <a:ext cx="1304081" cy="820744"/>
            <a:chOff x="-1539431" y="2559732"/>
            <a:chExt cx="1304081" cy="8207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DD75CD-C4B8-9C76-CC9E-27B50D0C579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2920BE-CBFA-C715-6C3D-73A2DC7853F3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319DBD-81C7-F5B2-7DBF-3A07095F0E82}"/>
              </a:ext>
            </a:extLst>
          </p:cNvPr>
          <p:cNvGrpSpPr/>
          <p:nvPr userDrawn="1"/>
        </p:nvGrpSpPr>
        <p:grpSpPr>
          <a:xfrm>
            <a:off x="4044079" y="3473913"/>
            <a:ext cx="1304081" cy="820744"/>
            <a:chOff x="-1539431" y="2559732"/>
            <a:chExt cx="1304081" cy="8207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250E85-9F47-56FB-C72A-FB3CB252402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DE5369-2473-E24A-FF7E-4495F7929E95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FA3D4-A6A4-19CB-0213-B2CA0BABF41E}"/>
              </a:ext>
            </a:extLst>
          </p:cNvPr>
          <p:cNvGrpSpPr/>
          <p:nvPr userDrawn="1"/>
        </p:nvGrpSpPr>
        <p:grpSpPr>
          <a:xfrm>
            <a:off x="4044079" y="4226017"/>
            <a:ext cx="1304081" cy="820744"/>
            <a:chOff x="-1539431" y="2559732"/>
            <a:chExt cx="1304081" cy="820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66637D-9FD5-B436-2B8C-12B10A7ACF5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75412B-B730-400E-A171-874224624432}"/>
                </a:ext>
              </a:extLst>
            </p:cNvPr>
            <p:cNvSpPr/>
            <p:nvPr/>
          </p:nvSpPr>
          <p:spPr>
            <a:xfrm>
              <a:off x="-1253035" y="2559732"/>
              <a:ext cx="731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dydt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44B7E0-AF84-4DBB-977A-DE261B0B8FE6}"/>
              </a:ext>
            </a:extLst>
          </p:cNvPr>
          <p:cNvGrpSpPr/>
          <p:nvPr userDrawn="1"/>
        </p:nvGrpSpPr>
        <p:grpSpPr>
          <a:xfrm>
            <a:off x="4044078" y="5003806"/>
            <a:ext cx="1304081" cy="820744"/>
            <a:chOff x="-1539431" y="2559732"/>
            <a:chExt cx="1304081" cy="8207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427C6-21D7-F5D2-C154-3525EA6468E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271FEC-DFFD-105D-EC4A-E9637CE0D0F2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4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72427-2048-435E-9832-979E1CD41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8150"/>
            <a:ext cx="3788228" cy="57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7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202C9-21AA-4F53-B672-6804343F1CC1}"/>
              </a:ext>
            </a:extLst>
          </p:cNvPr>
          <p:cNvGrpSpPr/>
          <p:nvPr userDrawn="1"/>
        </p:nvGrpSpPr>
        <p:grpSpPr>
          <a:xfrm>
            <a:off x="3856688" y="845540"/>
            <a:ext cx="1680506" cy="5115274"/>
            <a:chOff x="5891877" y="3335462"/>
            <a:chExt cx="1257904" cy="28567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01D030-E6E9-4D08-A9A7-B51F72434C85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91C4B9-7896-4CA3-909F-4640D39F7A2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D69-755B-4FA8-A5AC-CFD0A71466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1136"/>
            <a:ext cx="3791041" cy="51559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4a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90581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919A7-8474-AC92-48BE-5E52CBA9BB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598"/>
            <a:ext cx="4177237" cy="57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86552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56A88E6-ACDB-B183-3897-F3DCD77C123B}"/>
              </a:ext>
            </a:extLst>
          </p:cNvPr>
          <p:cNvSpPr txBox="1"/>
          <p:nvPr/>
        </p:nvSpPr>
        <p:spPr>
          <a:xfrm>
            <a:off x="8017863" y="117959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CD6A4B-DC5E-B15E-FA13-95733ED3072C}"/>
              </a:ext>
            </a:extLst>
          </p:cNvPr>
          <p:cNvSpPr txBox="1"/>
          <p:nvPr/>
        </p:nvSpPr>
        <p:spPr>
          <a:xfrm>
            <a:off x="7041536" y="118562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-87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D86633-BC13-2C61-D88C-7BB5D91A22CF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5F32085-8795-0BB0-1181-29B6909B4B88}"/>
                </a:ext>
              </a:extLst>
            </p:cNvPr>
            <p:cNvSpPr txBox="1"/>
            <p:nvPr/>
          </p:nvSpPr>
          <p:spPr>
            <a:xfrm>
              <a:off x="4386371" y="265029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646ACE4-C1AB-D99F-DA59-180316483DFC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4EE5CA-D774-8EF9-ECE8-C46DBABFCBFB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D93CED-873F-1721-0CA6-1F054CDBAEB8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8735B28-07F2-ABE7-7FAA-4044439B39A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892CCB-9B75-6932-428D-2A500C139C80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77BB0-ACEF-9B08-4227-305034DBFF95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DDD8F63-3B93-9811-A7B9-F1D81FFE0E8B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39DAD9D-4415-375D-0C65-D3C872613A60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2BA29A7-B6BC-3BC5-641F-E761BEE4E868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A118E8EB-67BA-AF5C-3CD1-3F814FEF1406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86D0C3C-3388-B076-1DA5-6D8787102648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C9E07EC8-A70D-BBD4-2420-C6DEFB861093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1CA48DB-9C4D-73E1-9B86-DD49F48F24E9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6139407-D1D3-04D5-0BB2-401EBEB5542D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3A31A60-2A29-8765-916C-1A57CD41196B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56E153B-97BE-C306-D952-7CCC582C9F77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353090C-9FDF-D7A4-1EA0-57CC1FF20AF6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9B7351B-B019-CE91-C0E6-995C3917C3B8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DED6461-8D4C-6B07-D72F-C2795C11B708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30E5E15-4EDF-6143-67D8-3C0734BA78FC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D927111-D0B1-A0CE-0CEA-BB106812E2DC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62B0F5C7-E089-A904-56F7-C381CCB95F0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6DF88FA-EE09-7411-20AC-66D979D67AB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572DC80-FA23-A570-0675-592D64037ED7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22A6BEC2-9499-4CCD-F398-97A438E4400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14903E76-64FD-9E05-8D7B-8BBF8F108E9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8F13DD9-2A73-69AA-A2B1-3CFD887D3459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029D03B0-3C49-38EC-A93A-490B8A27D45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057E69B3-7898-8902-6EC5-3E9510E0167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80A680B-7463-20B1-46A7-2E361E3BBBBD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4B19AFB-371A-3EA9-7AF6-B667FDDAE78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6C47D311-E5C1-1122-9D53-4AFF9814068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331073C-41E9-3A20-219B-15E54E925C62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1C0154AB-A23D-58BD-DCBE-8C0866462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563DA2F-13EA-F369-AECC-A2F8B9B4D30C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BA177BE-BB62-9BD5-B815-42D45AA67AC7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3EE05DC-E650-B00D-A932-A79F965F303B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D6BA23F-8D14-2333-109B-4C152601B96F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A5ACE98-C5DC-2196-8F2A-112B82C62E97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EA535AAD-091E-5111-65A2-68D5A9AB1AF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A4565C3-A168-4FEF-BB6E-DEC345DAF65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ADA9AA8-32BF-C636-56D3-02650BF5B11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0446AA7-0C75-61FB-3201-E707C465EF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0CCF4F9A-55B3-E54B-54A8-F84CE936B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6E3DFB81-D09A-F295-E56C-43D27D09D519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495DDC24-860E-9E2E-98DD-BE6530BE009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A3D4FF5-1B1B-92DC-2D95-CB3F62DCFBB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B8887E5-FBAD-8872-EE7C-3369333A5090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9221CDA-30E0-26E7-1D3C-28716B3E950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87A5C0-7C46-A921-C40E-D8C0EAE4088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9B5D174-69F8-09D0-021D-CBC72F3E7E59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3E74BEC-0A08-0C86-4C6F-E3CBB0BD2A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EB89AED-E821-D744-790B-773DE4024DD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1310A43-8824-E2CC-2332-21F5282180BE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1E11FF7-E6BB-9040-B134-2D1857FBBE93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210891CE-D056-8700-49B5-BD90533F60C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780CFAF-07E4-45AD-33CF-B45DE64F4FD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E25B76C-F408-3229-890F-3E65708F7CF9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9E7095E-5442-5C33-8129-5E18E75D14C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EF7E0F8-7091-EE8B-2144-875FFA32482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9903E973-CA79-BA0A-047C-9A4909256AFA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EAD3AEC-3F8A-5951-929A-2B08ED9424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95C98B-C586-0DD1-98B7-67E651D411D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B8FB9CE9-FB52-9B53-C1D7-77405E40DD14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2FCC2BA-F3D4-A0C2-2E71-0416FC57283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79AFA7D8-D943-F099-E7BE-0AEC6B3D29F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8032BCF-510E-63D9-1A89-2C52E7203196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6FDD9547-A29D-8F07-2667-0B10AFD03A4B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7D23D31-9DE1-F7A6-8F03-1D7BECF15EF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B96F460-5297-2DE4-B9A8-97C31FC7AFCB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3569788F-27F2-BCF5-C0C0-537FD9210A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9F8854BD-4117-5F42-6140-F4CB8CEA10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DB1E93D-D4DC-5D8D-502D-BEF3BB9B03CD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DB8BE52-EA28-70DD-59C5-8F8FB822F59C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5E718BB-36F3-A7C1-691D-A9E56E97F434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BD61A6A-4BC2-931F-EDFD-1FB2A716B30C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549468F-7A99-465D-48C0-330EBE5188C0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127668B-CE47-F7E9-63AB-7C405E9579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854D5EC-48D1-3124-290A-02078936365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D552FA-AF4E-508F-7F8E-CF901FF12792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FA4109A-6FA9-E2D6-74E9-307AB71B386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DFF2387-86BE-67CA-EFF3-AA2CEAD655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02CBDC0-D3AD-6676-F88D-261A05708E0B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2D34E35-6C07-F991-8185-CD136A2E793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1A29691-9078-A314-687E-7ED6F70DCE2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10C82FA-5746-1A5E-96D4-28274D915E0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7077F70-8FB7-2793-58D8-695F87A7034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3E9A196-9C38-D7FA-CA81-563D63109A5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52F151-1337-BBCA-0B2B-2507925A9BA0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3875D5-8C2B-57CE-83E0-4AFC7AC0C62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86245DA-303F-C851-60DA-2C3C4276A53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ED05947-9A18-4188-76D7-1DD0B32B7C1C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237A5BE-78EC-C205-408B-A5BDF48E0B16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E1DEA5-54C2-56C2-B910-951A703C100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DFAE032-A8F2-AD43-1DB6-701CB16BD31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48006F-3150-ACFB-C2EF-B1705C9564F8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7133369-10C5-6E73-04F9-5FFDDD26CF5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2E13924-F348-3CB3-9544-1470EF226FFF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273AC5C-13C3-9129-4B84-AAA4BC4F15D0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38CE08D-2619-7734-8798-504FF16A03D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CBCBCB9-83A4-5F98-EEB1-59383CAFDB7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0D2F935-9370-7D5E-D8DB-B990BB0ECF1E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26E3271-AF8A-A016-3CB4-A08AE2EA141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5CDD78-010F-F2D2-E013-0C96DE98BB4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BB62946-854E-92FC-02D9-2EE3982C2F9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BF023CA-AE65-BCFD-86B0-E0CA3B26ED7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231E30-1379-8E0A-0ABD-F91C2124935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6F2717-61ED-FAC1-6F26-1F26A59820BD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1E9FD79-A252-B720-88F7-866C7A42B4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809AFC4-66B5-AE96-E4D3-75255A1DD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883C24-A124-346E-A36E-8F27B53A7385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D289CE3-8B21-DB0A-FFAB-F9E02FD7DC7A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F0EABC-AB9D-5F35-AA71-1F5F04C3E24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4D5C11-AE2A-D32C-EE10-5997FF6F4DFA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C6139BD-AA6B-4352-C343-4DBB811A2774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37C78-9D25-3AD2-82CA-581245FEF5AA}"/>
                </a:ext>
              </a:extLst>
            </p:cNvPr>
            <p:cNvSpPr txBox="1"/>
            <p:nvPr userDrawn="1"/>
          </p:nvSpPr>
          <p:spPr>
            <a:xfrm>
              <a:off x="5174467" y="264155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9580B6-4E22-54AC-FA58-29AFEED2FD97}"/>
                </a:ext>
              </a:extLst>
            </p:cNvPr>
            <p:cNvSpPr txBox="1"/>
            <p:nvPr userDrawn="1"/>
          </p:nvSpPr>
          <p:spPr>
            <a:xfrm>
              <a:off x="5962563" y="263281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07A299C-A114-22AC-4790-7B73014DEA74}"/>
                </a:ext>
              </a:extLst>
            </p:cNvPr>
            <p:cNvSpPr txBox="1"/>
            <p:nvPr userDrawn="1"/>
          </p:nvSpPr>
          <p:spPr>
            <a:xfrm>
              <a:off x="6750659" y="2628100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FDEB651-1D0D-9BF7-B732-E0B61351F238}"/>
                </a:ext>
              </a:extLst>
            </p:cNvPr>
            <p:cNvSpPr txBox="1"/>
            <p:nvPr userDrawn="1"/>
          </p:nvSpPr>
          <p:spPr>
            <a:xfrm>
              <a:off x="7554867" y="2623388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42CFA9B-204E-FFD0-1C8B-94D42E41729F}"/>
                </a:ext>
              </a:extLst>
            </p:cNvPr>
            <p:cNvSpPr txBox="1"/>
            <p:nvPr userDrawn="1"/>
          </p:nvSpPr>
          <p:spPr>
            <a:xfrm>
              <a:off x="8402780" y="2610979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1AC951B-246A-E06F-8AFA-51D06E5425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70ADBE-D1D0-3505-62DB-00BFD9D52198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480ABD-5822-D729-97C1-190D8B960161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0E7DC8-7377-7253-543E-2BA1506139F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5B37B0-4BA8-AE74-A3D6-E4726A35DDE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03A5-EC1C-1EFB-EDA2-B7E729389CC8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FA1866-10B8-365E-E9F3-9C557B0DD5FD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41F1D-F649-2205-97F0-A7FAE56E624B}"/>
              </a:ext>
            </a:extLst>
          </p:cNvPr>
          <p:cNvGrpSpPr/>
          <p:nvPr userDrawn="1"/>
        </p:nvGrpSpPr>
        <p:grpSpPr>
          <a:xfrm>
            <a:off x="5025315" y="2421345"/>
            <a:ext cx="267516" cy="1719150"/>
            <a:chOff x="4220347" y="2442158"/>
            <a:chExt cx="267516" cy="1719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F91724-E65C-5207-EB85-7918322B9BF4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4AD863-C2EC-5F98-ADF7-1CA07D301C0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181FE-261D-F2AC-02A6-12611FE795E2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AFFFA8-2B98-90BD-A597-064F7E7CA6F6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CE5409-DE1D-30F3-5A08-03EA5D49ABA5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EA4E94-86D3-AF27-61BB-C4F59E838842}"/>
              </a:ext>
            </a:extLst>
          </p:cNvPr>
          <p:cNvGrpSpPr/>
          <p:nvPr userDrawn="1"/>
        </p:nvGrpSpPr>
        <p:grpSpPr>
          <a:xfrm>
            <a:off x="5818195" y="2416649"/>
            <a:ext cx="267516" cy="1719150"/>
            <a:chOff x="4220347" y="2442158"/>
            <a:chExt cx="267516" cy="1719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C487F7-CBCF-49DD-0EE7-AFB9E339F0C9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0E5773-FCE3-109C-387E-04481C5BB086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411AF-0488-3AEA-B90E-19DE20943218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C0D2DA-CD8B-A2F9-3CD9-F6F00C22504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C376F4-C205-3893-6605-BE6B61D52DBE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A341B86-66E1-E805-E718-C3EAE02A7356}"/>
              </a:ext>
            </a:extLst>
          </p:cNvPr>
          <p:cNvGrpSpPr/>
          <p:nvPr userDrawn="1"/>
        </p:nvGrpSpPr>
        <p:grpSpPr>
          <a:xfrm>
            <a:off x="6627187" y="2411953"/>
            <a:ext cx="267516" cy="1719150"/>
            <a:chOff x="4220347" y="2442158"/>
            <a:chExt cx="267516" cy="171915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E28285-9063-7C86-95DB-0563D99A27D7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56630-5C3D-A965-6EB3-29E47179F385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C6EAB2-EA1D-7DD3-F4F0-B323C28C3CCC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2818D6-D3C3-F6B2-390D-54DFE17FF1BD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2A0153-B8A4-ECBD-000D-7843A9AE6ADA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4C99E5-37DD-4324-F7DC-53C01DB2C316}"/>
              </a:ext>
            </a:extLst>
          </p:cNvPr>
          <p:cNvGrpSpPr/>
          <p:nvPr userDrawn="1"/>
        </p:nvGrpSpPr>
        <p:grpSpPr>
          <a:xfrm>
            <a:off x="7440207" y="2395173"/>
            <a:ext cx="267516" cy="1719150"/>
            <a:chOff x="4220347" y="2442158"/>
            <a:chExt cx="267516" cy="171915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857B0-C738-83B3-608B-700748DB7B63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5CE4C6-FC5B-0630-858B-F4CE31481AD2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6861E7-583C-5D3F-DD53-181AF9D5BA07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D537ED-8B66-BFCB-9F52-11BCAF9FD8C2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C8D6FE-56EA-1DDF-9395-39F3FB8BBC48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ABC82C-1064-F081-E805-7E526D072F79}"/>
              </a:ext>
            </a:extLst>
          </p:cNvPr>
          <p:cNvGrpSpPr/>
          <p:nvPr userDrawn="1"/>
        </p:nvGrpSpPr>
        <p:grpSpPr>
          <a:xfrm>
            <a:off x="8249199" y="2398533"/>
            <a:ext cx="267516" cy="1719150"/>
            <a:chOff x="4220347" y="2442158"/>
            <a:chExt cx="267516" cy="171915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11BF2E-AB5B-7862-4749-447AC0E85F90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54A2F94-F069-773A-28F1-2F6100A18E0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8B6165-C5CD-41A8-74AD-7C5E48204693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7280581-6A3A-A6B6-6DFB-B8C371DEE759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BEBE35-756C-E588-0859-C9954E942BF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5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66408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5C2CCC8-961B-8144-0519-769FC7152059}"/>
                </a:ext>
              </a:extLst>
            </p:cNvPr>
            <p:cNvSpPr txBox="1"/>
            <p:nvPr userDrawn="1"/>
          </p:nvSpPr>
          <p:spPr>
            <a:xfrm>
              <a:off x="7591291" y="3020419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7408D2F-9C69-C049-9B79-C6001E2F4553}"/>
                </a:ext>
              </a:extLst>
            </p:cNvPr>
            <p:cNvSpPr txBox="1"/>
            <p:nvPr userDrawn="1"/>
          </p:nvSpPr>
          <p:spPr>
            <a:xfrm>
              <a:off x="8426109" y="2997267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9F60A0-6A8C-03CF-D38C-7077E5074771}"/>
                </a:ext>
              </a:extLst>
            </p:cNvPr>
            <p:cNvSpPr txBox="1"/>
            <p:nvPr userDrawn="1"/>
          </p:nvSpPr>
          <p:spPr>
            <a:xfrm>
              <a:off x="7591290" y="2673218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D5B068-3315-FF23-BEB7-2D0F360FA649}"/>
                </a:ext>
              </a:extLst>
            </p:cNvPr>
            <p:cNvSpPr txBox="1"/>
            <p:nvPr userDrawn="1"/>
          </p:nvSpPr>
          <p:spPr>
            <a:xfrm>
              <a:off x="8421427" y="263624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0E9ABF-E3E8-0B1F-6332-6EF4D317B3A7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3CCDC0-8DDB-040F-A526-B6151C4D92DF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BD2F0-1FF2-0309-0611-A89E9A78D2A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46F55-1E86-E64F-8741-C123C7C23A1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F8693D-BC9D-2229-A788-C1ABC278CDDF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342750-1561-F7BA-1540-13C6B36147A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29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78490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0168A5-1C27-EB0B-7DEA-EC36C1F512F0}"/>
              </a:ext>
            </a:extLst>
          </p:cNvPr>
          <p:cNvSpPr txBox="1"/>
          <p:nvPr userDrawn="1"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7E44C-484A-0E4A-4610-0C3D688A807E}"/>
              </a:ext>
            </a:extLst>
          </p:cNvPr>
          <p:cNvSpPr txBox="1"/>
          <p:nvPr userDrawn="1"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D05F6-84FA-20BB-A620-6E3C03E12916}"/>
              </a:ext>
            </a:extLst>
          </p:cNvPr>
          <p:cNvSpPr txBox="1"/>
          <p:nvPr userDrawn="1"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5C633-4E60-A08A-0B75-49C326544AA8}"/>
              </a:ext>
            </a:extLst>
          </p:cNvPr>
          <p:cNvSpPr txBox="1"/>
          <p:nvPr userDrawn="1"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DA26-A59F-37BC-12EC-CBBCE0DFF0A4}"/>
              </a:ext>
            </a:extLst>
          </p:cNvPr>
          <p:cNvSpPr txBox="1"/>
          <p:nvPr userDrawn="1"/>
        </p:nvSpPr>
        <p:spPr>
          <a:xfrm>
            <a:off x="7591291" y="2774700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0AEBD-A173-86CD-AD2D-0264B89EBC22}"/>
              </a:ext>
            </a:extLst>
          </p:cNvPr>
          <p:cNvSpPr txBox="1"/>
          <p:nvPr userDrawn="1"/>
        </p:nvSpPr>
        <p:spPr>
          <a:xfrm>
            <a:off x="8426109" y="2751548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2D2D3D-6AB5-DF6F-ED83-6F13D985773E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4FD8E4-1910-8475-BB18-B8D0ACA66695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2B8781-26CA-EDF8-FB11-2E4A34D98D7D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2E71A0-325B-D7D3-BA52-DC5C36FA187A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40B9D7-37FA-7F0D-D935-5D92154FF99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75EC15-493A-92C1-6BDB-5C8BED596391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18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9E37F-EAB4-417F-B248-E5EB8856E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8151"/>
            <a:ext cx="3224151" cy="573578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52767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325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60018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7881C82-D100-4D93-9B69-2311DDC93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5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3224151" y="6115793"/>
            <a:ext cx="59601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8BCC9A1-CFEB-4C70-BEDF-60A42E6ACCAE}"/>
              </a:ext>
            </a:extLst>
          </p:cNvPr>
          <p:cNvSpPr/>
          <p:nvPr/>
        </p:nvSpPr>
        <p:spPr bwMode="auto">
          <a:xfrm>
            <a:off x="3378159" y="962493"/>
            <a:ext cx="2615793" cy="1541343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197D2-DE5E-4864-A9DA-A8740841AB79}"/>
              </a:ext>
            </a:extLst>
          </p:cNvPr>
          <p:cNvSpPr txBox="1"/>
          <p:nvPr/>
        </p:nvSpPr>
        <p:spPr>
          <a:xfrm>
            <a:off x="3532358" y="873721"/>
            <a:ext cx="2509376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 userDrawn="1"/>
        </p:nvSpPr>
        <p:spPr bwMode="auto">
          <a:xfrm>
            <a:off x="5189564" y="135599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63093" cy="3955705"/>
            <a:chOff x="4173790" y="1727166"/>
            <a:chExt cx="763093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48957" cy="3908794"/>
              <a:chOff x="3457297" y="1734108"/>
              <a:chExt cx="748957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284703" y="1748123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187919" y="2745597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201969" y="3443640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196196" y="416104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195734" y="4859799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226208" y="3126056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226208" y="3823735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232682" y="4523428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226208" y="5233387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5047299" y="1746196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4973729" y="273624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4987779" y="3434291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4982006" y="415169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4981544" y="4850450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5012018" y="311670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5012018" y="381438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5018492" y="4514079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5012018" y="5224038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5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08039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95698" cy="3955705"/>
            <a:chOff x="4173790" y="1727166"/>
            <a:chExt cx="795698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2.0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81562" cy="3908794"/>
              <a:chOff x="3457297" y="1734108"/>
              <a:chExt cx="781562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820454" y="1736039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723670" y="2733513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737720" y="343155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731947" y="4148962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731485" y="4847715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761959" y="3113972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761959" y="3811651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768433" y="4511344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761959" y="5221303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6070453" y="1734112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5996883" y="2724164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6010933" y="342220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6005160" y="4139613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6004698" y="483836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6035172" y="3104623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6035172" y="3802302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6041646" y="45019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6035172" y="521195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44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7372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250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85909" cy="3929039"/>
            <a:chOff x="5996883" y="1734112"/>
            <a:chExt cx="885909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812339" cy="3929039"/>
              <a:chOff x="6070453" y="1734112"/>
              <a:chExt cx="812339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5198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0AC20-EC25-408A-8BE9-C387AD710434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F3450F-4679-423A-B9DB-918E0012FB54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A9740C-3A9B-4386-8B43-51FEE6788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B75B7C-B778-4919-8FD5-04CDB6952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E4E48E85-26CE-41EF-8084-43D53B7B1505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66C0E1-B0DF-4B45-BD07-7E3CB4A68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A9A36D5-8F24-46CF-83C1-1490995DF7E9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53579CA-7792-41B1-B6B3-5A03EABE4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A2556D-8573-4E6C-BEDE-A5BC401EA0E8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1817B5-5355-4184-B3CE-475F51E0CD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0B4498-FFD1-4D23-8F34-0250CC288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20E8B3-8549-427D-B501-649682DD2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49B2C9-3DD8-4985-B82B-DA78E7B191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16D87F-D613-42A4-A873-75EBEE9A7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18EEEE-EE66-467D-8F55-6898BE94B7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5342014-F34E-47EF-804D-6A284381C3CF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FB8F55-27A1-4E26-AA1C-A85065DB87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vy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Heavy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631F7B3-975D-B43B-2412-CAB2D95A588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978408891"/>
              </p:ext>
            </p:extLst>
          </p:nvPr>
        </p:nvGraphicFramePr>
        <p:xfrm>
          <a:off x="248830" y="1997332"/>
          <a:ext cx="8304451" cy="3566160"/>
        </p:xfrm>
        <a:graphic>
          <a:graphicData uri="http://schemas.openxmlformats.org/drawingml/2006/table">
            <a:tbl>
              <a:tblPr/>
              <a:tblGrid>
                <a:gridCol w="1085850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213389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2.95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F2480F-F2E9-ECC9-F96D-2E95359AED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6942875"/>
              </p:ext>
            </p:extLst>
          </p:nvPr>
        </p:nvGraphicFramePr>
        <p:xfrm>
          <a:off x="3506380" y="2363092"/>
          <a:ext cx="5046901" cy="3200400"/>
        </p:xfrm>
        <a:graphic>
          <a:graphicData uri="http://schemas.openxmlformats.org/drawingml/2006/table">
            <a:tbl>
              <a:tblPr/>
              <a:tblGrid>
                <a:gridCol w="1213389">
                  <a:extLst>
                    <a:ext uri="{9D8B030D-6E8A-4147-A177-3AD203B41FA5}">
                      <a16:colId xmlns:a16="http://schemas.microsoft.com/office/drawing/2014/main" val="2270245256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843028996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63740274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78699971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0.73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713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1.31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71897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-15.38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-8.75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1.77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10579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-19.15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-10.67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6951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-23.68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-9.48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2.59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126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-27.14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279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856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8F80-E7A2-4E07-97BF-DD02E2F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932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0202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https://www.bits2c.com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3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4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0" r:id="rId2"/>
    <p:sldLayoutId id="2147483674" r:id="rId3"/>
    <p:sldLayoutId id="2147483777" r:id="rId4"/>
    <p:sldLayoutId id="2147483789" r:id="rId5"/>
    <p:sldLayoutId id="2147483778" r:id="rId6"/>
    <p:sldLayoutId id="2147483779" r:id="rId7"/>
    <p:sldLayoutId id="2147483780" r:id="rId8"/>
    <p:sldLayoutId id="2147483781" r:id="rId9"/>
    <p:sldLayoutId id="2147483784" r:id="rId10"/>
    <p:sldLayoutId id="2147483791" r:id="rId11"/>
    <p:sldLayoutId id="2147483792" r:id="rId12"/>
    <p:sldLayoutId id="2147483793" r:id="rId13"/>
    <p:sldLayoutId id="2147483782" r:id="rId14"/>
    <p:sldLayoutId id="2147483786" r:id="rId15"/>
    <p:sldLayoutId id="2147483787" r:id="rId16"/>
    <p:sldLayoutId id="2147483796" r:id="rId17"/>
    <p:sldLayoutId id="2147483795" r:id="rId18"/>
    <p:sldLayoutId id="2147483797" r:id="rId19"/>
    <p:sldLayoutId id="2147483798" r:id="rId20"/>
    <p:sldLayoutId id="2147483799" r:id="rId21"/>
    <p:sldLayoutId id="2147483774" r:id="rId22"/>
    <p:sldLayoutId id="2147483675" r:id="rId23"/>
    <p:sldLayoutId id="2147483676" r:id="rId24"/>
    <p:sldLayoutId id="2147483783" r:id="rId25"/>
    <p:sldLayoutId id="2147483785" r:id="rId26"/>
    <p:sldLayoutId id="2147483678" r:id="rId27"/>
    <p:sldLayoutId id="2147483679" r:id="rId28"/>
    <p:sldLayoutId id="2147483794" r:id="rId29"/>
    <p:sldLayoutId id="2147483788" r:id="rId30"/>
    <p:sldLayoutId id="2147483680" r:id="rId3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244C15-352B-B0AE-E8BE-E4F35E9F6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C18BECC5-7AB3-6382-A304-A80D15A197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Generalizing the Solution 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2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Formalize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UML (Basic)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760A9B-5C7F-4236-B567-B0FF9BBC3D7C}"/>
              </a:ext>
            </a:extLst>
          </p:cNvPr>
          <p:cNvGrpSpPr/>
          <p:nvPr/>
        </p:nvGrpSpPr>
        <p:grpSpPr>
          <a:xfrm>
            <a:off x="975007" y="5010158"/>
            <a:ext cx="507350" cy="464917"/>
            <a:chOff x="975007" y="5010158"/>
            <a:chExt cx="507350" cy="464917"/>
          </a:xfrm>
        </p:grpSpPr>
        <p:sp>
          <p:nvSpPr>
            <p:cNvPr id="64" name="Flowchart: Connector 63">
              <a:extLst>
                <a:ext uri="{FF2B5EF4-FFF2-40B4-BE49-F238E27FC236}">
                  <a16:creationId xmlns:a16="http://schemas.microsoft.com/office/drawing/2014/main" id="{C98683D3-79F1-4854-B4FA-0D23BD00B80E}"/>
                </a:ext>
              </a:extLst>
            </p:cNvPr>
            <p:cNvSpPr/>
            <p:nvPr/>
          </p:nvSpPr>
          <p:spPr bwMode="auto">
            <a:xfrm>
              <a:off x="1064704" y="508086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5" name="Flowchart: Connector 64">
              <a:extLst>
                <a:ext uri="{FF2B5EF4-FFF2-40B4-BE49-F238E27FC236}">
                  <a16:creationId xmlns:a16="http://schemas.microsoft.com/office/drawing/2014/main" id="{7E08F4A8-F019-4AE8-9ACF-231BBC5BC2A5}"/>
                </a:ext>
              </a:extLst>
            </p:cNvPr>
            <p:cNvSpPr/>
            <p:nvPr/>
          </p:nvSpPr>
          <p:spPr bwMode="auto">
            <a:xfrm>
              <a:off x="975007" y="5010158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61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(Using Repetition)</a:t>
            </a:r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D856ADB-798A-4A5E-8F7B-F25428F24AF7}"/>
              </a:ext>
            </a:extLst>
          </p:cNvPr>
          <p:cNvSpPr txBox="1"/>
          <p:nvPr/>
        </p:nvSpPr>
        <p:spPr>
          <a:xfrm>
            <a:off x="4572000" y="4150379"/>
            <a:ext cx="2895423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Need a stop condition.</a:t>
            </a:r>
          </a:p>
          <a:p>
            <a:r>
              <a:rPr lang="en-US" dirty="0">
                <a:solidFill>
                  <a:schemeClr val="bg1"/>
                </a:solidFill>
              </a:rPr>
              <a:t>Choose to input negative time as it will not occur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14E3B1-A195-7D50-E143-8B91BDE74F19}"/>
              </a:ext>
            </a:extLst>
          </p:cNvPr>
          <p:cNvGrpSpPr/>
          <p:nvPr/>
        </p:nvGrpSpPr>
        <p:grpSpPr>
          <a:xfrm>
            <a:off x="2629912" y="2747946"/>
            <a:ext cx="1575026" cy="464917"/>
            <a:chOff x="1902601" y="2691540"/>
            <a:chExt cx="1575026" cy="464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D5F2276-7ED5-63B3-6BD7-89592AC974F8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1532AF7E-E841-0D43-DDD0-EE900CEB2AEF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32A7CB1F-46CB-A9DC-9D71-AD287A6ABD8F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24F54A8-387B-3010-080A-24CE07028B8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02601" y="2907312"/>
              <a:ext cx="1067677" cy="111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7516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Repetition, Run Twice, Files)</a:t>
            </a:r>
            <a:endParaRPr lang="en-IN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D4F2D50-EBE5-49B3-8324-8718C0123B68}"/>
              </a:ext>
            </a:extLst>
          </p:cNvPr>
          <p:cNvCxnSpPr/>
          <p:nvPr/>
        </p:nvCxnSpPr>
        <p:spPr bwMode="auto">
          <a:xfrm>
            <a:off x="4572000" y="925974"/>
            <a:ext cx="0" cy="57742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C54C998-BB56-4633-A1B9-A6B5A869EB17}"/>
              </a:ext>
            </a:extLst>
          </p:cNvPr>
          <p:cNvSpPr txBox="1"/>
          <p:nvPr/>
        </p:nvSpPr>
        <p:spPr>
          <a:xfrm>
            <a:off x="1487004" y="6030381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055DEF8-E018-43AA-86C4-D1F550C07FBE}"/>
              </a:ext>
            </a:extLst>
          </p:cNvPr>
          <p:cNvCxnSpPr>
            <a:cxnSpLocks/>
          </p:cNvCxnSpPr>
          <p:nvPr/>
        </p:nvCxnSpPr>
        <p:spPr bwMode="auto">
          <a:xfrm>
            <a:off x="5519992" y="1230818"/>
            <a:ext cx="0" cy="3370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8" name="Flowchart: Connector 117">
            <a:extLst>
              <a:ext uri="{FF2B5EF4-FFF2-40B4-BE49-F238E27FC236}">
                <a16:creationId xmlns:a16="http://schemas.microsoft.com/office/drawing/2014/main" id="{592A7F06-4E3F-41C9-AFF8-2BE86B8D4CDB}"/>
              </a:ext>
            </a:extLst>
          </p:cNvPr>
          <p:cNvSpPr/>
          <p:nvPr/>
        </p:nvSpPr>
        <p:spPr bwMode="auto">
          <a:xfrm>
            <a:off x="5356017" y="999458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B29682-48D6-D332-71E5-A737187CD727}"/>
              </a:ext>
            </a:extLst>
          </p:cNvPr>
          <p:cNvGrpSpPr/>
          <p:nvPr/>
        </p:nvGrpSpPr>
        <p:grpSpPr>
          <a:xfrm>
            <a:off x="4860235" y="1567861"/>
            <a:ext cx="3925747" cy="3944186"/>
            <a:chOff x="4860235" y="1567861"/>
            <a:chExt cx="3925747" cy="3944186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728ABB3C-492E-4102-84DD-E3B7F4C267EB}"/>
                </a:ext>
              </a:extLst>
            </p:cNvPr>
            <p:cNvSpPr/>
            <p:nvPr/>
          </p:nvSpPr>
          <p:spPr bwMode="auto">
            <a:xfrm>
              <a:off x="4860235" y="156973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5" name="Rectangle: Single Corner Snipped 114">
              <a:extLst>
                <a:ext uri="{FF2B5EF4-FFF2-40B4-BE49-F238E27FC236}">
                  <a16:creationId xmlns:a16="http://schemas.microsoft.com/office/drawing/2014/main" id="{3CBD92CB-04F9-45D9-A48A-ABDA14EFD866}"/>
                </a:ext>
              </a:extLst>
            </p:cNvPr>
            <p:cNvSpPr/>
            <p:nvPr/>
          </p:nvSpPr>
          <p:spPr bwMode="auto">
            <a:xfrm>
              <a:off x="7505321" y="2175402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&lt; 0.0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583038C-6974-444D-BC6D-EC5D6936C5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371318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5C78BB0A-A755-430E-931B-86ADEE2375EB}"/>
                </a:ext>
              </a:extLst>
            </p:cNvPr>
            <p:cNvGrpSpPr/>
            <p:nvPr/>
          </p:nvGrpSpPr>
          <p:grpSpPr>
            <a:xfrm>
              <a:off x="7721915" y="2686747"/>
              <a:ext cx="507350" cy="464917"/>
              <a:chOff x="1198328" y="4746501"/>
              <a:chExt cx="507350" cy="464917"/>
            </a:xfrm>
          </p:grpSpPr>
          <p:sp>
            <p:nvSpPr>
              <p:cNvPr id="141" name="Flowchart: Connector 140">
                <a:extLst>
                  <a:ext uri="{FF2B5EF4-FFF2-40B4-BE49-F238E27FC236}">
                    <a16:creationId xmlns:a16="http://schemas.microsoft.com/office/drawing/2014/main" id="{947C3C86-A55C-428C-9091-E84F086EBCFE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2" name="Flowchart: Connector 141">
                <a:extLst>
                  <a:ext uri="{FF2B5EF4-FFF2-40B4-BE49-F238E27FC236}">
                    <a16:creationId xmlns:a16="http://schemas.microsoft.com/office/drawing/2014/main" id="{AA0E5230-4452-4481-A7B4-62250BF7E705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F0625B3-CC5E-46CD-98BB-2E1BB4BEDE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92534" y="1820149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852ED6E-7E0D-4853-97DE-3FF0CEDFC06E}"/>
                </a:ext>
              </a:extLst>
            </p:cNvPr>
            <p:cNvSpPr/>
            <p:nvPr/>
          </p:nvSpPr>
          <p:spPr bwMode="auto">
            <a:xfrm>
              <a:off x="5782352" y="393414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B218809-C843-49A2-A835-BDB77BE255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29905" y="1874100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9D196DDD-C38E-469B-BA55-5438C20DC7A0}"/>
                </a:ext>
              </a:extLst>
            </p:cNvPr>
            <p:cNvSpPr/>
            <p:nvPr/>
          </p:nvSpPr>
          <p:spPr bwMode="auto">
            <a:xfrm>
              <a:off x="6513486" y="15678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/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B9602F7-43A3-4B97-B57B-905CEDC97E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BB70172-BBC9-4310-A189-0A74FCA89B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7101487-E5AD-4B9F-A366-E05CCD6558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06CCBD6-09CC-4315-B201-659FE5FF3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8D93D07-C934-417D-B5F4-5A9EDCC157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472211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392F739-111A-48E2-9A2D-8DA4AF6D4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7926" y="4749254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00AC2A84-048A-4DD2-ACF6-62E59665972A}"/>
                </a:ext>
              </a:extLst>
            </p:cNvPr>
            <p:cNvSpPr/>
            <p:nvPr/>
          </p:nvSpPr>
          <p:spPr bwMode="auto">
            <a:xfrm>
              <a:off x="655309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D806B8E-9501-4377-851A-A2EA6AFEFD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78330" y="2387790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013F7AF-6B89-4996-8819-2C9F73C9181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78330" y="2380347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F3021856-6F59-42FD-82F1-8C4412FE4FCE}"/>
                </a:ext>
              </a:extLst>
            </p:cNvPr>
            <p:cNvCxnSpPr>
              <a:cxnSpLocks/>
              <a:endCxn id="138" idx="3"/>
            </p:cNvCxnSpPr>
            <p:nvPr/>
          </p:nvCxnSpPr>
          <p:spPr bwMode="auto">
            <a:xfrm flipH="1" flipV="1">
              <a:off x="6242841" y="5232326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B482AFE-FE2E-4727-8E48-5B12C56855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22798" y="2612437"/>
              <a:ext cx="182523" cy="20039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6" name="Diamond 135">
              <a:extLst>
                <a:ext uri="{FF2B5EF4-FFF2-40B4-BE49-F238E27FC236}">
                  <a16:creationId xmlns:a16="http://schemas.microsoft.com/office/drawing/2014/main" id="{E8082009-59CD-4D7C-AEAC-F1C3BEC3069B}"/>
                </a:ext>
              </a:extLst>
            </p:cNvPr>
            <p:cNvSpPr/>
            <p:nvPr/>
          </p:nvSpPr>
          <p:spPr bwMode="auto">
            <a:xfrm>
              <a:off x="6999623" y="270603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A8C1F481-F7C7-4D40-ABAD-97150CB5A8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5445" y="2902519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17581BCC-2AF9-47F2-BE94-7C3D2280900C}"/>
                </a:ext>
              </a:extLst>
            </p:cNvPr>
            <p:cNvSpPr/>
            <p:nvPr/>
          </p:nvSpPr>
          <p:spPr bwMode="auto">
            <a:xfrm>
              <a:off x="487317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=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45A211E-933A-4444-93C2-51526F6E6547}"/>
                </a:ext>
              </a:extLst>
            </p:cNvPr>
            <p:cNvSpPr txBox="1"/>
            <p:nvPr/>
          </p:nvSpPr>
          <p:spPr>
            <a:xfrm>
              <a:off x="7152022" y="3133012"/>
              <a:ext cx="846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[False]</a:t>
              </a: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47CDF174-0503-4056-8BE0-3DA7A3C0A24F}"/>
                </a:ext>
              </a:extLst>
            </p:cNvPr>
            <p:cNvSpPr/>
            <p:nvPr/>
          </p:nvSpPr>
          <p:spPr bwMode="auto">
            <a:xfrm>
              <a:off x="4865679" y="269426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4E3EAD0-2F5C-4F44-B56A-8588775FF247}"/>
              </a:ext>
            </a:extLst>
          </p:cNvPr>
          <p:cNvSpPr txBox="1"/>
          <p:nvPr/>
        </p:nvSpPr>
        <p:spPr>
          <a:xfrm>
            <a:off x="6271780" y="5883768"/>
            <a:ext cx="1694893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Input is v not h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2D3914B-7990-44EB-8726-F08881EB0135}"/>
              </a:ext>
            </a:extLst>
          </p:cNvPr>
          <p:cNvGrpSpPr/>
          <p:nvPr/>
        </p:nvGrpSpPr>
        <p:grpSpPr>
          <a:xfrm>
            <a:off x="2633807" y="2699061"/>
            <a:ext cx="843820" cy="464917"/>
            <a:chOff x="2633807" y="2691540"/>
            <a:chExt cx="843820" cy="46491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700A4A6-8C20-4D54-ADBA-1160E1FB5412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71" name="Flowchart: Connector 70">
                <a:extLst>
                  <a:ext uri="{FF2B5EF4-FFF2-40B4-BE49-F238E27FC236}">
                    <a16:creationId xmlns:a16="http://schemas.microsoft.com/office/drawing/2014/main" id="{0EA15AC9-BB49-46EA-BD14-52E26D2861D9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Flowchart: Connector 71">
                <a:extLst>
                  <a:ext uri="{FF2B5EF4-FFF2-40B4-BE49-F238E27FC236}">
                    <a16:creationId xmlns:a16="http://schemas.microsoft.com/office/drawing/2014/main" id="{2C440B7E-3E7B-47F6-AE20-FB61DCF5B40E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7DE9887-1750-4DBD-B1D6-B441FD7F96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3807" y="2907312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3733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 205">
            <a:extLst>
              <a:ext uri="{FF2B5EF4-FFF2-40B4-BE49-F238E27FC236}">
                <a16:creationId xmlns:a16="http://schemas.microsoft.com/office/drawing/2014/main" id="{09A01F76-9A71-7515-7A1A-DB5CC1263C41}"/>
              </a:ext>
            </a:extLst>
          </p:cNvPr>
          <p:cNvSpPr/>
          <p:nvPr/>
        </p:nvSpPr>
        <p:spPr bwMode="auto">
          <a:xfrm>
            <a:off x="169320" y="967647"/>
            <a:ext cx="3289692" cy="2537796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A37E621-6D91-90D4-E1DE-103824B55DC6}"/>
              </a:ext>
            </a:extLst>
          </p:cNvPr>
          <p:cNvSpPr/>
          <p:nvPr/>
        </p:nvSpPr>
        <p:spPr bwMode="auto">
          <a:xfrm>
            <a:off x="93940" y="3650564"/>
            <a:ext cx="3474154" cy="2922806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6069AC56-A04F-A648-4FEB-979CC0993D0E}"/>
              </a:ext>
            </a:extLst>
          </p:cNvPr>
          <p:cNvSpPr/>
          <p:nvPr/>
        </p:nvSpPr>
        <p:spPr bwMode="auto">
          <a:xfrm>
            <a:off x="3639912" y="1101152"/>
            <a:ext cx="3602763" cy="3012169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C11B94EB-00B6-739B-D086-CEDC895C2561}"/>
              </a:ext>
            </a:extLst>
          </p:cNvPr>
          <p:cNvSpPr/>
          <p:nvPr/>
        </p:nvSpPr>
        <p:spPr bwMode="auto">
          <a:xfrm>
            <a:off x="7258736" y="2951916"/>
            <a:ext cx="1747699" cy="3560075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UML Arrays (Run Once)</a:t>
            </a:r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CE523B-4BCA-43B7-9E63-BFF4B2B34D0E}"/>
              </a:ext>
            </a:extLst>
          </p:cNvPr>
          <p:cNvSpPr/>
          <p:nvPr/>
        </p:nvSpPr>
        <p:spPr bwMode="auto">
          <a:xfrm>
            <a:off x="515470" y="176851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Read h</a:t>
            </a:r>
            <a:r>
              <a:rPr lang="en-US" sz="20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: Single Corner Snipped 5">
            <a:extLst>
              <a:ext uri="{FF2B5EF4-FFF2-40B4-BE49-F238E27FC236}">
                <a16:creationId xmlns:a16="http://schemas.microsoft.com/office/drawing/2014/main" id="{D3AE263D-D828-4EFA-B0F3-41196B4AE990}"/>
              </a:ext>
            </a:extLst>
          </p:cNvPr>
          <p:cNvSpPr/>
          <p:nvPr/>
        </p:nvSpPr>
        <p:spPr bwMode="auto">
          <a:xfrm>
            <a:off x="999771" y="2459277"/>
            <a:ext cx="1278408" cy="492639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More data?</a:t>
            </a:r>
            <a:endParaRPr kumimoji="0" lang="en-IN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A09D4D-D4FC-4687-AD42-AAA164EA5FCB}"/>
              </a:ext>
            </a:extLst>
          </p:cNvPr>
          <p:cNvCxnSpPr>
            <a:cxnSpLocks/>
            <a:stCxn id="9" idx="6"/>
            <a:endCxn id="87" idx="1"/>
          </p:cNvCxnSpPr>
          <p:nvPr/>
        </p:nvCxnSpPr>
        <p:spPr bwMode="auto">
          <a:xfrm>
            <a:off x="350221" y="1321341"/>
            <a:ext cx="165931" cy="1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DF24275F-10A4-486E-887F-745E9F3096D5}"/>
              </a:ext>
            </a:extLst>
          </p:cNvPr>
          <p:cNvSpPr/>
          <p:nvPr/>
        </p:nvSpPr>
        <p:spPr bwMode="auto">
          <a:xfrm>
            <a:off x="22272" y="1165082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B6C371-36BC-4C54-B932-318A64662E68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 bwMode="auto">
          <a:xfrm>
            <a:off x="2709067" y="2327960"/>
            <a:ext cx="81" cy="528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32A3E1-ED78-4D43-BED9-4332232BFC7D}"/>
              </a:ext>
            </a:extLst>
          </p:cNvPr>
          <p:cNvCxnSpPr>
            <a:cxnSpLocks/>
            <a:stCxn id="23" idx="1"/>
            <a:endCxn id="4" idx="3"/>
          </p:cNvCxnSpPr>
          <p:nvPr/>
        </p:nvCxnSpPr>
        <p:spPr bwMode="auto">
          <a:xfrm flipH="1">
            <a:off x="1885140" y="2048239"/>
            <a:ext cx="139092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42C2CA-A0B9-49CE-9523-E1F82751474A}"/>
              </a:ext>
            </a:extLst>
          </p:cNvPr>
          <p:cNvSpPr/>
          <p:nvPr/>
        </p:nvSpPr>
        <p:spPr bwMode="auto">
          <a:xfrm>
            <a:off x="2024232" y="176851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(Count entries)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D9FDD9-20F4-4906-91F2-888AD8DB7E64}"/>
              </a:ext>
            </a:extLst>
          </p:cNvPr>
          <p:cNvCxnSpPr>
            <a:cxnSpLocks/>
            <a:endCxn id="42" idx="1"/>
          </p:cNvCxnSpPr>
          <p:nvPr/>
        </p:nvCxnSpPr>
        <p:spPr bwMode="auto">
          <a:xfrm>
            <a:off x="422826" y="4741601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BCAD268-1D88-446E-B52D-4B818BFE6286}"/>
              </a:ext>
            </a:extLst>
          </p:cNvPr>
          <p:cNvCxnSpPr>
            <a:cxnSpLocks/>
            <a:stCxn id="6" idx="0"/>
          </p:cNvCxnSpPr>
          <p:nvPr/>
        </p:nvCxnSpPr>
        <p:spPr bwMode="auto">
          <a:xfrm>
            <a:off x="2278179" y="2705597"/>
            <a:ext cx="457973" cy="2694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4950646E-F284-4000-984B-CD183C4CC700}"/>
              </a:ext>
            </a:extLst>
          </p:cNvPr>
          <p:cNvSpPr/>
          <p:nvPr/>
        </p:nvSpPr>
        <p:spPr bwMode="auto">
          <a:xfrm>
            <a:off x="2516237" y="2856447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599047-D4D3-4051-B3D2-8E4302BEB659}"/>
              </a:ext>
            </a:extLst>
          </p:cNvPr>
          <p:cNvCxnSpPr/>
          <p:nvPr/>
        </p:nvCxnSpPr>
        <p:spPr bwMode="auto">
          <a:xfrm>
            <a:off x="990192" y="525013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E72DF7-070D-402B-A07D-8A3B49974118}"/>
              </a:ext>
            </a:extLst>
          </p:cNvPr>
          <p:cNvCxnSpPr>
            <a:cxnSpLocks/>
          </p:cNvCxnSpPr>
          <p:nvPr/>
        </p:nvCxnSpPr>
        <p:spPr bwMode="auto">
          <a:xfrm>
            <a:off x="422826" y="4741600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Diamond 41">
            <a:extLst>
              <a:ext uri="{FF2B5EF4-FFF2-40B4-BE49-F238E27FC236}">
                <a16:creationId xmlns:a16="http://schemas.microsoft.com/office/drawing/2014/main" id="{F0DBDD3F-6A28-4480-A1C2-7BA9F6E5338B}"/>
              </a:ext>
            </a:extLst>
          </p:cNvPr>
          <p:cNvSpPr/>
          <p:nvPr/>
        </p:nvSpPr>
        <p:spPr bwMode="auto">
          <a:xfrm>
            <a:off x="1883354" y="4545118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40B4D4-08E1-43EE-A2BE-6C48C183C9E4}"/>
              </a:ext>
            </a:extLst>
          </p:cNvPr>
          <p:cNvCxnSpPr>
            <a:cxnSpLocks/>
          </p:cNvCxnSpPr>
          <p:nvPr/>
        </p:nvCxnSpPr>
        <p:spPr bwMode="auto">
          <a:xfrm>
            <a:off x="7703055" y="5861962"/>
            <a:ext cx="0" cy="3742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47A85B9-3C1C-4528-B6EB-2390B8BA984C}"/>
              </a:ext>
            </a:extLst>
          </p:cNvPr>
          <p:cNvCxnSpPr>
            <a:cxnSpLocks/>
          </p:cNvCxnSpPr>
          <p:nvPr/>
        </p:nvCxnSpPr>
        <p:spPr bwMode="auto">
          <a:xfrm>
            <a:off x="2076265" y="4938083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9AAD069-D8CA-4096-8448-00CF1DADAF77}"/>
              </a:ext>
            </a:extLst>
          </p:cNvPr>
          <p:cNvCxnSpPr>
            <a:cxnSpLocks/>
          </p:cNvCxnSpPr>
          <p:nvPr/>
        </p:nvCxnSpPr>
        <p:spPr bwMode="auto">
          <a:xfrm>
            <a:off x="1237673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A530F7A-FA1B-48A2-9402-690BA9F6CCE4}"/>
              </a:ext>
            </a:extLst>
          </p:cNvPr>
          <p:cNvCxnSpPr>
            <a:cxnSpLocks/>
          </p:cNvCxnSpPr>
          <p:nvPr/>
        </p:nvCxnSpPr>
        <p:spPr bwMode="auto">
          <a:xfrm>
            <a:off x="2816707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FB92C8-57F5-4ADE-B33F-0623AC72D73A}"/>
              </a:ext>
            </a:extLst>
          </p:cNvPr>
          <p:cNvSpPr/>
          <p:nvPr/>
        </p:nvSpPr>
        <p:spPr bwMode="auto">
          <a:xfrm>
            <a:off x="2131612" y="54833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EBBC80B-C2BB-4FE7-B4E2-9D2CB366484B}"/>
              </a:ext>
            </a:extLst>
          </p:cNvPr>
          <p:cNvCxnSpPr>
            <a:cxnSpLocks/>
          </p:cNvCxnSpPr>
          <p:nvPr/>
        </p:nvCxnSpPr>
        <p:spPr bwMode="auto">
          <a:xfrm>
            <a:off x="1253867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20A22CC-1832-4872-A41F-02ACB37CCED2}"/>
              </a:ext>
            </a:extLst>
          </p:cNvPr>
          <p:cNvCxnSpPr>
            <a:cxnSpLocks/>
          </p:cNvCxnSpPr>
          <p:nvPr/>
        </p:nvCxnSpPr>
        <p:spPr bwMode="auto">
          <a:xfrm>
            <a:off x="2832901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875F6C4-977C-4CD3-B2EF-DEF79E303384}"/>
              </a:ext>
            </a:extLst>
          </p:cNvPr>
          <p:cNvCxnSpPr/>
          <p:nvPr/>
        </p:nvCxnSpPr>
        <p:spPr bwMode="auto">
          <a:xfrm>
            <a:off x="977205" y="623136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28D4BF3-DA85-4FF6-8DF7-DE928D5C7E66}"/>
              </a:ext>
            </a:extLst>
          </p:cNvPr>
          <p:cNvCxnSpPr>
            <a:cxnSpLocks/>
          </p:cNvCxnSpPr>
          <p:nvPr/>
        </p:nvCxnSpPr>
        <p:spPr bwMode="auto">
          <a:xfrm>
            <a:off x="2044671" y="6238388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01BC42-B4A0-4A9A-8D75-54909F722C2D}"/>
              </a:ext>
            </a:extLst>
          </p:cNvPr>
          <p:cNvCxnSpPr>
            <a:cxnSpLocks/>
          </p:cNvCxnSpPr>
          <p:nvPr/>
        </p:nvCxnSpPr>
        <p:spPr bwMode="auto">
          <a:xfrm>
            <a:off x="422826" y="6511991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B31E64F-AF80-4E7B-BF7C-4CBEE4BBC16B}"/>
              </a:ext>
            </a:extLst>
          </p:cNvPr>
          <p:cNvSpPr/>
          <p:nvPr/>
        </p:nvSpPr>
        <p:spPr bwMode="auto">
          <a:xfrm>
            <a:off x="552838" y="545938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FBB8EAB-B92E-4F09-B865-A0B915FA6F0F}"/>
              </a:ext>
            </a:extLst>
          </p:cNvPr>
          <p:cNvCxnSpPr>
            <a:cxnSpLocks/>
            <a:stCxn id="177" idx="2"/>
            <a:endCxn id="75" idx="0"/>
          </p:cNvCxnSpPr>
          <p:nvPr/>
        </p:nvCxnSpPr>
        <p:spPr bwMode="auto">
          <a:xfrm>
            <a:off x="7993627" y="4068487"/>
            <a:ext cx="4046" cy="2995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Diamond 74">
            <a:extLst>
              <a:ext uri="{FF2B5EF4-FFF2-40B4-BE49-F238E27FC236}">
                <a16:creationId xmlns:a16="http://schemas.microsoft.com/office/drawing/2014/main" id="{8F2889D1-E8A8-448C-A230-0EE4DA2CDD36}"/>
              </a:ext>
            </a:extLst>
          </p:cNvPr>
          <p:cNvSpPr/>
          <p:nvPr/>
        </p:nvSpPr>
        <p:spPr bwMode="auto">
          <a:xfrm>
            <a:off x="7804762" y="436801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C5AD120-8553-427F-9DA0-879538E9ADFE}"/>
              </a:ext>
            </a:extLst>
          </p:cNvPr>
          <p:cNvCxnSpPr>
            <a:cxnSpLocks/>
            <a:endCxn id="80" idx="6"/>
          </p:cNvCxnSpPr>
          <p:nvPr/>
        </p:nvCxnSpPr>
        <p:spPr bwMode="auto">
          <a:xfrm flipH="1">
            <a:off x="6499966" y="4572038"/>
            <a:ext cx="1337755" cy="46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8610DA-F747-4EE2-AC8F-09227DEA8012}"/>
              </a:ext>
            </a:extLst>
          </p:cNvPr>
          <p:cNvGrpSpPr/>
          <p:nvPr/>
        </p:nvGrpSpPr>
        <p:grpSpPr>
          <a:xfrm>
            <a:off x="5992616" y="4344259"/>
            <a:ext cx="507350" cy="464917"/>
            <a:chOff x="1198328" y="4746501"/>
            <a:chExt cx="507350" cy="464917"/>
          </a:xfrm>
        </p:grpSpPr>
        <p:sp>
          <p:nvSpPr>
            <p:cNvPr id="79" name="Flowchart: Connector 78">
              <a:extLst>
                <a:ext uri="{FF2B5EF4-FFF2-40B4-BE49-F238E27FC236}">
                  <a16:creationId xmlns:a16="http://schemas.microsoft.com/office/drawing/2014/main" id="{E1DA660B-9420-4246-8806-97A0A8584A20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431B509B-F2DB-4B14-8F0C-F044E8B653AE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88D3635-3C51-4493-9E68-0128C5CAB776}"/>
              </a:ext>
            </a:extLst>
          </p:cNvPr>
          <p:cNvCxnSpPr>
            <a:cxnSpLocks/>
            <a:stCxn id="176" idx="3"/>
          </p:cNvCxnSpPr>
          <p:nvPr/>
        </p:nvCxnSpPr>
        <p:spPr bwMode="auto">
          <a:xfrm>
            <a:off x="8687644" y="6127762"/>
            <a:ext cx="109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E623DF4-5FA2-4A31-A705-19800E0DDEF3}"/>
              </a:ext>
            </a:extLst>
          </p:cNvPr>
          <p:cNvCxnSpPr>
            <a:cxnSpLocks/>
          </p:cNvCxnSpPr>
          <p:nvPr/>
        </p:nvCxnSpPr>
        <p:spPr bwMode="auto">
          <a:xfrm>
            <a:off x="8763674" y="4188083"/>
            <a:ext cx="33766" cy="19740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3E91CF-803B-4AEB-93F5-6B191B6563B6}"/>
              </a:ext>
            </a:extLst>
          </p:cNvPr>
          <p:cNvCxnSpPr>
            <a:cxnSpLocks/>
            <a:stCxn id="75" idx="2"/>
            <a:endCxn id="176" idx="0"/>
          </p:cNvCxnSpPr>
          <p:nvPr/>
        </p:nvCxnSpPr>
        <p:spPr bwMode="auto">
          <a:xfrm>
            <a:off x="7997673" y="4760976"/>
            <a:ext cx="5136" cy="1087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3165F61-A21B-40AB-A5A6-E7F95986D3AE}"/>
              </a:ext>
            </a:extLst>
          </p:cNvPr>
          <p:cNvCxnSpPr>
            <a:cxnSpLocks/>
          </p:cNvCxnSpPr>
          <p:nvPr/>
        </p:nvCxnSpPr>
        <p:spPr bwMode="auto">
          <a:xfrm flipH="1">
            <a:off x="8000241" y="4210723"/>
            <a:ext cx="79719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DF4D80-DE20-48FF-8FDA-B8EA9675EAEF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>
            <a:off x="2269176" y="4741601"/>
            <a:ext cx="1509805" cy="152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F4CC278-5654-4471-9238-02D81530F6E6}"/>
              </a:ext>
            </a:extLst>
          </p:cNvPr>
          <p:cNvCxnSpPr>
            <a:cxnSpLocks/>
          </p:cNvCxnSpPr>
          <p:nvPr/>
        </p:nvCxnSpPr>
        <p:spPr bwMode="auto">
          <a:xfrm>
            <a:off x="3778981" y="1469212"/>
            <a:ext cx="0" cy="328759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1D037C7-6812-49C2-9686-16629C0A6E62}"/>
              </a:ext>
            </a:extLst>
          </p:cNvPr>
          <p:cNvSpPr txBox="1"/>
          <p:nvPr/>
        </p:nvSpPr>
        <p:spPr>
          <a:xfrm>
            <a:off x="242571" y="3856750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59D80AC-EE3B-42D0-88A9-B667424658C4}"/>
              </a:ext>
            </a:extLst>
          </p:cNvPr>
          <p:cNvSpPr txBox="1"/>
          <p:nvPr/>
        </p:nvSpPr>
        <p:spPr>
          <a:xfrm>
            <a:off x="4300221" y="5386375"/>
            <a:ext cx="1522216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LOOPS       #</a:t>
            </a:r>
          </a:p>
          <a:p>
            <a:r>
              <a:rPr lang="en-US" dirty="0" err="1">
                <a:solidFill>
                  <a:schemeClr val="bg1"/>
                </a:solidFill>
              </a:rPr>
              <a:t>do..while</a:t>
            </a:r>
            <a:r>
              <a:rPr lang="en-US" dirty="0">
                <a:solidFill>
                  <a:schemeClr val="bg1"/>
                </a:solidFill>
              </a:rPr>
              <a:t>    1</a:t>
            </a:r>
          </a:p>
          <a:p>
            <a:r>
              <a:rPr lang="en-US" dirty="0">
                <a:solidFill>
                  <a:schemeClr val="bg1"/>
                </a:solidFill>
              </a:rPr>
              <a:t>for/while     3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A580392-BE31-48AD-B176-C73EFA4A07ED}"/>
              </a:ext>
            </a:extLst>
          </p:cNvPr>
          <p:cNvSpPr txBox="1"/>
          <p:nvPr/>
        </p:nvSpPr>
        <p:spPr>
          <a:xfrm>
            <a:off x="2067759" y="4833749"/>
            <a:ext cx="133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- 1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D88C906-9DE6-46E0-86D3-508121D7EA9F}"/>
              </a:ext>
            </a:extLst>
          </p:cNvPr>
          <p:cNvCxnSpPr>
            <a:cxnSpLocks/>
          </p:cNvCxnSpPr>
          <p:nvPr/>
        </p:nvCxnSpPr>
        <p:spPr bwMode="auto">
          <a:xfrm>
            <a:off x="269110" y="2039901"/>
            <a:ext cx="2586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FF88A9-A2D2-48BE-9909-F3A7F960E999}"/>
              </a:ext>
            </a:extLst>
          </p:cNvPr>
          <p:cNvCxnSpPr>
            <a:cxnSpLocks/>
          </p:cNvCxnSpPr>
          <p:nvPr/>
        </p:nvCxnSpPr>
        <p:spPr bwMode="auto">
          <a:xfrm>
            <a:off x="242571" y="3050049"/>
            <a:ext cx="235982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092D7E6-4830-445F-914F-E7780D176FB1}"/>
              </a:ext>
            </a:extLst>
          </p:cNvPr>
          <p:cNvSpPr/>
          <p:nvPr/>
        </p:nvSpPr>
        <p:spPr bwMode="auto">
          <a:xfrm>
            <a:off x="169320" y="452347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67F645F-0EF6-4856-9AD5-02D2537330BE}"/>
              </a:ext>
            </a:extLst>
          </p:cNvPr>
          <p:cNvSpPr/>
          <p:nvPr/>
        </p:nvSpPr>
        <p:spPr bwMode="auto">
          <a:xfrm>
            <a:off x="516152" y="10418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22D9475-1F7B-476E-9FE2-A86C9B650B6B}"/>
              </a:ext>
            </a:extLst>
          </p:cNvPr>
          <p:cNvSpPr txBox="1"/>
          <p:nvPr/>
        </p:nvSpPr>
        <p:spPr>
          <a:xfrm>
            <a:off x="5772889" y="1167958"/>
            <a:ext cx="136967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65C5C7-9E69-8FF2-DFC8-2D57B81FC30F}"/>
              </a:ext>
            </a:extLst>
          </p:cNvPr>
          <p:cNvCxnSpPr>
            <a:cxnSpLocks/>
            <a:stCxn id="87" idx="2"/>
            <a:endCxn id="4" idx="0"/>
          </p:cNvCxnSpPr>
          <p:nvPr/>
        </p:nvCxnSpPr>
        <p:spPr bwMode="auto">
          <a:xfrm flipH="1">
            <a:off x="1200305" y="1601255"/>
            <a:ext cx="682" cy="1672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F5C5D4C-4D3A-3991-EC7C-386DA57092EC}"/>
              </a:ext>
            </a:extLst>
          </p:cNvPr>
          <p:cNvSpPr txBox="1"/>
          <p:nvPr/>
        </p:nvSpPr>
        <p:spPr>
          <a:xfrm>
            <a:off x="1552107" y="2978321"/>
            <a:ext cx="1148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&gt;= 0.0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E9F914C-26DD-65DE-82AB-BDDEEB0EC5A1}"/>
              </a:ext>
            </a:extLst>
          </p:cNvPr>
          <p:cNvCxnSpPr>
            <a:cxnSpLocks/>
          </p:cNvCxnSpPr>
          <p:nvPr/>
        </p:nvCxnSpPr>
        <p:spPr bwMode="auto">
          <a:xfrm flipV="1">
            <a:off x="269110" y="2028484"/>
            <a:ext cx="0" cy="10215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1" name="Picture 120">
            <a:extLst>
              <a:ext uri="{FF2B5EF4-FFF2-40B4-BE49-F238E27FC236}">
                <a16:creationId xmlns:a16="http://schemas.microsoft.com/office/drawing/2014/main" id="{FEE4467B-24C9-0778-8A75-4496E237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1" y="5464636"/>
            <a:ext cx="1326433" cy="554195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9BE6C49D-BAE4-AF25-EBF7-5BC4D481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673" y="5464636"/>
            <a:ext cx="1311338" cy="593553"/>
          </a:xfrm>
          <a:prstGeom prst="rect">
            <a:avLst/>
          </a:prstGeom>
        </p:spPr>
      </p:pic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E4444BBD-F8FC-1C44-DB33-82EB9EC9DB9B}"/>
              </a:ext>
            </a:extLst>
          </p:cNvPr>
          <p:cNvCxnSpPr>
            <a:cxnSpLocks/>
          </p:cNvCxnSpPr>
          <p:nvPr/>
        </p:nvCxnSpPr>
        <p:spPr bwMode="auto">
          <a:xfrm flipH="1">
            <a:off x="1681242" y="3933359"/>
            <a:ext cx="4766" cy="8234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B0A6FA7-44B6-64EA-34DD-30197BF4AADD}"/>
              </a:ext>
            </a:extLst>
          </p:cNvPr>
          <p:cNvCxnSpPr>
            <a:cxnSpLocks/>
          </p:cNvCxnSpPr>
          <p:nvPr/>
        </p:nvCxnSpPr>
        <p:spPr bwMode="auto">
          <a:xfrm>
            <a:off x="2710583" y="3258049"/>
            <a:ext cx="0" cy="1709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3864054-3DA4-5227-82D4-F0D7796D52B6}"/>
              </a:ext>
            </a:extLst>
          </p:cNvPr>
          <p:cNvCxnSpPr>
            <a:cxnSpLocks/>
          </p:cNvCxnSpPr>
          <p:nvPr/>
        </p:nvCxnSpPr>
        <p:spPr bwMode="auto">
          <a:xfrm flipV="1">
            <a:off x="2091397" y="3594886"/>
            <a:ext cx="0" cy="21261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4393A0D7-0CD3-41E7-B6FA-30252DA7983B}"/>
              </a:ext>
            </a:extLst>
          </p:cNvPr>
          <p:cNvSpPr/>
          <p:nvPr/>
        </p:nvSpPr>
        <p:spPr bwMode="auto">
          <a:xfrm>
            <a:off x="1390403" y="379452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ndata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;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9169509-BA27-1BA2-1750-C6B30528C88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11360" y="3429000"/>
            <a:ext cx="597707" cy="1777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0D1413D-D534-E52A-B475-56F7BF051D88}"/>
              </a:ext>
            </a:extLst>
          </p:cNvPr>
          <p:cNvCxnSpPr>
            <a:cxnSpLocks/>
            <a:endCxn id="153" idx="1"/>
          </p:cNvCxnSpPr>
          <p:nvPr/>
        </p:nvCxnSpPr>
        <p:spPr bwMode="auto">
          <a:xfrm>
            <a:off x="4119450" y="2292593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CF563F4-6B99-4E3B-8323-A80A75A8087F}"/>
              </a:ext>
            </a:extLst>
          </p:cNvPr>
          <p:cNvCxnSpPr/>
          <p:nvPr/>
        </p:nvCxnSpPr>
        <p:spPr bwMode="auto">
          <a:xfrm>
            <a:off x="4686816" y="280113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ED0721E-73AA-E63B-28FE-7733C0D04BFA}"/>
              </a:ext>
            </a:extLst>
          </p:cNvPr>
          <p:cNvCxnSpPr>
            <a:cxnSpLocks/>
          </p:cNvCxnSpPr>
          <p:nvPr/>
        </p:nvCxnSpPr>
        <p:spPr bwMode="auto">
          <a:xfrm>
            <a:off x="4119450" y="2292592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" name="Diamond 152">
            <a:extLst>
              <a:ext uri="{FF2B5EF4-FFF2-40B4-BE49-F238E27FC236}">
                <a16:creationId xmlns:a16="http://schemas.microsoft.com/office/drawing/2014/main" id="{29C24198-94DD-EE88-7544-2F22DE17600B}"/>
              </a:ext>
            </a:extLst>
          </p:cNvPr>
          <p:cNvSpPr/>
          <p:nvPr/>
        </p:nvSpPr>
        <p:spPr bwMode="auto">
          <a:xfrm>
            <a:off x="5579978" y="20961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318AF42-FC9C-CF11-DA05-1193C5298778}"/>
              </a:ext>
            </a:extLst>
          </p:cNvPr>
          <p:cNvCxnSpPr>
            <a:cxnSpLocks/>
          </p:cNvCxnSpPr>
          <p:nvPr/>
        </p:nvCxnSpPr>
        <p:spPr bwMode="auto">
          <a:xfrm>
            <a:off x="5772889" y="2489075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D8DC301-DEC1-C42D-3BCF-1DCDD7F8E3C6}"/>
              </a:ext>
            </a:extLst>
          </p:cNvPr>
          <p:cNvCxnSpPr>
            <a:cxnSpLocks/>
          </p:cNvCxnSpPr>
          <p:nvPr/>
        </p:nvCxnSpPr>
        <p:spPr bwMode="auto">
          <a:xfrm>
            <a:off x="4934297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37AE70A-6D4D-7946-EDA3-194AD5359DA1}"/>
              </a:ext>
            </a:extLst>
          </p:cNvPr>
          <p:cNvCxnSpPr>
            <a:cxnSpLocks/>
          </p:cNvCxnSpPr>
          <p:nvPr/>
        </p:nvCxnSpPr>
        <p:spPr bwMode="auto">
          <a:xfrm>
            <a:off x="6513331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6F5B37ED-6C0D-32BC-62DC-BEF00D266053}"/>
              </a:ext>
            </a:extLst>
          </p:cNvPr>
          <p:cNvSpPr/>
          <p:nvPr/>
        </p:nvSpPr>
        <p:spPr bwMode="auto">
          <a:xfrm>
            <a:off x="5828236" y="303433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05FA259-70BF-B93F-ACF3-108B305B8915}"/>
              </a:ext>
            </a:extLst>
          </p:cNvPr>
          <p:cNvCxnSpPr>
            <a:cxnSpLocks/>
          </p:cNvCxnSpPr>
          <p:nvPr/>
        </p:nvCxnSpPr>
        <p:spPr bwMode="auto">
          <a:xfrm>
            <a:off x="4950491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5349221-27C6-8185-C04A-6854B29E1E93}"/>
              </a:ext>
            </a:extLst>
          </p:cNvPr>
          <p:cNvCxnSpPr>
            <a:cxnSpLocks/>
          </p:cNvCxnSpPr>
          <p:nvPr/>
        </p:nvCxnSpPr>
        <p:spPr bwMode="auto">
          <a:xfrm>
            <a:off x="6529525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8378DE2-FFEC-EE2E-5AF4-D979EE9D43C8}"/>
              </a:ext>
            </a:extLst>
          </p:cNvPr>
          <p:cNvCxnSpPr/>
          <p:nvPr/>
        </p:nvCxnSpPr>
        <p:spPr bwMode="auto">
          <a:xfrm>
            <a:off x="4673829" y="378235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67B8941-F3CF-745A-B419-735A7053592F}"/>
              </a:ext>
            </a:extLst>
          </p:cNvPr>
          <p:cNvCxnSpPr>
            <a:cxnSpLocks/>
          </p:cNvCxnSpPr>
          <p:nvPr/>
        </p:nvCxnSpPr>
        <p:spPr bwMode="auto">
          <a:xfrm>
            <a:off x="5741295" y="3789380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A696DAC-A6A2-9616-DE98-3D7ECF5A2154}"/>
              </a:ext>
            </a:extLst>
          </p:cNvPr>
          <p:cNvCxnSpPr>
            <a:cxnSpLocks/>
          </p:cNvCxnSpPr>
          <p:nvPr/>
        </p:nvCxnSpPr>
        <p:spPr bwMode="auto">
          <a:xfrm>
            <a:off x="4119450" y="4062983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ACB0A6CA-7E39-83B7-9770-2B4641CC1657}"/>
              </a:ext>
            </a:extLst>
          </p:cNvPr>
          <p:cNvSpPr/>
          <p:nvPr/>
        </p:nvSpPr>
        <p:spPr bwMode="auto">
          <a:xfrm>
            <a:off x="4249462" y="301038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F77FB73-E7FD-5348-00DC-238E1041B497}"/>
              </a:ext>
            </a:extLst>
          </p:cNvPr>
          <p:cNvCxnSpPr>
            <a:cxnSpLocks/>
            <a:endCxn id="177" idx="0"/>
          </p:cNvCxnSpPr>
          <p:nvPr/>
        </p:nvCxnSpPr>
        <p:spPr bwMode="auto">
          <a:xfrm>
            <a:off x="7993627" y="2292592"/>
            <a:ext cx="0" cy="121645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70096CC-00B6-5E4E-02A1-A905164F9220}"/>
              </a:ext>
            </a:extLst>
          </p:cNvPr>
          <p:cNvSpPr txBox="1"/>
          <p:nvPr/>
        </p:nvSpPr>
        <p:spPr>
          <a:xfrm>
            <a:off x="5738848" y="2390165"/>
            <a:ext cx="132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- 2</a:t>
            </a:r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7F3DA68-485D-4446-4D83-3E18C958F1F7}"/>
              </a:ext>
            </a:extLst>
          </p:cNvPr>
          <p:cNvSpPr/>
          <p:nvPr/>
        </p:nvSpPr>
        <p:spPr bwMode="auto">
          <a:xfrm>
            <a:off x="3865944" y="20744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BE4862BE-4819-9528-59D2-3038D3008FDB}"/>
              </a:ext>
            </a:extLst>
          </p:cNvPr>
          <p:cNvCxnSpPr>
            <a:cxnSpLocks/>
          </p:cNvCxnSpPr>
          <p:nvPr/>
        </p:nvCxnSpPr>
        <p:spPr bwMode="auto">
          <a:xfrm>
            <a:off x="5404906" y="1510762"/>
            <a:ext cx="0" cy="7851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5361F48A-7ED0-6B97-4BE5-7E4678D4E0F0}"/>
              </a:ext>
            </a:extLst>
          </p:cNvPr>
          <p:cNvSpPr/>
          <p:nvPr/>
        </p:nvSpPr>
        <p:spPr bwMode="auto">
          <a:xfrm>
            <a:off x="4337102" y="118949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7EA6153-861E-1F2B-04E7-FE0AF275BF3B}"/>
              </a:ext>
            </a:extLst>
          </p:cNvPr>
          <p:cNvCxnSpPr>
            <a:cxnSpLocks/>
            <a:endCxn id="171" idx="1"/>
          </p:cNvCxnSpPr>
          <p:nvPr/>
        </p:nvCxnSpPr>
        <p:spPr bwMode="auto">
          <a:xfrm flipV="1">
            <a:off x="3778981" y="1469212"/>
            <a:ext cx="558121" cy="109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94C21446-90B9-9740-C339-A159178F449E}"/>
              </a:ext>
            </a:extLst>
          </p:cNvPr>
          <p:cNvSpPr/>
          <p:nvPr/>
        </p:nvSpPr>
        <p:spPr bwMode="auto">
          <a:xfrm>
            <a:off x="7317974" y="58480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++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8466FA7D-40FC-E31B-9554-FFC76EC02CAA}"/>
              </a:ext>
            </a:extLst>
          </p:cNvPr>
          <p:cNvSpPr/>
          <p:nvPr/>
        </p:nvSpPr>
        <p:spPr bwMode="auto">
          <a:xfrm>
            <a:off x="7308792" y="35090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CE64B44-ED68-8A79-C42E-4369B0DB0C82}"/>
              </a:ext>
            </a:extLst>
          </p:cNvPr>
          <p:cNvSpPr txBox="1"/>
          <p:nvPr/>
        </p:nvSpPr>
        <p:spPr>
          <a:xfrm>
            <a:off x="2155409" y="1134383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Input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4EE33E6F-93AE-4A23-80B8-7887356304B9}"/>
              </a:ext>
            </a:extLst>
          </p:cNvPr>
          <p:cNvSpPr/>
          <p:nvPr/>
        </p:nvSpPr>
        <p:spPr bwMode="auto">
          <a:xfrm>
            <a:off x="7312838" y="505391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Write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h,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, v, tv, a, ta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93665E76-3BF4-C92D-99CE-EE40E45A7C47}"/>
              </a:ext>
            </a:extLst>
          </p:cNvPr>
          <p:cNvCxnSpPr>
            <a:cxnSpLocks/>
            <a:stCxn id="153" idx="3"/>
          </p:cNvCxnSpPr>
          <p:nvPr/>
        </p:nvCxnSpPr>
        <p:spPr bwMode="auto">
          <a:xfrm>
            <a:off x="5965800" y="2292593"/>
            <a:ext cx="2034441" cy="66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5F04A4E2-A171-1F19-5072-F73A018356FE}"/>
              </a:ext>
            </a:extLst>
          </p:cNvPr>
          <p:cNvSpPr txBox="1"/>
          <p:nvPr/>
        </p:nvSpPr>
        <p:spPr>
          <a:xfrm>
            <a:off x="8091711" y="3064746"/>
            <a:ext cx="825341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Output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98D4A4A-69AF-27D1-2F62-48498EB4C51E}"/>
              </a:ext>
            </a:extLst>
          </p:cNvPr>
          <p:cNvSpPr txBox="1"/>
          <p:nvPr/>
        </p:nvSpPr>
        <p:spPr>
          <a:xfrm>
            <a:off x="7446246" y="4676966"/>
            <a:ext cx="62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n</a:t>
            </a:r>
          </a:p>
        </p:txBody>
      </p:sp>
      <p:pic>
        <p:nvPicPr>
          <p:cNvPr id="233" name="Picture 232">
            <a:extLst>
              <a:ext uri="{FF2B5EF4-FFF2-40B4-BE49-F238E27FC236}">
                <a16:creationId xmlns:a16="http://schemas.microsoft.com/office/drawing/2014/main" id="{D58BBCE3-0832-6698-D9DF-EC9E94E06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581" y="3050049"/>
            <a:ext cx="1322807" cy="51070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1E54C628-5303-EB39-EED8-029E1D1E8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738" y="3000786"/>
            <a:ext cx="1367454" cy="5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1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 animBg="1"/>
      <p:bldP spid="212" grpId="0" animBg="1"/>
      <p:bldP spid="2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Core Program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64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10228</TotalTime>
  <Words>180</Words>
  <Application>Microsoft Office PowerPoint</Application>
  <PresentationFormat>On-screen Show (4:3)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Aharoni</vt:lpstr>
      <vt:lpstr>Arial</vt:lpstr>
      <vt:lpstr>Calibri</vt:lpstr>
      <vt:lpstr>Cambria Math</vt:lpstr>
      <vt:lpstr>Liberation Sans</vt:lpstr>
      <vt:lpstr>Times New Roman</vt:lpstr>
      <vt:lpstr>Wingdings</vt:lpstr>
      <vt:lpstr>ecp1026</vt:lpstr>
      <vt:lpstr>Falling Objects</vt:lpstr>
      <vt:lpstr>Formalize  UML (Basic)</vt:lpstr>
      <vt:lpstr>UML (Using Repetition)</vt:lpstr>
      <vt:lpstr>UML Repetition, Run Twice, Files)</vt:lpstr>
      <vt:lpstr> UML Arrays (Run Once)</vt:lpstr>
      <vt:lpstr>UML Core Program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425</cp:revision>
  <dcterms:created xsi:type="dcterms:W3CDTF">2021-11-11T14:49:04Z</dcterms:created>
  <dcterms:modified xsi:type="dcterms:W3CDTF">2025-05-13T00:49:39Z</dcterms:modified>
  <cp:category>course</cp:category>
</cp:coreProperties>
</file>