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429" r:id="rId2"/>
    <p:sldId id="321" r:id="rId3"/>
    <p:sldId id="297" r:id="rId4"/>
    <p:sldId id="317" r:id="rId5"/>
    <p:sldId id="401" r:id="rId6"/>
    <p:sldId id="405" r:id="rId7"/>
    <p:sldId id="283" r:id="rId8"/>
    <p:sldId id="408" r:id="rId9"/>
    <p:sldId id="432" r:id="rId10"/>
    <p:sldId id="43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29"/>
            <p14:sldId id="321"/>
            <p14:sldId id="297"/>
            <p14:sldId id="317"/>
            <p14:sldId id="401"/>
            <p14:sldId id="405"/>
            <p14:sldId id="283"/>
            <p14:sldId id="408"/>
            <p14:sldId id="432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F3F3F3"/>
    <a:srgbClr val="F4F4F4"/>
    <a:srgbClr val="FBFBFB"/>
    <a:srgbClr val="E6E6E6"/>
    <a:srgbClr val="E0E0E0"/>
    <a:srgbClr val="E1E1E1"/>
    <a:srgbClr val="DCDCD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796" y="100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10-03-2025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065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483C5-0737-E8C3-83E3-765A891A6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7E20A05-5BE7-3479-08C1-70807409C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8471298-ABD7-A6CA-4DF8-9792B15F8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C476347-A949-E816-6F21-2A4897DFE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192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9BBB03-D941-B4FE-23DA-8B7F67B4E22F}"/>
              </a:ext>
            </a:extLst>
          </p:cNvPr>
          <p:cNvGrpSpPr/>
          <p:nvPr userDrawn="1"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09780-20F4-4EA9-6E91-BF13E6EDA22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D6386C-8347-E2E5-38D0-1B01A136305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36B31-3EF6-4804-7A90-CA87BC95A411}"/>
              </a:ext>
            </a:extLst>
          </p:cNvPr>
          <p:cNvGrpSpPr/>
          <p:nvPr userDrawn="1"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3A27B7-F1E4-768D-A81E-C831AE68B1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BCC47F-20BC-929F-CA59-62BE55F449A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7347F6-2EB0-7ACE-2A8D-1CB88C8775D1}"/>
              </a:ext>
            </a:extLst>
          </p:cNvPr>
          <p:cNvGrpSpPr/>
          <p:nvPr userDrawn="1"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62365-EB6D-7413-E43D-87560D73DED6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556C0-D290-42D9-48BA-D1247B62FF25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C36B6C-6B02-5170-C9C8-7BA09F719BE3}"/>
              </a:ext>
            </a:extLst>
          </p:cNvPr>
          <p:cNvGrpSpPr/>
          <p:nvPr userDrawn="1"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25F84-A10B-C8FE-51DF-2F6C69E9DA5E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9A8D35-1A60-1DFC-D135-4E0EBB8754AB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047C65-104A-5C58-CE8A-7B2964559A91}"/>
              </a:ext>
            </a:extLst>
          </p:cNvPr>
          <p:cNvGrpSpPr/>
          <p:nvPr userDrawn="1"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4BE4E3-4A43-6E5F-5509-029477DD8D4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0EF634-CD44-265B-DA9D-A49D84FC785A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86C9FA-1F53-52D0-A7D0-6EFFC2756B16}"/>
              </a:ext>
            </a:extLst>
          </p:cNvPr>
          <p:cNvGrpSpPr/>
          <p:nvPr userDrawn="1"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A80D9-647A-111E-699F-E959DE4DFEC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485940-8B23-2477-02DC-3B5C61E86F6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56C92F-297B-1B44-897C-0DCC37705422}"/>
              </a:ext>
            </a:extLst>
          </p:cNvPr>
          <p:cNvGrpSpPr/>
          <p:nvPr userDrawn="1"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E3E623-C72B-2F0A-DBF8-24C26CFBB6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29BE4F-8920-3CAD-A2B5-0A372B9E600C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F5D93-8412-9CD3-87EF-3EC0F842CEA6}"/>
              </a:ext>
            </a:extLst>
          </p:cNvPr>
          <p:cNvSpPr txBox="1"/>
          <p:nvPr userDrawn="1"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73B15-7F61-771D-362F-8FAD0B2510BD}"/>
              </a:ext>
            </a:extLst>
          </p:cNvPr>
          <p:cNvSpPr txBox="1"/>
          <p:nvPr userDrawn="1"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72AFF-70ED-A3EC-6C64-E365D850E552}"/>
              </a:ext>
            </a:extLst>
          </p:cNvPr>
          <p:cNvSpPr txBox="1"/>
          <p:nvPr userDrawn="1"/>
        </p:nvSpPr>
        <p:spPr>
          <a:xfrm>
            <a:off x="3981212" y="2310481"/>
            <a:ext cx="117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13ADB6-C7DA-7D77-1E36-3A3E4DB1812B}"/>
              </a:ext>
            </a:extLst>
          </p:cNvPr>
          <p:cNvSpPr txBox="1"/>
          <p:nvPr userDrawn="1"/>
        </p:nvSpPr>
        <p:spPr>
          <a:xfrm>
            <a:off x="5493167" y="2310481"/>
            <a:ext cx="1105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0.78e0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6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D5D2F2-8190-4B87-843B-C895814B2BEE}"/>
              </a:ext>
            </a:extLst>
          </p:cNvPr>
          <p:cNvSpPr txBox="1"/>
          <p:nvPr userDrawn="1"/>
        </p:nvSpPr>
        <p:spPr>
          <a:xfrm>
            <a:off x="3860514" y="953842"/>
            <a:ext cx="1680506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97CAB9-9A10-42D4-8E5D-782C8EBBE435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9FD542B-4618-97C8-E7E9-621D30A35986}"/>
              </a:ext>
            </a:extLst>
          </p:cNvPr>
          <p:cNvGrpSpPr/>
          <p:nvPr userDrawn="1"/>
        </p:nvGrpSpPr>
        <p:grpSpPr>
          <a:xfrm>
            <a:off x="4029732" y="1217601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FA563-9990-4737-EBAE-BE51E713524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83E8A4-398A-FA08-E7FB-DEFB79842A9B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6D0-AAF5-C6E5-566B-8709C34D5DF0}"/>
              </a:ext>
            </a:extLst>
          </p:cNvPr>
          <p:cNvGrpSpPr/>
          <p:nvPr userDrawn="1"/>
        </p:nvGrpSpPr>
        <p:grpSpPr>
          <a:xfrm>
            <a:off x="4029731" y="1969705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51B30-332C-0E1B-4E10-9FB9BF0BA3F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67CDCA-706D-705B-A952-3F2EB7AF288D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0F42-8681-F172-19DC-342ED7E77565}"/>
              </a:ext>
            </a:extLst>
          </p:cNvPr>
          <p:cNvGrpSpPr/>
          <p:nvPr userDrawn="1"/>
        </p:nvGrpSpPr>
        <p:grpSpPr>
          <a:xfrm>
            <a:off x="4044080" y="2721809"/>
            <a:ext cx="1304081" cy="820744"/>
            <a:chOff x="-1539431" y="2559732"/>
            <a:chExt cx="1304081" cy="8207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DD75CD-C4B8-9C76-CC9E-27B50D0C579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2920BE-CBFA-C715-6C3D-73A2DC7853F3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319DBD-81C7-F5B2-7DBF-3A07095F0E82}"/>
              </a:ext>
            </a:extLst>
          </p:cNvPr>
          <p:cNvGrpSpPr/>
          <p:nvPr userDrawn="1"/>
        </p:nvGrpSpPr>
        <p:grpSpPr>
          <a:xfrm>
            <a:off x="4044079" y="3473913"/>
            <a:ext cx="1304081" cy="820744"/>
            <a:chOff x="-1539431" y="2559732"/>
            <a:chExt cx="1304081" cy="8207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250E85-9F47-56FB-C72A-FB3CB252402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DE5369-2473-E24A-FF7E-4495F7929E95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FA3D4-A6A4-19CB-0213-B2CA0BABF41E}"/>
              </a:ext>
            </a:extLst>
          </p:cNvPr>
          <p:cNvGrpSpPr/>
          <p:nvPr userDrawn="1"/>
        </p:nvGrpSpPr>
        <p:grpSpPr>
          <a:xfrm>
            <a:off x="4044079" y="4226017"/>
            <a:ext cx="1304081" cy="820744"/>
            <a:chOff x="-1539431" y="2559732"/>
            <a:chExt cx="1304081" cy="820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66637D-9FD5-B436-2B8C-12B10A7ACF5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75412B-B730-400E-A171-874224624432}"/>
                </a:ext>
              </a:extLst>
            </p:cNvPr>
            <p:cNvSpPr/>
            <p:nvPr/>
          </p:nvSpPr>
          <p:spPr>
            <a:xfrm>
              <a:off x="-1253035" y="2559732"/>
              <a:ext cx="731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dydt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44B7E0-AF84-4DBB-977A-DE261B0B8FE6}"/>
              </a:ext>
            </a:extLst>
          </p:cNvPr>
          <p:cNvGrpSpPr/>
          <p:nvPr userDrawn="1"/>
        </p:nvGrpSpPr>
        <p:grpSpPr>
          <a:xfrm>
            <a:off x="4044078" y="5003806"/>
            <a:ext cx="1304081" cy="820744"/>
            <a:chOff x="-1539431" y="2559732"/>
            <a:chExt cx="1304081" cy="8207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427C6-21D7-F5D2-C154-3525EA6468E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271FEC-DFFD-105D-EC4A-E9637CE0D0F2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4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72427-2048-435E-9832-979E1CD41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8150"/>
            <a:ext cx="3788228" cy="57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7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202C9-21AA-4F53-B672-6804343F1CC1}"/>
              </a:ext>
            </a:extLst>
          </p:cNvPr>
          <p:cNvGrpSpPr/>
          <p:nvPr userDrawn="1"/>
        </p:nvGrpSpPr>
        <p:grpSpPr>
          <a:xfrm>
            <a:off x="3856688" y="845540"/>
            <a:ext cx="1680506" cy="5115274"/>
            <a:chOff x="5891877" y="3335462"/>
            <a:chExt cx="1257904" cy="28567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01D030-E6E9-4D08-A9A7-B51F72434C85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91C4B9-7896-4CA3-909F-4640D39F7A2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D69-755B-4FA8-A5AC-CFD0A71466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1136"/>
            <a:ext cx="3791041" cy="51559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4a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90581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919A7-8474-AC92-48BE-5E52CBA9BB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598"/>
            <a:ext cx="4177237" cy="57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86552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56A88E6-ACDB-B183-3897-F3DCD77C123B}"/>
              </a:ext>
            </a:extLst>
          </p:cNvPr>
          <p:cNvSpPr txBox="1"/>
          <p:nvPr/>
        </p:nvSpPr>
        <p:spPr>
          <a:xfrm>
            <a:off x="8017863" y="117959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CD6A4B-DC5E-B15E-FA13-95733ED3072C}"/>
              </a:ext>
            </a:extLst>
          </p:cNvPr>
          <p:cNvSpPr txBox="1"/>
          <p:nvPr/>
        </p:nvSpPr>
        <p:spPr>
          <a:xfrm>
            <a:off x="7041536" y="118562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-87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D86633-BC13-2C61-D88C-7BB5D91A22CF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5F32085-8795-0BB0-1181-29B6909B4B88}"/>
                </a:ext>
              </a:extLst>
            </p:cNvPr>
            <p:cNvSpPr txBox="1"/>
            <p:nvPr/>
          </p:nvSpPr>
          <p:spPr>
            <a:xfrm>
              <a:off x="4386371" y="265029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646ACE4-C1AB-D99F-DA59-180316483DFC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4EE5CA-D774-8EF9-ECE8-C46DBABFCBFB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D93CED-873F-1721-0CA6-1F054CDBAEB8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8735B28-07F2-ABE7-7FAA-4044439B39A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892CCB-9B75-6932-428D-2A500C139C80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77BB0-ACEF-9B08-4227-305034DBFF95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DDD8F63-3B93-9811-A7B9-F1D81FFE0E8B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39DAD9D-4415-375D-0C65-D3C872613A60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2BA29A7-B6BC-3BC5-641F-E761BEE4E868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A118E8EB-67BA-AF5C-3CD1-3F814FEF1406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86D0C3C-3388-B076-1DA5-6D8787102648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C9E07EC8-A70D-BBD4-2420-C6DEFB861093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1CA48DB-9C4D-73E1-9B86-DD49F48F24E9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6139407-D1D3-04D5-0BB2-401EBEB5542D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3A31A60-2A29-8765-916C-1A57CD41196B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56E153B-97BE-C306-D952-7CCC582C9F77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353090C-9FDF-D7A4-1EA0-57CC1FF20AF6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9B7351B-B019-CE91-C0E6-995C3917C3B8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DED6461-8D4C-6B07-D72F-C2795C11B708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30E5E15-4EDF-6143-67D8-3C0734BA78FC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D927111-D0B1-A0CE-0CEA-BB106812E2DC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62B0F5C7-E089-A904-56F7-C381CCB95F0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6DF88FA-EE09-7411-20AC-66D979D67AB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572DC80-FA23-A570-0675-592D64037ED7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22A6BEC2-9499-4CCD-F398-97A438E4400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14903E76-64FD-9E05-8D7B-8BBF8F108E9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8F13DD9-2A73-69AA-A2B1-3CFD887D3459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029D03B0-3C49-38EC-A93A-490B8A27D45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057E69B3-7898-8902-6EC5-3E9510E0167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80A680B-7463-20B1-46A7-2E361E3BBBBD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4B19AFB-371A-3EA9-7AF6-B667FDDAE78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6C47D311-E5C1-1122-9D53-4AFF9814068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331073C-41E9-3A20-219B-15E54E925C62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1C0154AB-A23D-58BD-DCBE-8C0866462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563DA2F-13EA-F369-AECC-A2F8B9B4D30C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BA177BE-BB62-9BD5-B815-42D45AA67AC7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3EE05DC-E650-B00D-A932-A79F965F303B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D6BA23F-8D14-2333-109B-4C152601B96F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A5ACE98-C5DC-2196-8F2A-112B82C62E97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EA535AAD-091E-5111-65A2-68D5A9AB1AF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A4565C3-A168-4FEF-BB6E-DEC345DAF65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ADA9AA8-32BF-C636-56D3-02650BF5B11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0446AA7-0C75-61FB-3201-E707C465EF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0CCF4F9A-55B3-E54B-54A8-F84CE936B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6E3DFB81-D09A-F295-E56C-43D27D09D519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495DDC24-860E-9E2E-98DD-BE6530BE009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A3D4FF5-1B1B-92DC-2D95-CB3F62DCFBB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B8887E5-FBAD-8872-EE7C-3369333A5090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9221CDA-30E0-26E7-1D3C-28716B3E950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87A5C0-7C46-A921-C40E-D8C0EAE4088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9B5D174-69F8-09D0-021D-CBC72F3E7E59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3E74BEC-0A08-0C86-4C6F-E3CBB0BD2A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EB89AED-E821-D744-790B-773DE4024DD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1310A43-8824-E2CC-2332-21F5282180BE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1E11FF7-E6BB-9040-B134-2D1857FBBE93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210891CE-D056-8700-49B5-BD90533F60C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780CFAF-07E4-45AD-33CF-B45DE64F4FD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E25B76C-F408-3229-890F-3E65708F7CF9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9E7095E-5442-5C33-8129-5E18E75D14C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EF7E0F8-7091-EE8B-2144-875FFA32482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9903E973-CA79-BA0A-047C-9A4909256AFA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EAD3AEC-3F8A-5951-929A-2B08ED9424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95C98B-C586-0DD1-98B7-67E651D411D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B8FB9CE9-FB52-9B53-C1D7-77405E40DD14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2FCC2BA-F3D4-A0C2-2E71-0416FC57283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79AFA7D8-D943-F099-E7BE-0AEC6B3D29F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8032BCF-510E-63D9-1A89-2C52E7203196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6FDD9547-A29D-8F07-2667-0B10AFD03A4B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7D23D31-9DE1-F7A6-8F03-1D7BECF15EF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B96F460-5297-2DE4-B9A8-97C31FC7AFCB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3569788F-27F2-BCF5-C0C0-537FD9210A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9F8854BD-4117-5F42-6140-F4CB8CEA10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DB1E93D-D4DC-5D8D-502D-BEF3BB9B03CD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DB8BE52-EA28-70DD-59C5-8F8FB822F59C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5E718BB-36F3-A7C1-691D-A9E56E97F434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BD61A6A-4BC2-931F-EDFD-1FB2A716B30C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549468F-7A99-465D-48C0-330EBE5188C0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127668B-CE47-F7E9-63AB-7C405E9579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854D5EC-48D1-3124-290A-02078936365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D552FA-AF4E-508F-7F8E-CF901FF12792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FA4109A-6FA9-E2D6-74E9-307AB71B386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DFF2387-86BE-67CA-EFF3-AA2CEAD655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02CBDC0-D3AD-6676-F88D-261A05708E0B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2D34E35-6C07-F991-8185-CD136A2E793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1A29691-9078-A314-687E-7ED6F70DCE2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10C82FA-5746-1A5E-96D4-28274D915E0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7077F70-8FB7-2793-58D8-695F87A7034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3E9A196-9C38-D7FA-CA81-563D63109A5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52F151-1337-BBCA-0B2B-2507925A9BA0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3875D5-8C2B-57CE-83E0-4AFC7AC0C62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86245DA-303F-C851-60DA-2C3C4276A53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ED05947-9A18-4188-76D7-1DD0B32B7C1C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237A5BE-78EC-C205-408B-A5BDF48E0B16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E1DEA5-54C2-56C2-B910-951A703C100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DFAE032-A8F2-AD43-1DB6-701CB16BD31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48006F-3150-ACFB-C2EF-B1705C9564F8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7133369-10C5-6E73-04F9-5FFDDD26CF5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2E13924-F348-3CB3-9544-1470EF226FFF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273AC5C-13C3-9129-4B84-AAA4BC4F15D0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38CE08D-2619-7734-8798-504FF16A03D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CBCBCB9-83A4-5F98-EEB1-59383CAFDB7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0D2F935-9370-7D5E-D8DB-B990BB0ECF1E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26E3271-AF8A-A016-3CB4-A08AE2EA141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5CDD78-010F-F2D2-E013-0C96DE98BB4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BB62946-854E-92FC-02D9-2EE3982C2F9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BF023CA-AE65-BCFD-86B0-E0CA3B26ED7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231E30-1379-8E0A-0ABD-F91C2124935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6F2717-61ED-FAC1-6F26-1F26A59820BD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1E9FD79-A252-B720-88F7-866C7A42B4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809AFC4-66B5-AE96-E4D3-75255A1DD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883C24-A124-346E-A36E-8F27B53A7385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D289CE3-8B21-DB0A-FFAB-F9E02FD7DC7A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F0EABC-AB9D-5F35-AA71-1F5F04C3E24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4D5C11-AE2A-D32C-EE10-5997FF6F4DFA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C6139BD-AA6B-4352-C343-4DBB811A2774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37C78-9D25-3AD2-82CA-581245FEF5AA}"/>
                </a:ext>
              </a:extLst>
            </p:cNvPr>
            <p:cNvSpPr txBox="1"/>
            <p:nvPr userDrawn="1"/>
          </p:nvSpPr>
          <p:spPr>
            <a:xfrm>
              <a:off x="5174467" y="264155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9580B6-4E22-54AC-FA58-29AFEED2FD97}"/>
                </a:ext>
              </a:extLst>
            </p:cNvPr>
            <p:cNvSpPr txBox="1"/>
            <p:nvPr userDrawn="1"/>
          </p:nvSpPr>
          <p:spPr>
            <a:xfrm>
              <a:off x="5962563" y="263281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07A299C-A114-22AC-4790-7B73014DEA74}"/>
                </a:ext>
              </a:extLst>
            </p:cNvPr>
            <p:cNvSpPr txBox="1"/>
            <p:nvPr userDrawn="1"/>
          </p:nvSpPr>
          <p:spPr>
            <a:xfrm>
              <a:off x="6750659" y="2628100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FDEB651-1D0D-9BF7-B732-E0B61351F238}"/>
                </a:ext>
              </a:extLst>
            </p:cNvPr>
            <p:cNvSpPr txBox="1"/>
            <p:nvPr userDrawn="1"/>
          </p:nvSpPr>
          <p:spPr>
            <a:xfrm>
              <a:off x="7554867" y="2623388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42CFA9B-204E-FFD0-1C8B-94D42E41729F}"/>
                </a:ext>
              </a:extLst>
            </p:cNvPr>
            <p:cNvSpPr txBox="1"/>
            <p:nvPr userDrawn="1"/>
          </p:nvSpPr>
          <p:spPr>
            <a:xfrm>
              <a:off x="8402780" y="2610979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1AC951B-246A-E06F-8AFA-51D06E5425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70ADBE-D1D0-3505-62DB-00BFD9D52198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480ABD-5822-D729-97C1-190D8B960161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0E7DC8-7377-7253-543E-2BA1506139F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5B37B0-4BA8-AE74-A3D6-E4726A35DDE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03A5-EC1C-1EFB-EDA2-B7E729389CC8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FA1866-10B8-365E-E9F3-9C557B0DD5FD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41F1D-F649-2205-97F0-A7FAE56E624B}"/>
              </a:ext>
            </a:extLst>
          </p:cNvPr>
          <p:cNvGrpSpPr/>
          <p:nvPr userDrawn="1"/>
        </p:nvGrpSpPr>
        <p:grpSpPr>
          <a:xfrm>
            <a:off x="5025315" y="2421345"/>
            <a:ext cx="267516" cy="1719150"/>
            <a:chOff x="4220347" y="2442158"/>
            <a:chExt cx="267516" cy="1719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F91724-E65C-5207-EB85-7918322B9BF4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4AD863-C2EC-5F98-ADF7-1CA07D301C0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181FE-261D-F2AC-02A6-12611FE795E2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AFFFA8-2B98-90BD-A597-064F7E7CA6F6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CE5409-DE1D-30F3-5A08-03EA5D49ABA5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EA4E94-86D3-AF27-61BB-C4F59E838842}"/>
              </a:ext>
            </a:extLst>
          </p:cNvPr>
          <p:cNvGrpSpPr/>
          <p:nvPr userDrawn="1"/>
        </p:nvGrpSpPr>
        <p:grpSpPr>
          <a:xfrm>
            <a:off x="5818195" y="2416649"/>
            <a:ext cx="267516" cy="1719150"/>
            <a:chOff x="4220347" y="2442158"/>
            <a:chExt cx="267516" cy="1719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C487F7-CBCF-49DD-0EE7-AFB9E339F0C9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0E5773-FCE3-109C-387E-04481C5BB086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411AF-0488-3AEA-B90E-19DE20943218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C0D2DA-CD8B-A2F9-3CD9-F6F00C22504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C376F4-C205-3893-6605-BE6B61D52DBE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A341B86-66E1-E805-E718-C3EAE02A7356}"/>
              </a:ext>
            </a:extLst>
          </p:cNvPr>
          <p:cNvGrpSpPr/>
          <p:nvPr userDrawn="1"/>
        </p:nvGrpSpPr>
        <p:grpSpPr>
          <a:xfrm>
            <a:off x="6627187" y="2411953"/>
            <a:ext cx="267516" cy="1719150"/>
            <a:chOff x="4220347" y="2442158"/>
            <a:chExt cx="267516" cy="171915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E28285-9063-7C86-95DB-0563D99A27D7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56630-5C3D-A965-6EB3-29E47179F385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C6EAB2-EA1D-7DD3-F4F0-B323C28C3CCC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2818D6-D3C3-F6B2-390D-54DFE17FF1BD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2A0153-B8A4-ECBD-000D-7843A9AE6ADA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4C99E5-37DD-4324-F7DC-53C01DB2C316}"/>
              </a:ext>
            </a:extLst>
          </p:cNvPr>
          <p:cNvGrpSpPr/>
          <p:nvPr userDrawn="1"/>
        </p:nvGrpSpPr>
        <p:grpSpPr>
          <a:xfrm>
            <a:off x="7440207" y="2395173"/>
            <a:ext cx="267516" cy="1719150"/>
            <a:chOff x="4220347" y="2442158"/>
            <a:chExt cx="267516" cy="171915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857B0-C738-83B3-608B-700748DB7B63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5CE4C6-FC5B-0630-858B-F4CE31481AD2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6861E7-583C-5D3F-DD53-181AF9D5BA07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D537ED-8B66-BFCB-9F52-11BCAF9FD8C2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C8D6FE-56EA-1DDF-9395-39F3FB8BBC48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ABC82C-1064-F081-E805-7E526D072F79}"/>
              </a:ext>
            </a:extLst>
          </p:cNvPr>
          <p:cNvGrpSpPr/>
          <p:nvPr userDrawn="1"/>
        </p:nvGrpSpPr>
        <p:grpSpPr>
          <a:xfrm>
            <a:off x="8249199" y="2398533"/>
            <a:ext cx="267516" cy="1719150"/>
            <a:chOff x="4220347" y="2442158"/>
            <a:chExt cx="267516" cy="171915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11BF2E-AB5B-7862-4749-447AC0E85F90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54A2F94-F069-773A-28F1-2F6100A18E0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8B6165-C5CD-41A8-74AD-7C5E48204693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7280581-6A3A-A6B6-6DFB-B8C371DEE759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BEBE35-756C-E588-0859-C9954E942BF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5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66408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5C2CCC8-961B-8144-0519-769FC7152059}"/>
                </a:ext>
              </a:extLst>
            </p:cNvPr>
            <p:cNvSpPr txBox="1"/>
            <p:nvPr userDrawn="1"/>
          </p:nvSpPr>
          <p:spPr>
            <a:xfrm>
              <a:off x="7591291" y="3020419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7408D2F-9C69-C049-9B79-C6001E2F4553}"/>
                </a:ext>
              </a:extLst>
            </p:cNvPr>
            <p:cNvSpPr txBox="1"/>
            <p:nvPr userDrawn="1"/>
          </p:nvSpPr>
          <p:spPr>
            <a:xfrm>
              <a:off x="8426109" y="2997267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9F60A0-6A8C-03CF-D38C-7077E5074771}"/>
                </a:ext>
              </a:extLst>
            </p:cNvPr>
            <p:cNvSpPr txBox="1"/>
            <p:nvPr userDrawn="1"/>
          </p:nvSpPr>
          <p:spPr>
            <a:xfrm>
              <a:off x="7591290" y="2673218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D5B068-3315-FF23-BEB7-2D0F360FA649}"/>
                </a:ext>
              </a:extLst>
            </p:cNvPr>
            <p:cNvSpPr txBox="1"/>
            <p:nvPr userDrawn="1"/>
          </p:nvSpPr>
          <p:spPr>
            <a:xfrm>
              <a:off x="8421427" y="263624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0E9ABF-E3E8-0B1F-6332-6EF4D317B3A7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3CCDC0-8DDB-040F-A526-B6151C4D92DF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BD2F0-1FF2-0309-0611-A89E9A78D2A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46F55-1E86-E64F-8741-C123C7C23A1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F8693D-BC9D-2229-A788-C1ABC278CDDF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342750-1561-F7BA-1540-13C6B36147A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29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78490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0168A5-1C27-EB0B-7DEA-EC36C1F512F0}"/>
              </a:ext>
            </a:extLst>
          </p:cNvPr>
          <p:cNvSpPr txBox="1"/>
          <p:nvPr userDrawn="1"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7E44C-484A-0E4A-4610-0C3D688A807E}"/>
              </a:ext>
            </a:extLst>
          </p:cNvPr>
          <p:cNvSpPr txBox="1"/>
          <p:nvPr userDrawn="1"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D05F6-84FA-20BB-A620-6E3C03E12916}"/>
              </a:ext>
            </a:extLst>
          </p:cNvPr>
          <p:cNvSpPr txBox="1"/>
          <p:nvPr userDrawn="1"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5C633-4E60-A08A-0B75-49C326544AA8}"/>
              </a:ext>
            </a:extLst>
          </p:cNvPr>
          <p:cNvSpPr txBox="1"/>
          <p:nvPr userDrawn="1"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DA26-A59F-37BC-12EC-CBBCE0DFF0A4}"/>
              </a:ext>
            </a:extLst>
          </p:cNvPr>
          <p:cNvSpPr txBox="1"/>
          <p:nvPr userDrawn="1"/>
        </p:nvSpPr>
        <p:spPr>
          <a:xfrm>
            <a:off x="7591291" y="2774700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0AEBD-A173-86CD-AD2D-0264B89EBC22}"/>
              </a:ext>
            </a:extLst>
          </p:cNvPr>
          <p:cNvSpPr txBox="1"/>
          <p:nvPr userDrawn="1"/>
        </p:nvSpPr>
        <p:spPr>
          <a:xfrm>
            <a:off x="8426109" y="2751548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2D2D3D-6AB5-DF6F-ED83-6F13D985773E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4FD8E4-1910-8475-BB18-B8D0ACA66695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2B8781-26CA-EDF8-FB11-2E4A34D98D7D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2E71A0-325B-D7D3-BA52-DC5C36FA187A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40B9D7-37FA-7F0D-D935-5D92154FF99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75EC15-493A-92C1-6BDB-5C8BED596391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18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9E37F-EAB4-417F-B248-E5EB8856E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8151"/>
            <a:ext cx="3224151" cy="573578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52767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325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60018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7881C82-D100-4D93-9B69-2311DDC93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5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3224151" y="6115793"/>
            <a:ext cx="59601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8BCC9A1-CFEB-4C70-BEDF-60A42E6ACCAE}"/>
              </a:ext>
            </a:extLst>
          </p:cNvPr>
          <p:cNvSpPr/>
          <p:nvPr/>
        </p:nvSpPr>
        <p:spPr bwMode="auto">
          <a:xfrm>
            <a:off x="3378159" y="962493"/>
            <a:ext cx="2615793" cy="1541343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197D2-DE5E-4864-A9DA-A8740841AB79}"/>
              </a:ext>
            </a:extLst>
          </p:cNvPr>
          <p:cNvSpPr txBox="1"/>
          <p:nvPr/>
        </p:nvSpPr>
        <p:spPr>
          <a:xfrm>
            <a:off x="3532358" y="873721"/>
            <a:ext cx="2509376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 userDrawn="1"/>
        </p:nvSpPr>
        <p:spPr bwMode="auto">
          <a:xfrm>
            <a:off x="5189564" y="135599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63093" cy="3955705"/>
            <a:chOff x="4173790" y="1727166"/>
            <a:chExt cx="763093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48957" cy="3908794"/>
              <a:chOff x="3457297" y="1734108"/>
              <a:chExt cx="748957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284703" y="1748123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187919" y="2745597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201969" y="3443640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196196" y="416104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195734" y="4859799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226208" y="3126056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226208" y="3823735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232682" y="4523428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226208" y="5233387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5047299" y="1746196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4973729" y="273624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4987779" y="3434291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4982006" y="415169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4981544" y="4850450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5012018" y="311670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5012018" y="381438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5018492" y="4514079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5012018" y="5224038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5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08039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95698" cy="3955705"/>
            <a:chOff x="4173790" y="1727166"/>
            <a:chExt cx="795698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2.0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81562" cy="3908794"/>
              <a:chOff x="3457297" y="1734108"/>
              <a:chExt cx="781562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820454" y="1736039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723670" y="2733513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737720" y="343155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731947" y="4148962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731485" y="4847715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761959" y="3113972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761959" y="3811651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768433" y="4511344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761959" y="5221303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6070453" y="1734112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5996883" y="2724164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6010933" y="342220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6005160" y="4139613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6004698" y="483836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6035172" y="3104623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6035172" y="3802302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6041646" y="45019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6035172" y="521195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44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7372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250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85909" cy="3929039"/>
            <a:chOff x="5996883" y="1734112"/>
            <a:chExt cx="885909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812339" cy="3929039"/>
              <a:chOff x="6070453" y="1734112"/>
              <a:chExt cx="812339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5198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0AC20-EC25-408A-8BE9-C387AD710434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F3450F-4679-423A-B9DB-918E0012FB54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A9740C-3A9B-4386-8B43-51FEE6788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B75B7C-B778-4919-8FD5-04CDB6952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E4E48E85-26CE-41EF-8084-43D53B7B1505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66C0E1-B0DF-4B45-BD07-7E3CB4A68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A9A36D5-8F24-46CF-83C1-1490995DF7E9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53579CA-7792-41B1-B6B3-5A03EABE4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A2556D-8573-4E6C-BEDE-A5BC401EA0E8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1817B5-5355-4184-B3CE-475F51E0CD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0B4498-FFD1-4D23-8F34-0250CC288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20E8B3-8549-427D-B501-649682DD2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49B2C9-3DD8-4985-B82B-DA78E7B191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16D87F-D613-42A4-A873-75EBEE9A7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18EEEE-EE66-467D-8F55-6898BE94B7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5342014-F34E-47EF-804D-6A284381C3CF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FB8F55-27A1-4E26-AA1C-A85065DB87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vy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Heavy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631F7B3-975D-B43B-2412-CAB2D95A588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978408891"/>
              </p:ext>
            </p:extLst>
          </p:nvPr>
        </p:nvGraphicFramePr>
        <p:xfrm>
          <a:off x="248830" y="1997332"/>
          <a:ext cx="8304451" cy="3566160"/>
        </p:xfrm>
        <a:graphic>
          <a:graphicData uri="http://schemas.openxmlformats.org/drawingml/2006/table">
            <a:tbl>
              <a:tblPr/>
              <a:tblGrid>
                <a:gridCol w="1085850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213389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2.95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F2480F-F2E9-ECC9-F96D-2E95359AED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6942875"/>
              </p:ext>
            </p:extLst>
          </p:nvPr>
        </p:nvGraphicFramePr>
        <p:xfrm>
          <a:off x="3506380" y="2363092"/>
          <a:ext cx="5046901" cy="3200400"/>
        </p:xfrm>
        <a:graphic>
          <a:graphicData uri="http://schemas.openxmlformats.org/drawingml/2006/table">
            <a:tbl>
              <a:tblPr/>
              <a:tblGrid>
                <a:gridCol w="1213389">
                  <a:extLst>
                    <a:ext uri="{9D8B030D-6E8A-4147-A177-3AD203B41FA5}">
                      <a16:colId xmlns:a16="http://schemas.microsoft.com/office/drawing/2014/main" val="2270245256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843028996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63740274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78699971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0.73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713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1.31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71897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-15.38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-8.75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1.77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10579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-19.15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-10.67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6951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-23.68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-9.48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2.59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126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-27.14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279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856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8F80-E7A2-4E07-97BF-DD02E2F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932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0202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https://www.bits2c.com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3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4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0" r:id="rId2"/>
    <p:sldLayoutId id="2147483674" r:id="rId3"/>
    <p:sldLayoutId id="2147483777" r:id="rId4"/>
    <p:sldLayoutId id="2147483789" r:id="rId5"/>
    <p:sldLayoutId id="2147483778" r:id="rId6"/>
    <p:sldLayoutId id="2147483779" r:id="rId7"/>
    <p:sldLayoutId id="2147483780" r:id="rId8"/>
    <p:sldLayoutId id="2147483781" r:id="rId9"/>
    <p:sldLayoutId id="2147483784" r:id="rId10"/>
    <p:sldLayoutId id="2147483791" r:id="rId11"/>
    <p:sldLayoutId id="2147483792" r:id="rId12"/>
    <p:sldLayoutId id="2147483793" r:id="rId13"/>
    <p:sldLayoutId id="2147483782" r:id="rId14"/>
    <p:sldLayoutId id="2147483786" r:id="rId15"/>
    <p:sldLayoutId id="2147483787" r:id="rId16"/>
    <p:sldLayoutId id="2147483796" r:id="rId17"/>
    <p:sldLayoutId id="2147483795" r:id="rId18"/>
    <p:sldLayoutId id="2147483797" r:id="rId19"/>
    <p:sldLayoutId id="2147483798" r:id="rId20"/>
    <p:sldLayoutId id="2147483799" r:id="rId21"/>
    <p:sldLayoutId id="2147483774" r:id="rId22"/>
    <p:sldLayoutId id="2147483675" r:id="rId23"/>
    <p:sldLayoutId id="2147483676" r:id="rId24"/>
    <p:sldLayoutId id="2147483783" r:id="rId25"/>
    <p:sldLayoutId id="2147483785" r:id="rId26"/>
    <p:sldLayoutId id="2147483678" r:id="rId27"/>
    <p:sldLayoutId id="2147483679" r:id="rId28"/>
    <p:sldLayoutId id="2147483794" r:id="rId29"/>
    <p:sldLayoutId id="2147483788" r:id="rId30"/>
    <p:sldLayoutId id="2147483680" r:id="rId3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BB11EA-7088-EA2A-4C18-45B2F3CA23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BE812B8A-E9D4-9C6D-5376-880C7A3958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Understanding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Definition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CD28B-5055-4E06-8BDA-CB5F37D8B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determine the mathematical equations that indicate a relationship between </a:t>
            </a:r>
          </a:p>
          <a:p>
            <a:pPr lvl="1"/>
            <a:r>
              <a:rPr lang="en-US" dirty="0"/>
              <a:t>Acceleration, </a:t>
            </a:r>
          </a:p>
          <a:p>
            <a:pPr lvl="1"/>
            <a:r>
              <a:rPr lang="en-US" dirty="0"/>
              <a:t>Velocity</a:t>
            </a:r>
          </a:p>
          <a:p>
            <a:pPr lvl="1"/>
            <a:r>
              <a:rPr lang="en-US" dirty="0"/>
              <a:t>Distance travelled</a:t>
            </a:r>
          </a:p>
          <a:p>
            <a:r>
              <a:rPr lang="en-US" dirty="0"/>
              <a:t>and time </a:t>
            </a:r>
          </a:p>
          <a:p>
            <a:r>
              <a:rPr lang="en-US" dirty="0"/>
              <a:t>for a free falling object.</a:t>
            </a:r>
          </a:p>
        </p:txBody>
      </p:sp>
    </p:spTree>
    <p:extLst>
      <p:ext uri="{BB962C8B-B14F-4D97-AF65-F5344CB8AC3E}">
        <p14:creationId xmlns:p14="http://schemas.microsoft.com/office/powerpoint/2010/main" val="151694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CA" dirty="0"/>
              <a:t>Literature Review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29441-5A92-4C68-A9E4-1461728C5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/>
          <a:lstStyle/>
          <a:p>
            <a:r>
              <a:rPr lang="en-US" dirty="0"/>
              <a:t>Aristotle’s hypothesis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363736-BD57-41FA-BB3F-48F5DB7AA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>
            <a:normAutofit/>
          </a:bodyPr>
          <a:lstStyle/>
          <a:p>
            <a:r>
              <a:rPr lang="en-US" dirty="0"/>
              <a:t>Objects fall with speed proportional to weight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42B4FC-9B92-457B-99D1-E45702290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/>
          <a:lstStyle/>
          <a:p>
            <a:r>
              <a:rPr lang="en-US" dirty="0"/>
              <a:t>Newton’s hypothesis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F8BC1E-D969-4C96-A19F-5F7260BAB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>
            <a:normAutofit/>
          </a:bodyPr>
          <a:lstStyle/>
          <a:p>
            <a:r>
              <a:rPr lang="en-US" dirty="0"/>
              <a:t>Objects fall with speed proportional to time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9EDAE8-7600-4A46-A7DD-EF306E8BF4A9}"/>
              </a:ext>
            </a:extLst>
          </p:cNvPr>
          <p:cNvSpPr/>
          <p:nvPr/>
        </p:nvSpPr>
        <p:spPr>
          <a:xfrm>
            <a:off x="1013354" y="2964518"/>
            <a:ext cx="215636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v = g * m;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F6E6C3-A4E9-48DB-AE76-2D0E8313410D}"/>
              </a:ext>
            </a:extLst>
          </p:cNvPr>
          <p:cNvSpPr/>
          <p:nvPr/>
        </p:nvSpPr>
        <p:spPr>
          <a:xfrm>
            <a:off x="5524938" y="2905780"/>
            <a:ext cx="215636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v = g * t;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376DA0-7C18-728E-117D-61592E611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237" y="4304023"/>
            <a:ext cx="3001164" cy="11328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DBB260-DAB9-0DBF-37AE-BFD564984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99" y="4304023"/>
            <a:ext cx="2832134" cy="1076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0DF9E8-3E3F-4A35-720E-1C8EA922C119}"/>
              </a:ext>
            </a:extLst>
          </p:cNvPr>
          <p:cNvSpPr txBox="1"/>
          <p:nvPr/>
        </p:nvSpPr>
        <p:spPr>
          <a:xfrm>
            <a:off x="1711464" y="3600390"/>
            <a:ext cx="5153975" cy="40011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* g is a constant to be determined by experiment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2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Design</a:t>
            </a:r>
            <a:endParaRPr lang="en-IN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425"/>
            <a:ext cx="4572000" cy="45720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C704E-054C-4909-EB82-06D2DE264F0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r>
              <a:rPr lang="en-US" dirty="0"/>
              <a:t>Climb to the roof of building six</a:t>
            </a:r>
          </a:p>
          <a:p>
            <a:r>
              <a:rPr lang="en-US" dirty="0"/>
              <a:t>Drop light object</a:t>
            </a:r>
          </a:p>
          <a:p>
            <a:r>
              <a:rPr lang="en-US" dirty="0"/>
              <a:t>Record time </a:t>
            </a:r>
            <a:r>
              <a:rPr lang="en-CA" dirty="0"/>
              <a:t>object passes each floor</a:t>
            </a:r>
          </a:p>
          <a:p>
            <a:r>
              <a:rPr lang="en-CA" dirty="0"/>
              <a:t>Drop heavy object</a:t>
            </a:r>
          </a:p>
          <a:p>
            <a:r>
              <a:rPr lang="en-CA" dirty="0"/>
              <a:t>Record time object passes each floor</a:t>
            </a:r>
          </a:p>
          <a:p>
            <a:r>
              <a:rPr lang="en-CA" dirty="0"/>
              <a:t>Find the acceleration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845104-783E-6CBC-7E43-376C9ED9FAE6}"/>
              </a:ext>
            </a:extLst>
          </p:cNvPr>
          <p:cNvSpPr/>
          <p:nvPr/>
        </p:nvSpPr>
        <p:spPr bwMode="auto">
          <a:xfrm>
            <a:off x="2860535" y="2411427"/>
            <a:ext cx="267036" cy="27512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6CF43-8928-D349-883C-823AA92161FB}"/>
              </a:ext>
            </a:extLst>
          </p:cNvPr>
          <p:cNvSpPr txBox="1"/>
          <p:nvPr/>
        </p:nvSpPr>
        <p:spPr>
          <a:xfrm>
            <a:off x="4968508" y="5884172"/>
            <a:ext cx="3281668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If Aristotle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a=0</a:t>
            </a:r>
          </a:p>
          <a:p>
            <a:r>
              <a:rPr lang="en-CA" sz="2000" dirty="0">
                <a:solidFill>
                  <a:schemeClr val="bg1"/>
                </a:solidFill>
              </a:rPr>
              <a:t>If Newton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 !=  0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0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0.00434 0.4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2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Data: Heavy Object 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8BA2DB-A550-4CD0-1DAC-FD0DF8AD840F}"/>
              </a:ext>
            </a:extLst>
          </p:cNvPr>
          <p:cNvSpPr/>
          <p:nvPr/>
        </p:nvSpPr>
        <p:spPr bwMode="auto">
          <a:xfrm>
            <a:off x="3540265" y="1986595"/>
            <a:ext cx="5061568" cy="357667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95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94" y="327949"/>
            <a:ext cx="8153400" cy="457200"/>
          </a:xfrm>
        </p:spPr>
        <p:txBody>
          <a:bodyPr/>
          <a:lstStyle/>
          <a:p>
            <a:r>
              <a:rPr lang="en-US" dirty="0"/>
              <a:t>Take Data: Light Object </a:t>
            </a:r>
            <a:endParaRPr lang="en-IN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E05577E-1763-4ABA-90B0-DC27E2BE01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454856"/>
              </p:ext>
            </p:extLst>
          </p:nvPr>
        </p:nvGraphicFramePr>
        <p:xfrm>
          <a:off x="268583" y="1997332"/>
          <a:ext cx="8231622" cy="3566160"/>
        </p:xfrm>
        <a:graphic>
          <a:graphicData uri="http://schemas.openxmlformats.org/drawingml/2006/table">
            <a:tbl>
              <a:tblPr/>
              <a:tblGrid>
                <a:gridCol w="1175946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1.18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-3.53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-0.13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2.70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3.50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+0.07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4.53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4.30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5.55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-0.06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6.78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6.80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8.00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+0.09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9.28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-3.52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10.55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11.90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A084759-5300-9A31-7F49-DD49EF35CE0E}"/>
              </a:ext>
            </a:extLst>
          </p:cNvPr>
          <p:cNvSpPr/>
          <p:nvPr/>
        </p:nvSpPr>
        <p:spPr bwMode="auto">
          <a:xfrm>
            <a:off x="3813849" y="1986813"/>
            <a:ext cx="5061568" cy="357667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95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Mathematical Formulation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40105-1395-470F-A554-EB121FE82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Velocity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8FA51-66DF-4AD3-B8D0-98C12BABD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Acceleration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0AE43D-2942-46FA-A3B9-B2B0A33E8DE5}"/>
              </a:ext>
            </a:extLst>
          </p:cNvPr>
          <p:cNvSpPr txBox="1"/>
          <p:nvPr/>
        </p:nvSpPr>
        <p:spPr>
          <a:xfrm>
            <a:off x="1458119" y="4989493"/>
            <a:ext cx="6658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The acceleration formula is the same as the velocity formula (only symbols differ)</a:t>
            </a:r>
            <a:endParaRPr lang="en-IN" sz="28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BDE482F-1DD1-4F85-8D0F-EB9D184E5A23}"/>
                  </a:ext>
                </a:extLst>
              </p:cNvPr>
              <p:cNvSpPr/>
              <p:nvPr/>
            </p:nvSpPr>
            <p:spPr>
              <a:xfrm>
                <a:off x="91344" y="1448266"/>
                <a:ext cx="4392486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v(t)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BDE482F-1DD1-4F85-8D0F-EB9D184E5A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4" y="1448266"/>
                <a:ext cx="4392486" cy="778675"/>
              </a:xfrm>
              <a:prstGeom prst="rect">
                <a:avLst/>
              </a:prstGeom>
              <a:blipFill>
                <a:blip r:embed="rId2"/>
                <a:stretch>
                  <a:fillRect l="-1110" b="-315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6929CC0-E7E4-4F51-873E-08BBED238CED}"/>
                  </a:ext>
                </a:extLst>
              </p:cNvPr>
              <p:cNvSpPr/>
              <p:nvPr/>
            </p:nvSpPr>
            <p:spPr>
              <a:xfrm>
                <a:off x="3606274" y="2747584"/>
                <a:ext cx="2045753" cy="6948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t</a:t>
                </a:r>
                <a:r>
                  <a:rPr lang="en-US" sz="2800" b="1" baseline="-25000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avg</a:t>
                </a:r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6929CC0-E7E4-4F51-873E-08BBED238C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274" y="2747584"/>
                <a:ext cx="2045753" cy="694806"/>
              </a:xfrm>
              <a:prstGeom prst="rect">
                <a:avLst/>
              </a:prstGeom>
              <a:blipFill>
                <a:blip r:embed="rId3"/>
                <a:stretch>
                  <a:fillRect l="-5970" b="-114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CECE2F-7EF5-4BB4-A5C5-41E5D09595FD}"/>
                  </a:ext>
                </a:extLst>
              </p:cNvPr>
              <p:cNvSpPr/>
              <p:nvPr/>
            </p:nvSpPr>
            <p:spPr>
              <a:xfrm>
                <a:off x="4462195" y="1448266"/>
                <a:ext cx="4363631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CECE2F-7EF5-4BB4-A5C5-41E5D09595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195" y="1448266"/>
                <a:ext cx="4363631" cy="778675"/>
              </a:xfrm>
              <a:prstGeom prst="rect">
                <a:avLst/>
              </a:prstGeom>
              <a:blipFill>
                <a:blip r:embed="rId4"/>
                <a:stretch>
                  <a:fillRect l="-1117" b="-315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3917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AB960-A0EF-D258-FFF3-16EB16B9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Hand Calculation: Heavy Object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4B28D1A-4A59-A40B-18AA-EB6BE10DA564}"/>
                  </a:ext>
                </a:extLst>
              </p:cNvPr>
              <p:cNvSpPr/>
              <p:nvPr/>
            </p:nvSpPr>
            <p:spPr>
              <a:xfrm>
                <a:off x="30654" y="1023434"/>
                <a:ext cx="4392486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v(t)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4B28D1A-4A59-A40B-18AA-EB6BE10DA5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4" y="1023434"/>
                <a:ext cx="4392486" cy="778675"/>
              </a:xfrm>
              <a:prstGeom prst="rect">
                <a:avLst/>
              </a:prstGeom>
              <a:blipFill>
                <a:blip r:embed="rId2"/>
                <a:stretch>
                  <a:fillRect l="-1110" b="-23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CB3590A-8624-3521-DCCD-D598E962D65D}"/>
                  </a:ext>
                </a:extLst>
              </p:cNvPr>
              <p:cNvSpPr/>
              <p:nvPr/>
            </p:nvSpPr>
            <p:spPr>
              <a:xfrm>
                <a:off x="4462195" y="1023433"/>
                <a:ext cx="4363631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CB3590A-8624-3521-DCCD-D598E962D6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195" y="1023433"/>
                <a:ext cx="4363631" cy="778675"/>
              </a:xfrm>
              <a:prstGeom prst="rect">
                <a:avLst/>
              </a:prstGeom>
              <a:blipFill>
                <a:blip r:embed="rId3"/>
                <a:stretch>
                  <a:fillRect l="-1117" b="-23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E41B449-423E-B6FF-F1EE-06AC0ECA8B2A}"/>
              </a:ext>
            </a:extLst>
          </p:cNvPr>
          <p:cNvSpPr/>
          <p:nvPr/>
        </p:nvSpPr>
        <p:spPr bwMode="auto">
          <a:xfrm>
            <a:off x="3503851" y="3285366"/>
            <a:ext cx="2389174" cy="181261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5B2A1C-2145-AAA6-B436-AFB619951899}"/>
              </a:ext>
            </a:extLst>
          </p:cNvPr>
          <p:cNvSpPr/>
          <p:nvPr/>
        </p:nvSpPr>
        <p:spPr bwMode="auto">
          <a:xfrm>
            <a:off x="5893025" y="2843000"/>
            <a:ext cx="2656210" cy="181261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ED378B-5F29-789C-8D8C-C56E28A4D940}"/>
              </a:ext>
            </a:extLst>
          </p:cNvPr>
          <p:cNvSpPr/>
          <p:nvPr/>
        </p:nvSpPr>
        <p:spPr bwMode="auto">
          <a:xfrm>
            <a:off x="3503851" y="2358828"/>
            <a:ext cx="2389174" cy="92653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0C8625-59C8-B39F-F1DF-12CF9A6D4A20}"/>
              </a:ext>
            </a:extLst>
          </p:cNvPr>
          <p:cNvSpPr/>
          <p:nvPr/>
        </p:nvSpPr>
        <p:spPr bwMode="auto">
          <a:xfrm>
            <a:off x="5893025" y="2358827"/>
            <a:ext cx="2656210" cy="530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BBCCD9A-8AAA-44C7-F055-2073510CE194}"/>
                  </a:ext>
                </a:extLst>
              </p:cNvPr>
              <p:cNvSpPr/>
              <p:nvPr/>
            </p:nvSpPr>
            <p:spPr>
              <a:xfrm>
                <a:off x="3503851" y="5630414"/>
                <a:ext cx="2045753" cy="6948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t</a:t>
                </a:r>
                <a:r>
                  <a:rPr lang="en-US" sz="2800" b="1" baseline="-25000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avg</a:t>
                </a:r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BBCCD9A-8AAA-44C7-F055-2073510CE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851" y="5630414"/>
                <a:ext cx="2045753" cy="694806"/>
              </a:xfrm>
              <a:prstGeom prst="rect">
                <a:avLst/>
              </a:prstGeom>
              <a:blipFill>
                <a:blip r:embed="rId4"/>
                <a:stretch>
                  <a:fillRect l="-5970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B5973C6-7256-7B22-97CD-3EDD063AB155}"/>
              </a:ext>
            </a:extLst>
          </p:cNvPr>
          <p:cNvSpPr txBox="1"/>
          <p:nvPr/>
        </p:nvSpPr>
        <p:spPr>
          <a:xfrm>
            <a:off x="5862332" y="5742561"/>
            <a:ext cx="3281668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If Aristotle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a=0</a:t>
            </a:r>
          </a:p>
          <a:p>
            <a:r>
              <a:rPr lang="en-CA" sz="2000" dirty="0">
                <a:solidFill>
                  <a:schemeClr val="bg1"/>
                </a:solidFill>
              </a:rPr>
              <a:t>If Newton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 !=  0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9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6B785-885D-5EC0-61F9-DA1BB08C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D396-4DC6-A27A-DA7D-47E3B7F36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Calculation: Light Object </a:t>
            </a:r>
            <a:endParaRPr lang="en-IN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6B20B7C-5F25-821E-54AA-9C4ECF0CCCF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77561688"/>
              </p:ext>
            </p:extLst>
          </p:nvPr>
        </p:nvGraphicFramePr>
        <p:xfrm>
          <a:off x="234668" y="1997075"/>
          <a:ext cx="8231622" cy="3566160"/>
        </p:xfrm>
        <a:graphic>
          <a:graphicData uri="http://schemas.openxmlformats.org/drawingml/2006/table">
            <a:tbl>
              <a:tblPr/>
              <a:tblGrid>
                <a:gridCol w="1175946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5946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1.18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-3.53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-0.13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2.70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3.50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+0.07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4.53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4.30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5.55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-0.06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6.78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6.80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8.00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+0.09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9.28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-3.52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10.55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11.90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CCC378C-DCE1-EAB2-0803-3A93E8F2BD15}"/>
                  </a:ext>
                </a:extLst>
              </p:cNvPr>
              <p:cNvSpPr/>
              <p:nvPr/>
            </p:nvSpPr>
            <p:spPr>
              <a:xfrm>
                <a:off x="3503851" y="5630414"/>
                <a:ext cx="2045753" cy="6948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t</a:t>
                </a:r>
                <a:r>
                  <a:rPr lang="en-US" sz="2800" b="1" baseline="-25000" dirty="0" err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avg</a:t>
                </a:r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CCC378C-DCE1-EAB2-0803-3A93E8F2BD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851" y="5630414"/>
                <a:ext cx="2045753" cy="694806"/>
              </a:xfrm>
              <a:prstGeom prst="rect">
                <a:avLst/>
              </a:prstGeom>
              <a:blipFill>
                <a:blip r:embed="rId3"/>
                <a:stretch>
                  <a:fillRect l="-5970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9FB0B69-EB62-F035-807D-24BB94ABCDCF}"/>
              </a:ext>
            </a:extLst>
          </p:cNvPr>
          <p:cNvSpPr txBox="1"/>
          <p:nvPr/>
        </p:nvSpPr>
        <p:spPr>
          <a:xfrm>
            <a:off x="5862332" y="5742561"/>
            <a:ext cx="3281668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If Aristotle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a=0</a:t>
            </a:r>
          </a:p>
          <a:p>
            <a:r>
              <a:rPr lang="en-CA" sz="2000" dirty="0">
                <a:solidFill>
                  <a:schemeClr val="bg1"/>
                </a:solidFill>
              </a:rPr>
              <a:t>If Newton is correct </a:t>
            </a:r>
            <a:r>
              <a:rPr lang="en-CA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chemeClr val="bg1"/>
                </a:solidFill>
              </a:rPr>
              <a:t>a !=  0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4B178C-C078-143E-4CF0-D906C8F77B56}"/>
              </a:ext>
            </a:extLst>
          </p:cNvPr>
          <p:cNvSpPr/>
          <p:nvPr/>
        </p:nvSpPr>
        <p:spPr bwMode="auto">
          <a:xfrm>
            <a:off x="3803257" y="3249613"/>
            <a:ext cx="2348712" cy="181261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69639-B5EA-776E-3F9B-7E4CC07D29F7}"/>
              </a:ext>
            </a:extLst>
          </p:cNvPr>
          <p:cNvSpPr/>
          <p:nvPr/>
        </p:nvSpPr>
        <p:spPr bwMode="auto">
          <a:xfrm>
            <a:off x="6107463" y="2827475"/>
            <a:ext cx="2656210" cy="181261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68D2B-D018-0003-8695-34A522BE7978}"/>
              </a:ext>
            </a:extLst>
          </p:cNvPr>
          <p:cNvSpPr/>
          <p:nvPr/>
        </p:nvSpPr>
        <p:spPr bwMode="auto">
          <a:xfrm>
            <a:off x="3787073" y="2358828"/>
            <a:ext cx="2320390" cy="92653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5DB85-703D-0BDA-D81A-323387C0EB69}"/>
              </a:ext>
            </a:extLst>
          </p:cNvPr>
          <p:cNvSpPr/>
          <p:nvPr/>
        </p:nvSpPr>
        <p:spPr bwMode="auto">
          <a:xfrm>
            <a:off x="6107463" y="2351066"/>
            <a:ext cx="2656210" cy="48417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7000">
                <a:schemeClr val="accent4">
                  <a:lumMod val="45000"/>
                  <a:lumOff val="55000"/>
                </a:schemeClr>
              </a:gs>
              <a:gs pos="69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FCB31EA-7E6B-C42A-B016-8C1F5F3BF542}"/>
                  </a:ext>
                </a:extLst>
              </p:cNvPr>
              <p:cNvSpPr/>
              <p:nvPr/>
            </p:nvSpPr>
            <p:spPr>
              <a:xfrm>
                <a:off x="30654" y="1023434"/>
                <a:ext cx="4392486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v(t)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FCB31EA-7E6B-C42A-B016-8C1F5F3BF5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4" y="1023434"/>
                <a:ext cx="4392486" cy="778675"/>
              </a:xfrm>
              <a:prstGeom prst="rect">
                <a:avLst/>
              </a:prstGeom>
              <a:blipFill>
                <a:blip r:embed="rId4"/>
                <a:stretch>
                  <a:fillRect l="-2358" b="-2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1F282B-61C8-8A66-4772-203E7C462565}"/>
                  </a:ext>
                </a:extLst>
              </p:cNvPr>
              <p:cNvSpPr/>
              <p:nvPr/>
            </p:nvSpPr>
            <p:spPr>
              <a:xfrm>
                <a:off x="4462195" y="1023433"/>
                <a:ext cx="4363631" cy="7786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Consolas" panose="020B0609020204030204" pitchFamily="49" charset="0"/>
                  </a:rPr>
                  <a:t>a(t)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sz="28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𝒕𝒗</m:t>
                        </m:r>
                        <m:r>
                          <a:rPr lang="en-US" sz="2800" b="1" i="1" baseline="-2500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1F282B-61C8-8A66-4772-203E7C4625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195" y="1023433"/>
                <a:ext cx="4363631" cy="778675"/>
              </a:xfrm>
              <a:prstGeom prst="rect">
                <a:avLst/>
              </a:prstGeom>
              <a:blipFill>
                <a:blip r:embed="rId5"/>
                <a:stretch>
                  <a:fillRect l="-2374" b="-2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236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9037-495F-357C-971F-170025506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From Sample Calculations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94E0E-1222-3B3A-B638-804B0DA43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Weight of Object affects results</a:t>
            </a:r>
          </a:p>
          <a:p>
            <a:pPr lvl="1"/>
            <a:r>
              <a:rPr lang="en-CA" dirty="0"/>
              <a:t>Heavy Object follows Newton Hypothesis (a=g)</a:t>
            </a:r>
          </a:p>
          <a:p>
            <a:pPr lvl="1"/>
            <a:r>
              <a:rPr lang="en-CA" dirty="0"/>
              <a:t>Light Object follows Aristotle Hypothesis (a=0)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 we need to do many cases to get more data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computer program helpful</a:t>
            </a:r>
          </a:p>
          <a:p>
            <a:r>
              <a:rPr lang="en-CA" dirty="0">
                <a:sym typeface="Wingdings" panose="05000000000000000000" pitchFamily="2" charset="2"/>
              </a:rPr>
              <a:t>Calculation is repetitive  Computer program will help us to do repeated calculations efficiently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795645-8876-F2CB-4FAC-33CCDFDDF651}"/>
              </a:ext>
            </a:extLst>
          </p:cNvPr>
          <p:cNvSpPr/>
          <p:nvPr/>
        </p:nvSpPr>
        <p:spPr>
          <a:xfrm>
            <a:off x="7839737" y="968602"/>
            <a:ext cx="1249061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sz="1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33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sym typeface="Wingdings" panose="05000000000000000000" pitchFamily="2" charset="2"/>
              </a:rPr>
              <a:t>?</a:t>
            </a:r>
            <a:endParaRPr lang="en-US" sz="16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33CC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959221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10229</TotalTime>
  <Words>492</Words>
  <Application>Microsoft Office PowerPoint</Application>
  <PresentationFormat>On-screen Show (4:3)</PresentationFormat>
  <Paragraphs>163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Aharoni</vt:lpstr>
      <vt:lpstr>Arial</vt:lpstr>
      <vt:lpstr>Calibri</vt:lpstr>
      <vt:lpstr>Cambria Math</vt:lpstr>
      <vt:lpstr>Consolas</vt:lpstr>
      <vt:lpstr>Liberation Sans</vt:lpstr>
      <vt:lpstr>Times New Roman</vt:lpstr>
      <vt:lpstr>Wingdings</vt:lpstr>
      <vt:lpstr>ecp1026</vt:lpstr>
      <vt:lpstr>Falling Objects</vt:lpstr>
      <vt:lpstr>Problem Definition</vt:lpstr>
      <vt:lpstr>Literature Review</vt:lpstr>
      <vt:lpstr>Experiment Design</vt:lpstr>
      <vt:lpstr>Take Data: Heavy Object </vt:lpstr>
      <vt:lpstr>Take Data: Light Object </vt:lpstr>
      <vt:lpstr>Mathematical Formulation</vt:lpstr>
      <vt:lpstr>Hand Calculation: Heavy Object</vt:lpstr>
      <vt:lpstr>Hand Calculation: Light Object </vt:lpstr>
      <vt:lpstr>From Sample Calculations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423</cp:revision>
  <dcterms:created xsi:type="dcterms:W3CDTF">2021-11-11T14:49:04Z</dcterms:created>
  <dcterms:modified xsi:type="dcterms:W3CDTF">2025-03-10T03:40:03Z</dcterms:modified>
  <cp:category>course</cp:category>
</cp:coreProperties>
</file>