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49" r:id="rId1"/>
  </p:sldMasterIdLst>
  <p:notesMasterIdLst>
    <p:notesMasterId r:id="rId6"/>
  </p:notesMasterIdLst>
  <p:handoutMasterIdLst>
    <p:handoutMasterId r:id="rId7"/>
  </p:handoutMasterIdLst>
  <p:sldIdLst>
    <p:sldId id="256" r:id="rId2"/>
    <p:sldId id="259" r:id="rId3"/>
    <p:sldId id="258" r:id="rId4"/>
    <p:sldId id="257" r:id="rId5"/>
  </p:sldIdLst>
  <p:sldSz cx="9144000" cy="6858000" type="screen4x3"/>
  <p:notesSz cx="6661150" cy="9871075"/>
  <p:embeddedFontLst>
    <p:embeddedFont>
      <p:font typeface="新細明體" panose="02020500000000000000" pitchFamily="18" charset="-120"/>
      <p:regular r:id="rId8"/>
    </p:embeddedFont>
  </p:embeddedFontLst>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12">
          <p15:clr>
            <a:srgbClr val="A4A3A4"/>
          </p15:clr>
        </p15:guide>
        <p15:guide id="2" pos="2880">
          <p15:clr>
            <a:srgbClr val="A4A3A4"/>
          </p15:clr>
        </p15:guide>
      </p15:sldGuideLst>
    </p:ext>
    <p:ext uri="{2D200454-40CA-4A62-9FC3-DE9A4176ACB9}">
      <p15:notesGuideLst xmlns:p15="http://schemas.microsoft.com/office/powerpoint/2012/main">
        <p15:guide id="1" orient="horz" pos="3109">
          <p15:clr>
            <a:srgbClr val="A4A3A4"/>
          </p15:clr>
        </p15:guide>
        <p15:guide id="2" pos="209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CC"/>
    <a:srgbClr val="FF0066"/>
    <a:srgbClr val="CC6600"/>
    <a:srgbClr val="FF5050"/>
    <a:srgbClr val="EAEAEA"/>
    <a:srgbClr val="DDDDDD"/>
    <a:srgbClr val="FF0000"/>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14" autoAdjust="0"/>
  </p:normalViewPr>
  <p:slideViewPr>
    <p:cSldViewPr>
      <p:cViewPr varScale="1">
        <p:scale>
          <a:sx n="109" d="100"/>
          <a:sy n="109" d="100"/>
        </p:scale>
        <p:origin x="954" y="108"/>
      </p:cViewPr>
      <p:guideLst>
        <p:guide orient="horz" pos="2112"/>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p:cViewPr varScale="1">
        <p:scale>
          <a:sx n="53" d="100"/>
          <a:sy n="53" d="100"/>
        </p:scale>
        <p:origin x="-1242" y="-96"/>
      </p:cViewPr>
      <p:guideLst>
        <p:guide orient="horz" pos="3109"/>
        <p:guide pos="209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3" Type="http://schemas.openxmlformats.org/officeDocument/2006/relationships/slide" Target="slides/slide2.xml"/><Relationship Id="rId7" Type="http://schemas.openxmlformats.org/officeDocument/2006/relationships/handoutMaster" Target="handoutMasters/handout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xfrm>
            <a:off x="0"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r>
              <a:rPr lang="zh-TW" altLang="en-US"/>
              <a:t>Learning to Communicate</a:t>
            </a:r>
            <a:endParaRPr lang="en-US" altLang="zh-TW"/>
          </a:p>
        </p:txBody>
      </p:sp>
      <p:sp>
        <p:nvSpPr>
          <p:cNvPr id="54275" name="Rectangle 3"/>
          <p:cNvSpPr>
            <a:spLocks noGrp="1" noChangeArrowheads="1"/>
          </p:cNvSpPr>
          <p:nvPr>
            <p:ph type="dt" sz="quarter" idx="1"/>
          </p:nvPr>
        </p:nvSpPr>
        <p:spPr bwMode="auto">
          <a:xfrm>
            <a:off x="3775075"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fld id="{684604A4-F794-4213-9BF9-1B9ABE71C1DB}" type="datetime2">
              <a:rPr lang="zh-TW" altLang="en-US"/>
              <a:pPr>
                <a:defRPr/>
              </a:pPr>
              <a:t>2019年5月8日</a:t>
            </a:fld>
            <a:endParaRPr lang="en-US" altLang="zh-TW"/>
          </a:p>
        </p:txBody>
      </p:sp>
      <p:sp>
        <p:nvSpPr>
          <p:cNvPr id="54276" name="Rectangle 4"/>
          <p:cNvSpPr>
            <a:spLocks noGrp="1" noChangeArrowheads="1"/>
          </p:cNvSpPr>
          <p:nvPr>
            <p:ph type="ftr" sz="quarter" idx="2"/>
          </p:nvPr>
        </p:nvSpPr>
        <p:spPr bwMode="auto">
          <a:xfrm>
            <a:off x="0"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r>
              <a:rPr lang="zh-TW" altLang="en-US"/>
              <a:t>(c)2009, Jonathon David White http://rc.xiaotu.com</a:t>
            </a:r>
            <a:endParaRPr lang="en-US" altLang="zh-TW"/>
          </a:p>
        </p:txBody>
      </p:sp>
      <p:sp>
        <p:nvSpPr>
          <p:cNvPr id="54277" name="Rectangle 5"/>
          <p:cNvSpPr>
            <a:spLocks noGrp="1" noChangeArrowheads="1"/>
          </p:cNvSpPr>
          <p:nvPr>
            <p:ph type="sldNum" sz="quarter" idx="3"/>
          </p:nvPr>
        </p:nvSpPr>
        <p:spPr bwMode="auto">
          <a:xfrm>
            <a:off x="3775075"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686639CA-3788-4F41-9E77-A924F6AED4B2}"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r>
              <a:rPr lang="zh-TW" altLang="en-US"/>
              <a:t>Learning to Communicate</a:t>
            </a:r>
            <a:endParaRPr lang="en-US" altLang="zh-TW"/>
          </a:p>
        </p:txBody>
      </p:sp>
      <p:sp>
        <p:nvSpPr>
          <p:cNvPr id="17411" name="Rectangle 3"/>
          <p:cNvSpPr>
            <a:spLocks noGrp="1" noChangeArrowheads="1"/>
          </p:cNvSpPr>
          <p:nvPr>
            <p:ph type="dt" idx="1"/>
          </p:nvPr>
        </p:nvSpPr>
        <p:spPr bwMode="auto">
          <a:xfrm>
            <a:off x="3775075"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fld id="{D42FB1F8-1746-41EE-A975-1F29B5E72B1B}" type="datetime2">
              <a:rPr lang="zh-TW" altLang="en-US"/>
              <a:pPr>
                <a:defRPr/>
              </a:pPr>
              <a:t>2019年5月8日</a:t>
            </a:fld>
            <a:endParaRPr lang="en-US" altLang="zh-TW"/>
          </a:p>
        </p:txBody>
      </p:sp>
      <p:sp>
        <p:nvSpPr>
          <p:cNvPr id="3076" name="Rectangle 4"/>
          <p:cNvSpPr>
            <a:spLocks noGrp="1" noRot="1" noChangeAspect="1" noChangeArrowheads="1" noTextEdit="1"/>
          </p:cNvSpPr>
          <p:nvPr>
            <p:ph type="sldImg" idx="2"/>
          </p:nvPr>
        </p:nvSpPr>
        <p:spPr bwMode="auto">
          <a:xfrm>
            <a:off x="862013" y="739775"/>
            <a:ext cx="4937125" cy="37020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7413" name="Rectangle 5"/>
          <p:cNvSpPr>
            <a:spLocks noGrp="1" noChangeArrowheads="1"/>
          </p:cNvSpPr>
          <p:nvPr>
            <p:ph type="body" sz="quarter" idx="3"/>
          </p:nvPr>
        </p:nvSpPr>
        <p:spPr bwMode="auto">
          <a:xfrm>
            <a:off x="887413" y="4689475"/>
            <a:ext cx="4886325" cy="4441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TW" noProof="0" smtClean="0"/>
              <a:t>Click to edit Master text styles</a:t>
            </a:r>
          </a:p>
          <a:p>
            <a:pPr lvl="1"/>
            <a:r>
              <a:rPr lang="en-US" altLang="zh-TW" noProof="0" smtClean="0"/>
              <a:t>Second level</a:t>
            </a:r>
          </a:p>
          <a:p>
            <a:pPr lvl="2"/>
            <a:r>
              <a:rPr lang="en-US" altLang="zh-TW" noProof="0" smtClean="0"/>
              <a:t>Third level</a:t>
            </a:r>
          </a:p>
          <a:p>
            <a:pPr lvl="3"/>
            <a:r>
              <a:rPr lang="en-US" altLang="zh-TW" noProof="0" smtClean="0"/>
              <a:t>Fourth level</a:t>
            </a:r>
          </a:p>
          <a:p>
            <a:pPr lvl="4"/>
            <a:r>
              <a:rPr lang="en-US" altLang="zh-TW" noProof="0" smtClean="0"/>
              <a:t>Fifth level</a:t>
            </a:r>
          </a:p>
        </p:txBody>
      </p:sp>
      <p:sp>
        <p:nvSpPr>
          <p:cNvPr id="17414" name="Rectangle 6"/>
          <p:cNvSpPr>
            <a:spLocks noGrp="1" noChangeArrowheads="1"/>
          </p:cNvSpPr>
          <p:nvPr>
            <p:ph type="ftr" sz="quarter" idx="4"/>
          </p:nvPr>
        </p:nvSpPr>
        <p:spPr bwMode="auto">
          <a:xfrm>
            <a:off x="0"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r>
              <a:rPr lang="zh-TW" altLang="en-US"/>
              <a:t>(c)2009, Jonathon David White http://rc.xiaotu.com</a:t>
            </a:r>
            <a:endParaRPr lang="en-US" altLang="zh-TW"/>
          </a:p>
        </p:txBody>
      </p:sp>
      <p:sp>
        <p:nvSpPr>
          <p:cNvPr id="17415" name="Rectangle 7"/>
          <p:cNvSpPr>
            <a:spLocks noGrp="1" noChangeArrowheads="1"/>
          </p:cNvSpPr>
          <p:nvPr>
            <p:ph type="sldNum" sz="quarter" idx="5"/>
          </p:nvPr>
        </p:nvSpPr>
        <p:spPr bwMode="auto">
          <a:xfrm>
            <a:off x="3775075"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5DD5B5E1-65E6-4872-9E71-03C397DBA712}"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zh-TW" altLang="en-US" sz="1200" smtClean="0"/>
              <a:t>Learning to Communicate</a:t>
            </a:r>
            <a:endParaRPr lang="en-US" altLang="zh-TW" sz="1200" smtClean="0"/>
          </a:p>
        </p:txBody>
      </p:sp>
      <p:sp>
        <p:nvSpPr>
          <p:cNvPr id="6147" name="Rectangle 3"/>
          <p:cNvSpPr>
            <a:spLocks noGrp="1" noChangeArrowheads="1"/>
          </p:cNvSpPr>
          <p:nvPr>
            <p:ph type="dt" sz="quarter" idx="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586E15B-D918-4C37-81F9-931B1CB599B8}" type="datetime2">
              <a:rPr lang="zh-TW" altLang="en-US" sz="1200" smtClean="0"/>
              <a:pPr/>
              <a:t>2019年5月8日</a:t>
            </a:fld>
            <a:endParaRPr lang="en-US" altLang="zh-TW" sz="1200" smtClean="0"/>
          </a:p>
        </p:txBody>
      </p:sp>
      <p:sp>
        <p:nvSpPr>
          <p:cNvPr id="6148" name="Rectangle 6"/>
          <p:cNvSpPr>
            <a:spLocks noGrp="1" noChangeArrowheads="1"/>
          </p:cNvSpPr>
          <p:nvPr>
            <p:ph type="ftr" sz="quarter" idx="4"/>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zh-TW" altLang="en-US" sz="1200" smtClean="0"/>
              <a:t>(c)2009, Jonathon David White http://rc.xiaotu.com</a:t>
            </a:r>
            <a:endParaRPr lang="en-US" altLang="zh-TW" sz="1200" smtClean="0"/>
          </a:p>
        </p:txBody>
      </p:sp>
      <p:sp>
        <p:nvSpPr>
          <p:cNvPr id="6149" name="Rectangle 7"/>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4E4D9DF-E372-492D-AF14-AF459D1AB862}" type="slidenum">
              <a:rPr lang="zh-TW" altLang="en-US" sz="1200" smtClean="0"/>
              <a:pPr/>
              <a:t>1</a:t>
            </a:fld>
            <a:endParaRPr lang="en-US" altLang="zh-TW" sz="1200" smtClean="0"/>
          </a:p>
        </p:txBody>
      </p:sp>
      <p:sp>
        <p:nvSpPr>
          <p:cNvPr id="6150" name="Rectangle 2"/>
          <p:cNvSpPr>
            <a:spLocks noGrp="1" noRot="1" noChangeAspect="1" noChangeArrowheads="1" noTextEdit="1"/>
          </p:cNvSpPr>
          <p:nvPr>
            <p:ph type="sldImg"/>
          </p:nvPr>
        </p:nvSpPr>
        <p:spPr>
          <a:ln/>
        </p:spPr>
      </p:sp>
      <p:sp>
        <p:nvSpPr>
          <p:cNvPr id="6151" name="Rectangle 3"/>
          <p:cNvSpPr>
            <a:spLocks noGrp="1" noChangeArrowheads="1"/>
          </p:cNvSpPr>
          <p:nvPr>
            <p:ph type="body" idx="1"/>
          </p:nvPr>
        </p:nvSpPr>
        <p:spPr>
          <a:noFill/>
        </p:spPr>
        <p:txBody>
          <a:bodyPr/>
          <a:lstStyle/>
          <a:p>
            <a:endParaRPr lang="zh-TW"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4800" y="1828800"/>
            <a:ext cx="86106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81100" y="4267200"/>
            <a:ext cx="6858000" cy="838200"/>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pic>
        <p:nvPicPr>
          <p:cNvPr id="7" name="Picture 6"/>
          <p:cNvPicPr>
            <a:picLocks noChangeAspect="1"/>
          </p:cNvPicPr>
          <p:nvPr userDrawn="1"/>
        </p:nvPicPr>
        <p:blipFill>
          <a:blip r:embed="rId2"/>
          <a:stretch>
            <a:fillRect/>
          </a:stretch>
        </p:blipFill>
        <p:spPr>
          <a:xfrm>
            <a:off x="990600" y="76200"/>
            <a:ext cx="3657600" cy="798990"/>
          </a:xfrm>
          <a:prstGeom prst="rect">
            <a:avLst/>
          </a:prstGeom>
        </p:spPr>
      </p:pic>
    </p:spTree>
    <p:extLst>
      <p:ext uri="{BB962C8B-B14F-4D97-AF65-F5344CB8AC3E}">
        <p14:creationId xmlns:p14="http://schemas.microsoft.com/office/powerpoint/2010/main" val="3442399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03527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Tree>
    <p:extLst>
      <p:ext uri="{BB962C8B-B14F-4D97-AF65-F5344CB8AC3E}">
        <p14:creationId xmlns:p14="http://schemas.microsoft.com/office/powerpoint/2010/main" val="3530996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66700" y="0"/>
            <a:ext cx="8458200" cy="6858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914400"/>
            <a:ext cx="42672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14400"/>
            <a:ext cx="42672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10335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66700" y="0"/>
            <a:ext cx="8458200" cy="6858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52400" y="838200"/>
            <a:ext cx="8763000" cy="28956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52400" y="3733800"/>
            <a:ext cx="8763000" cy="2667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31929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_No Bullet">
    <p:spTree>
      <p:nvGrpSpPr>
        <p:cNvPr id="1" name=""/>
        <p:cNvGrpSpPr/>
        <p:nvPr/>
      </p:nvGrpSpPr>
      <p:grpSpPr>
        <a:xfrm>
          <a:off x="0" y="0"/>
          <a:ext cx="0" cy="0"/>
          <a:chOff x="0" y="0"/>
          <a:chExt cx="0" cy="0"/>
        </a:xfrm>
      </p:grpSpPr>
      <p:sp>
        <p:nvSpPr>
          <p:cNvPr id="2" name="Title 1"/>
          <p:cNvSpPr>
            <a:spLocks noGrp="1"/>
          </p:cNvSpPr>
          <p:nvPr>
            <p:ph type="title"/>
          </p:nvPr>
        </p:nvSpPr>
        <p:spPr>
          <a:xfrm>
            <a:off x="266700" y="0"/>
            <a:ext cx="8458200" cy="685800"/>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0" y="914400"/>
            <a:ext cx="4876800" cy="54864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53000" y="914400"/>
            <a:ext cx="4191000" cy="5486400"/>
          </a:xfrm>
        </p:spPr>
        <p:txBody>
          <a:bodyPr>
            <a:norm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4064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7886700" cy="549275"/>
          </a:xfrm>
        </p:spPr>
        <p:txBody>
          <a:bodyPr/>
          <a:lstStyle/>
          <a:p>
            <a:r>
              <a:rPr lang="en-US" smtClean="0"/>
              <a:t>Click to edit Master title style</a:t>
            </a:r>
            <a:endParaRPr lang="en-US"/>
          </a:p>
        </p:txBody>
      </p:sp>
      <p:sp>
        <p:nvSpPr>
          <p:cNvPr id="3" name="Text Placeholder 2"/>
          <p:cNvSpPr>
            <a:spLocks noGrp="1"/>
          </p:cNvSpPr>
          <p:nvPr>
            <p:ph type="body" idx="1" hasCustomPrompt="1"/>
          </p:nvPr>
        </p:nvSpPr>
        <p:spPr>
          <a:xfrm>
            <a:off x="630238" y="762000"/>
            <a:ext cx="3868737" cy="4524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a:t>
            </a:r>
            <a:r>
              <a:rPr lang="en-US" dirty="0" smtClean="0"/>
              <a:t>text</a:t>
            </a:r>
            <a:endParaRPr lang="en-US" dirty="0" smtClean="0"/>
          </a:p>
        </p:txBody>
      </p:sp>
      <p:sp>
        <p:nvSpPr>
          <p:cNvPr id="4" name="Content Placeholder 3"/>
          <p:cNvSpPr>
            <a:spLocks noGrp="1"/>
          </p:cNvSpPr>
          <p:nvPr>
            <p:ph sz="half" idx="2"/>
          </p:nvPr>
        </p:nvSpPr>
        <p:spPr>
          <a:xfrm>
            <a:off x="630238" y="1214436"/>
            <a:ext cx="3868737" cy="5414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hasCustomPrompt="1"/>
          </p:nvPr>
        </p:nvSpPr>
        <p:spPr>
          <a:xfrm>
            <a:off x="4629150" y="762000"/>
            <a:ext cx="3887788" cy="4524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a:t>
            </a:r>
            <a:r>
              <a:rPr lang="en-US" dirty="0" smtClean="0"/>
              <a:t>text</a:t>
            </a:r>
            <a:endParaRPr lang="en-US" dirty="0" smtClean="0"/>
          </a:p>
        </p:txBody>
      </p:sp>
      <p:sp>
        <p:nvSpPr>
          <p:cNvPr id="6" name="Content Placeholder 5"/>
          <p:cNvSpPr>
            <a:spLocks noGrp="1"/>
          </p:cNvSpPr>
          <p:nvPr>
            <p:ph sz="quarter" idx="4"/>
          </p:nvPr>
        </p:nvSpPr>
        <p:spPr>
          <a:xfrm>
            <a:off x="4629150" y="1214436"/>
            <a:ext cx="3887788" cy="5414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85627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532226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6463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hyperlink" Target="http://www.aizhu.com/"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vmlDrawing" Target="../drawings/vmlDrawing1.v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FFFFFF"/>
            </a:gs>
            <a:gs pos="50000">
              <a:srgbClr val="FBFBFB"/>
            </a:gs>
            <a:gs pos="100000">
              <a:srgbClr val="D0D0D0"/>
            </a:gs>
          </a:gsLst>
          <a:lin ang="5400000"/>
        </a:gra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228600" y="929967"/>
            <a:ext cx="8686800" cy="5646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pic>
        <p:nvPicPr>
          <p:cNvPr id="1030" name="Picture 1"/>
          <p:cNvPicPr>
            <a:picLocks noChangeAspect="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8575" y="36513"/>
            <a:ext cx="841375"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 name="Rectangle 2"/>
          <p:cNvSpPr>
            <a:spLocks noGrp="1" noChangeArrowheads="1"/>
          </p:cNvSpPr>
          <p:nvPr>
            <p:ph type="title"/>
          </p:nvPr>
        </p:nvSpPr>
        <p:spPr bwMode="auto">
          <a:xfrm>
            <a:off x="228600" y="0"/>
            <a:ext cx="89154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TW" dirty="0" smtClean="0"/>
              <a:t>Click to edit Master title style</a:t>
            </a:r>
          </a:p>
        </p:txBody>
      </p:sp>
      <p:sp>
        <p:nvSpPr>
          <p:cNvPr id="1028" name="Text Box 9"/>
          <p:cNvSpPr txBox="1">
            <a:spLocks noChangeArrowheads="1"/>
          </p:cNvSpPr>
          <p:nvPr userDrawn="1"/>
        </p:nvSpPr>
        <p:spPr bwMode="auto">
          <a:xfrm>
            <a:off x="6781800" y="6400800"/>
            <a:ext cx="2362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spcBef>
                <a:spcPct val="50000"/>
              </a:spcBef>
              <a:defRPr/>
            </a:pPr>
            <a:r>
              <a:rPr lang="en-US" altLang="zh-TW" dirty="0" smtClean="0">
                <a:solidFill>
                  <a:schemeClr val="tx2"/>
                </a:solidFill>
                <a:ea typeface="新細明體" panose="02020500000000000000" pitchFamily="18" charset="-120"/>
              </a:rPr>
              <a:t>(</a:t>
            </a:r>
            <a:fld id="{46824B00-8333-4A73-94F2-C9C4AAD08936}" type="slidenum">
              <a:rPr lang="en-US" altLang="zh-TW" smtClean="0">
                <a:solidFill>
                  <a:schemeClr val="tx2"/>
                </a:solidFill>
                <a:ea typeface="新細明體" panose="02020500000000000000" pitchFamily="18" charset="-120"/>
              </a:rPr>
              <a:pPr algn="r">
                <a:spcBef>
                  <a:spcPct val="50000"/>
                </a:spcBef>
                <a:defRPr/>
              </a:pPr>
              <a:t>‹#›</a:t>
            </a:fld>
            <a:r>
              <a:rPr lang="en-US" altLang="zh-TW" dirty="0" smtClean="0">
                <a:solidFill>
                  <a:schemeClr val="tx2"/>
                </a:solidFill>
                <a:ea typeface="新細明體" panose="02020500000000000000" pitchFamily="18" charset="-120"/>
              </a:rPr>
              <a:t>)</a:t>
            </a:r>
          </a:p>
        </p:txBody>
      </p:sp>
      <p:sp>
        <p:nvSpPr>
          <p:cNvPr id="1029" name="Text Box 10"/>
          <p:cNvSpPr txBox="1">
            <a:spLocks noChangeArrowheads="1"/>
          </p:cNvSpPr>
          <p:nvPr userDrawn="1"/>
        </p:nvSpPr>
        <p:spPr bwMode="auto">
          <a:xfrm>
            <a:off x="228600" y="6561138"/>
            <a:ext cx="8153400"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defRPr/>
            </a:pPr>
            <a:r>
              <a:rPr lang="en-US" altLang="zh-TW" sz="1200" dirty="0" smtClean="0">
                <a:solidFill>
                  <a:schemeClr val="tx2"/>
                </a:solidFill>
                <a:ea typeface="新細明體" panose="02020500000000000000" pitchFamily="18" charset="-120"/>
              </a:rPr>
              <a:t>Western Civilization and the Classics </a:t>
            </a:r>
            <a:r>
              <a:rPr lang="en-US" altLang="zh-TW" sz="1200" dirty="0" smtClean="0">
                <a:solidFill>
                  <a:srgbClr val="FF0000"/>
                </a:solidFill>
                <a:ea typeface="新細明體" panose="02020500000000000000" pitchFamily="18" charset="-120"/>
                <a:hlinkClick r:id="rId13"/>
              </a:rPr>
              <a:t>http://</a:t>
            </a:r>
            <a:r>
              <a:rPr lang="en-US" altLang="zh-TW" sz="1200" u="sng" dirty="0" smtClean="0">
                <a:solidFill>
                  <a:srgbClr val="FF0000"/>
                </a:solidFill>
                <a:ea typeface="新細明體" panose="02020500000000000000" pitchFamily="18" charset="-120"/>
              </a:rPr>
              <a:t>www.whiteslight.com</a:t>
            </a:r>
          </a:p>
        </p:txBody>
      </p:sp>
      <p:graphicFrame>
        <p:nvGraphicFramePr>
          <p:cNvPr id="2" name="Object 1"/>
          <p:cNvGraphicFramePr>
            <a:graphicFrameLocks noChangeAspect="1"/>
          </p:cNvGraphicFramePr>
          <p:nvPr userDrawn="1">
            <p:extLst>
              <p:ext uri="{D42A27DB-BD31-4B8C-83A1-F6EECF244321}">
                <p14:modId xmlns:p14="http://schemas.microsoft.com/office/powerpoint/2010/main" val="344288065"/>
              </p:ext>
            </p:extLst>
          </p:nvPr>
        </p:nvGraphicFramePr>
        <p:xfrm>
          <a:off x="18535" y="0"/>
          <a:ext cx="959708" cy="959708"/>
        </p:xfrm>
        <a:graphic>
          <a:graphicData uri="http://schemas.openxmlformats.org/presentationml/2006/ole">
            <mc:AlternateContent xmlns:mc="http://schemas.openxmlformats.org/markup-compatibility/2006">
              <mc:Choice xmlns:v="urn:schemas-microsoft-com:vml" Requires="v">
                <p:oleObj spid="_x0000_s1050" name="CorelDRAW" r:id="rId14" imgW="2442591" imgH="2442591" progId="CorelDraw.Graphic.17">
                  <p:embed/>
                </p:oleObj>
              </mc:Choice>
              <mc:Fallback>
                <p:oleObj name="CorelDRAW" r:id="rId14" imgW="2442591" imgH="2442591" progId="CorelDraw.Graphic.17">
                  <p:embed/>
                  <p:pic>
                    <p:nvPicPr>
                      <p:cNvPr id="0" name=""/>
                      <p:cNvPicPr/>
                      <p:nvPr/>
                    </p:nvPicPr>
                    <p:blipFill>
                      <a:blip r:embed="rId15"/>
                      <a:stretch>
                        <a:fillRect/>
                      </a:stretch>
                    </p:blipFill>
                    <p:spPr>
                      <a:xfrm>
                        <a:off x="18535" y="0"/>
                        <a:ext cx="959708" cy="959708"/>
                      </a:xfrm>
                      <a:prstGeom prst="rect">
                        <a:avLst/>
                      </a:prstGeom>
                    </p:spPr>
                  </p:pic>
                </p:oleObj>
              </mc:Fallback>
            </mc:AlternateContent>
          </a:graphicData>
        </a:graphic>
      </p:graphicFrame>
    </p:spTree>
  </p:cSld>
  <p:clrMap bg1="lt1" tx1="dk1" bg2="lt2" tx2="dk2" accent1="accent1" accent2="accent2" accent3="accent3" accent4="accent4" accent5="accent5" accent6="accent6" hlink="hlink" folHlink="folHlink"/>
  <p:sldLayoutIdLst>
    <p:sldLayoutId id="2147483734" r:id="rId1"/>
    <p:sldLayoutId id="2147483723" r:id="rId2"/>
    <p:sldLayoutId id="2147483724" r:id="rId3"/>
    <p:sldLayoutId id="2147483725" r:id="rId4"/>
    <p:sldLayoutId id="2147483735" r:id="rId5"/>
    <p:sldLayoutId id="2147483726" r:id="rId6"/>
    <p:sldLayoutId id="2147483727" r:id="rId7"/>
    <p:sldLayoutId id="2147483728" r:id="rId8"/>
    <p:sldLayoutId id="2147483729" r:id="rId9"/>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accent6"/>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lstStyle/>
          <a:p>
            <a:r>
              <a:rPr lang="en-US" altLang="zh-TW" dirty="0" smtClean="0">
                <a:ea typeface="新細明體" panose="02020500000000000000" pitchFamily="18" charset="-120"/>
              </a:rPr>
              <a:t>Newton &amp; Jewish Writings</a:t>
            </a:r>
          </a:p>
        </p:txBody>
      </p:sp>
      <p:sp>
        <p:nvSpPr>
          <p:cNvPr id="5123" name="Rectangle 3"/>
          <p:cNvSpPr>
            <a:spLocks noGrp="1" noChangeArrowheads="1"/>
          </p:cNvSpPr>
          <p:nvPr>
            <p:ph type="subTitle" idx="1"/>
          </p:nvPr>
        </p:nvSpPr>
        <p:spPr/>
        <p:txBody>
          <a:bodyPr/>
          <a:lstStyle/>
          <a:p>
            <a:r>
              <a:rPr lang="en-US" altLang="zh-TW" dirty="0" smtClean="0">
                <a:ea typeface="新細明體" panose="02020500000000000000" pitchFamily="18" charset="-120"/>
              </a:rPr>
              <a:t>J D White</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3200" y="339725"/>
            <a:ext cx="2095500" cy="2876550"/>
          </a:xfrm>
          <a:prstGeom prst="rect">
            <a:avLst/>
          </a:prstGeom>
        </p:spPr>
      </p:pic>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Our 4 </a:t>
            </a:r>
            <a:r>
              <a:rPr lang="en-US" dirty="0" smtClean="0"/>
              <a:t>Questions…</a:t>
            </a:r>
            <a:endParaRPr lang="en-US" dirty="0"/>
          </a:p>
        </p:txBody>
      </p:sp>
      <p:sp>
        <p:nvSpPr>
          <p:cNvPr id="3" name="Content Placeholder 2"/>
          <p:cNvSpPr>
            <a:spLocks noGrp="1"/>
          </p:cNvSpPr>
          <p:nvPr>
            <p:ph idx="1"/>
          </p:nvPr>
        </p:nvSpPr>
        <p:spPr/>
        <p:txBody>
          <a:bodyPr/>
          <a:lstStyle/>
          <a:p>
            <a:r>
              <a:rPr lang="en-US" dirty="0"/>
              <a:t>"What is the </a:t>
            </a:r>
            <a:r>
              <a:rPr lang="en-US" dirty="0" smtClean="0"/>
              <a:t>content</a:t>
            </a:r>
            <a:r>
              <a:rPr lang="en-US" dirty="0"/>
              <a:t>?",</a:t>
            </a:r>
          </a:p>
          <a:p>
            <a:r>
              <a:rPr lang="en-US" dirty="0" smtClean="0">
                <a:solidFill>
                  <a:schemeClr val="accent6"/>
                </a:solidFill>
              </a:rPr>
              <a:t>"</a:t>
            </a:r>
            <a:r>
              <a:rPr lang="en-US" dirty="0">
                <a:solidFill>
                  <a:schemeClr val="accent6"/>
                </a:solidFill>
              </a:rPr>
              <a:t>Why did people respect/trust this book?",</a:t>
            </a:r>
          </a:p>
          <a:p>
            <a:r>
              <a:rPr lang="en-US" dirty="0" smtClean="0"/>
              <a:t>"</a:t>
            </a:r>
            <a:r>
              <a:rPr lang="en-US" dirty="0"/>
              <a:t>How </a:t>
            </a:r>
            <a:r>
              <a:rPr lang="en-US" dirty="0" smtClean="0"/>
              <a:t>it affect </a:t>
            </a:r>
            <a:r>
              <a:rPr lang="en-US" dirty="0"/>
              <a:t>the lives of influential humans</a:t>
            </a:r>
            <a:r>
              <a:rPr lang="en-US" dirty="0" smtClean="0"/>
              <a:t>?“</a:t>
            </a:r>
          </a:p>
          <a:p>
            <a:r>
              <a:rPr lang="en-US" dirty="0" smtClean="0"/>
              <a:t>“How can this help me to have a better life?</a:t>
            </a:r>
            <a:endParaRPr lang="en-US" dirty="0"/>
          </a:p>
        </p:txBody>
      </p:sp>
    </p:spTree>
    <p:extLst>
      <p:ext uri="{BB962C8B-B14F-4D97-AF65-F5344CB8AC3E}">
        <p14:creationId xmlns:p14="http://schemas.microsoft.com/office/powerpoint/2010/main" val="30964888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Newton on the Beginning</a:t>
            </a:r>
            <a:endParaRPr lang="en-US" dirty="0"/>
          </a:p>
        </p:txBody>
      </p:sp>
      <p:pic>
        <p:nvPicPr>
          <p:cNvPr id="7" name="Content Placeholder 6"/>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692" y="1724891"/>
            <a:ext cx="4875415" cy="3865418"/>
          </a:xfrm>
        </p:spPr>
      </p:pic>
      <p:sp>
        <p:nvSpPr>
          <p:cNvPr id="3" name="Content Placeholder 2"/>
          <p:cNvSpPr>
            <a:spLocks noGrp="1"/>
          </p:cNvSpPr>
          <p:nvPr>
            <p:ph sz="half" idx="2"/>
          </p:nvPr>
        </p:nvSpPr>
        <p:spPr/>
        <p:txBody>
          <a:bodyPr>
            <a:normAutofit lnSpcReduction="10000"/>
          </a:bodyPr>
          <a:lstStyle/>
          <a:p>
            <a:r>
              <a:rPr lang="en-US" dirty="0" smtClean="0"/>
              <a:t>“Atheism is so senseless.  When I look at the solar system, I see the earth at the right distance from the sun to receive the proper amounts of </a:t>
            </a:r>
            <a:r>
              <a:rPr lang="en-US" dirty="0" smtClean="0"/>
              <a:t>heat </a:t>
            </a:r>
            <a:r>
              <a:rPr lang="en-US" dirty="0" smtClean="0"/>
              <a:t>and light.  This did not happen by chance.  The motions of the planets require a Divine arm to impress them.”</a:t>
            </a:r>
            <a:endParaRPr lang="en-US" dirty="0"/>
          </a:p>
        </p:txBody>
      </p:sp>
      <p:sp>
        <p:nvSpPr>
          <p:cNvPr id="5" name="TextBox 4"/>
          <p:cNvSpPr txBox="1"/>
          <p:nvPr/>
        </p:nvSpPr>
        <p:spPr>
          <a:xfrm>
            <a:off x="2101609" y="5715000"/>
            <a:ext cx="673582" cy="307777"/>
          </a:xfrm>
          <a:prstGeom prst="rect">
            <a:avLst/>
          </a:prstGeom>
          <a:noFill/>
        </p:spPr>
        <p:txBody>
          <a:bodyPr wrap="none" rtlCol="0">
            <a:spAutoFit/>
          </a:bodyPr>
          <a:lstStyle/>
          <a:p>
            <a:r>
              <a:rPr lang="en-US" sz="1400" dirty="0" smtClean="0"/>
              <a:t>NASA</a:t>
            </a:r>
            <a:endParaRPr lang="en-US" sz="1400" dirty="0"/>
          </a:p>
        </p:txBody>
      </p:sp>
    </p:spTree>
    <p:extLst>
      <p:ext uri="{BB962C8B-B14F-4D97-AF65-F5344CB8AC3E}">
        <p14:creationId xmlns:p14="http://schemas.microsoft.com/office/powerpoint/2010/main" val="16682364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Newton on Prophecy</a:t>
            </a:r>
            <a:endParaRPr lang="en-US" dirty="0"/>
          </a:p>
        </p:txBody>
      </p:sp>
      <p:sp>
        <p:nvSpPr>
          <p:cNvPr id="3" name="Content Placeholder 2"/>
          <p:cNvSpPr>
            <a:spLocks noGrp="1"/>
          </p:cNvSpPr>
          <p:nvPr>
            <p:ph sz="half" idx="1"/>
          </p:nvPr>
        </p:nvSpPr>
        <p:spPr/>
        <p:txBody>
          <a:bodyPr>
            <a:normAutofit fontScale="92500" lnSpcReduction="20000"/>
          </a:bodyPr>
          <a:lstStyle/>
          <a:p>
            <a:r>
              <a:rPr lang="en-US" smtClean="0"/>
              <a:t>“The folly of interpreters has been to foretell times and things.  The design of God was much otherwise. God gave the prophecies of the Old Testament (Jewish writings) that after they were fulfilled they might become intelligible.  The prophecies afford convincing argument that the world is governed by Providence”</a:t>
            </a:r>
            <a:endParaRPr lang="en-US" dirty="0"/>
          </a:p>
        </p:txBody>
      </p:sp>
      <p:pic>
        <p:nvPicPr>
          <p:cNvPr id="6" name="Picture 2" descr="Image result for prophecy"/>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741759" y="3733800"/>
            <a:ext cx="7584281" cy="2667000"/>
          </a:xfrm>
        </p:spPr>
      </p:pic>
    </p:spTree>
    <p:extLst>
      <p:ext uri="{BB962C8B-B14F-4D97-AF65-F5344CB8AC3E}">
        <p14:creationId xmlns:p14="http://schemas.microsoft.com/office/powerpoint/2010/main" val="3353809940"/>
      </p:ext>
    </p:extLst>
  </p:cSld>
  <p:clrMapOvr>
    <a:masterClrMapping/>
  </p:clrMapOvr>
  <p:timing>
    <p:tnLst>
      <p:par>
        <p:cTn id="1" dur="indefinite" restart="never" nodeType="tmRoot"/>
      </p:par>
    </p:tnLst>
  </p:timing>
</p:sld>
</file>

<file path=ppt/theme/theme1.xml><?xml version="1.0" encoding="utf-8"?>
<a:theme xmlns:a="http://schemas.openxmlformats.org/drawingml/2006/main" name="ecp1026.pot">
  <a:themeElements>
    <a:clrScheme name="ecp1026.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cp1026.po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ecp1026.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cp1026.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cp1026.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cp1026.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cp1026.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cp1026.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cp1026.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D:\template\MS\ecp1026.pot</Template>
  <TotalTime>1448</TotalTime>
  <Words>235</Words>
  <Application>Microsoft Office PowerPoint</Application>
  <PresentationFormat>On-screen Show (4:3)</PresentationFormat>
  <Paragraphs>16</Paragraphs>
  <Slides>4</Slides>
  <Notes>1</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4</vt:i4>
      </vt:variant>
    </vt:vector>
  </HeadingPairs>
  <TitlesOfParts>
    <vt:vector size="9" baseType="lpstr">
      <vt:lpstr>Times New Roman</vt:lpstr>
      <vt:lpstr>Arial</vt:lpstr>
      <vt:lpstr>新細明體</vt:lpstr>
      <vt:lpstr>ecp1026.pot</vt:lpstr>
      <vt:lpstr>CorelDRAW</vt:lpstr>
      <vt:lpstr>Newton &amp; Jewish Writings</vt:lpstr>
      <vt:lpstr>Our 4 Questions…</vt:lpstr>
      <vt:lpstr>Newton on the Beginning</vt:lpstr>
      <vt:lpstr>Newton on Prophecy</vt:lpstr>
    </vt:vector>
  </TitlesOfParts>
  <Company/>
  <LinksUpToDate>false</LinksUpToDate>
  <SharedDoc>false</SharedDoc>
  <HyperlinkBase>http://rc.xiaotu.com/extra/090729.pps</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Newton</dc:title>
  <dc:subject>Research Communication</dc:subject>
  <dc:creator>Jonathon David White</dc:creator>
  <cp:lastModifiedBy>Jonathon David White</cp:lastModifiedBy>
  <cp:revision>106</cp:revision>
  <cp:lastPrinted>2001-10-23T02:48:11Z</cp:lastPrinted>
  <dcterms:created xsi:type="dcterms:W3CDTF">2001-02-20T10:09:37Z</dcterms:created>
  <dcterms:modified xsi:type="dcterms:W3CDTF">2019-05-08T08:50:28Z</dcterms:modified>
  <cp:category>Classics and Western Civilization</cp:category>
</cp:coreProperties>
</file>