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6" r:id="rId3"/>
    <p:sldId id="270" r:id="rId4"/>
    <p:sldId id="264" r:id="rId5"/>
    <p:sldId id="268" r:id="rId6"/>
    <p:sldId id="267" r:id="rId7"/>
    <p:sldId id="265" r:id="rId8"/>
    <p:sldId id="263" r:id="rId9"/>
  </p:sldIdLst>
  <p:sldSz cx="9144000" cy="6858000" type="screen4x3"/>
  <p:notesSz cx="6661150" cy="9871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F0066"/>
    <a:srgbClr val="CC6600"/>
    <a:srgbClr val="FF5050"/>
    <a:srgbClr val="EAEAEA"/>
    <a:srgbClr val="DDDDDD"/>
    <a:srgbClr val="FF000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14" autoAdjust="0"/>
  </p:normalViewPr>
  <p:slideViewPr>
    <p:cSldViewPr>
      <p:cViewPr varScale="1">
        <p:scale>
          <a:sx n="164" d="100"/>
          <a:sy n="164" d="100"/>
        </p:scale>
        <p:origin x="960" y="80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242" y="-96"/>
      </p:cViewPr>
      <p:guideLst>
        <p:guide orient="horz" pos="3109"/>
        <p:guide pos="209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84604A4-F794-4213-9BF9-1B9ABE71C1DB}" type="datetime2">
              <a:rPr lang="zh-TW" altLang="en-US"/>
              <a:pPr>
                <a:defRPr/>
              </a:pPr>
              <a:t>2024年5月3日</a:t>
            </a:fld>
            <a:endParaRPr lang="en-US" altLang="zh-TW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86639CA-3788-4F41-9E77-A924F6AED4B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42FB1F8-1746-41EE-A975-1F29B5E72B1B}" type="datetime2">
              <a:rPr lang="zh-TW" altLang="en-US"/>
              <a:pPr>
                <a:defRPr/>
              </a:pPr>
              <a:t>2024年5月3日</a:t>
            </a:fld>
            <a:endParaRPr lang="en-US" altLang="zh-TW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DD5B5E1-65E6-4872-9E71-03C397DBA71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447800"/>
            <a:ext cx="8610600" cy="2133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3733800"/>
            <a:ext cx="6858000" cy="838200"/>
          </a:xfrm>
        </p:spPr>
        <p:txBody>
          <a:bodyPr/>
          <a:lstStyle>
            <a:lvl1pPr marL="0" indent="0" algn="ctr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0600" y="76200"/>
            <a:ext cx="3657600" cy="79899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495800" y="5334000"/>
            <a:ext cx="4572000" cy="1066800"/>
          </a:xfrm>
        </p:spPr>
        <p:txBody>
          <a:bodyPr/>
          <a:lstStyle>
            <a:lvl1pPr marL="0" indent="0" algn="r">
              <a:buFontTx/>
              <a:buNone/>
              <a:defRPr>
                <a:solidFill>
                  <a:srgbClr val="FF0000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2399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3527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0996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486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486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0335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8763000" cy="28956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3733800"/>
            <a:ext cx="8763000" cy="2667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1929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_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14400"/>
            <a:ext cx="48768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914400"/>
            <a:ext cx="4191000" cy="5486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4064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8077200" cy="549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81000" y="762000"/>
            <a:ext cx="4117975" cy="452437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1214436"/>
            <a:ext cx="4117975" cy="5414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762000"/>
            <a:ext cx="4286250" cy="452437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214436"/>
            <a:ext cx="4286250" cy="5414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5627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2226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6463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828800"/>
            <a:ext cx="8610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8382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0600" y="76200"/>
            <a:ext cx="3657600" cy="79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349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classics.aizhu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29967"/>
            <a:ext cx="8686800" cy="564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36513"/>
            <a:ext cx="84137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8915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  <a:endParaRPr lang="en-US" altLang="zh-TW" dirty="0"/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46824B00-8333-4A73-94F2-C9C4AAD08936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228600" y="6561138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>
                <a:solidFill>
                  <a:schemeClr val="tx2"/>
                </a:solidFill>
                <a:ea typeface="新細明體" panose="02020500000000000000" pitchFamily="18" charset="-120"/>
              </a:rPr>
              <a:t>Western Civilization and the Classics</a:t>
            </a:r>
            <a:r>
              <a:rPr lang="en-US" altLang="zh-TW" sz="1200" baseline="0" dirty="0">
                <a:solidFill>
                  <a:schemeClr val="tx2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1200" u="sng" dirty="0">
                <a:solidFill>
                  <a:srgbClr val="FF0000"/>
                </a:solidFill>
                <a:ea typeface="新細明體" panose="02020500000000000000" pitchFamily="18" charset="-120"/>
                <a:hlinkClick r:id="rId13"/>
              </a:rPr>
              <a:t>http://classics.aizhu.com</a:t>
            </a:r>
            <a:endParaRPr lang="en-US" altLang="zh-TW" sz="1200" u="sng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44288065"/>
              </p:ext>
            </p:extLst>
          </p:nvPr>
        </p:nvGraphicFramePr>
        <p:xfrm>
          <a:off x="18535" y="0"/>
          <a:ext cx="959708" cy="9597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4" imgW="2442591" imgH="2442591" progId="CorelDraw.Graphic.17">
                  <p:embed/>
                </p:oleObj>
              </mc:Choice>
              <mc:Fallback>
                <p:oleObj name="CorelDRAW" r:id="rId14" imgW="2442591" imgH="2442591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8535" y="0"/>
                        <a:ext cx="959708" cy="9597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23" r:id="rId2"/>
    <p:sldLayoutId id="2147483724" r:id="rId3"/>
    <p:sldLayoutId id="2147483725" r:id="rId4"/>
    <p:sldLayoutId id="2147483735" r:id="rId5"/>
    <p:sldLayoutId id="2147483726" r:id="rId6"/>
    <p:sldLayoutId id="2147483727" r:id="rId7"/>
    <p:sldLayoutId id="2147483728" r:id="rId8"/>
    <p:sldLayoutId id="2147483729" r:id="rId9"/>
    <p:sldLayoutId id="2147483736" r:id="rId10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accent6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04800" y="1447800"/>
            <a:ext cx="8610600" cy="2133600"/>
          </a:xfrm>
        </p:spPr>
        <p:txBody>
          <a:bodyPr/>
          <a:lstStyle/>
          <a:p>
            <a:r>
              <a:rPr lang="en-US" altLang="zh-TW" dirty="0"/>
              <a:t>Jesus</a:t>
            </a:r>
            <a:endParaRPr lang="zh-TW" alt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0095066-B2EF-4077-92A5-B13A0BBBD4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" y="3733800"/>
            <a:ext cx="8763000" cy="2057400"/>
          </a:xfrm>
        </p:spPr>
        <p:txBody>
          <a:bodyPr/>
          <a:lstStyle/>
          <a:p>
            <a:r>
              <a:rPr lang="en-CA" dirty="0"/>
              <a:t>BC to AD: 3 Years to Change the World</a:t>
            </a:r>
          </a:p>
          <a:p>
            <a:r>
              <a:rPr lang="en-CA" dirty="0"/>
              <a:t>Like Alexander – Died ~ 32-33 </a:t>
            </a:r>
            <a:r>
              <a:rPr lang="en-CA" dirty="0" err="1"/>
              <a:t>yrs</a:t>
            </a:r>
            <a:endParaRPr lang="en-CA" dirty="0"/>
          </a:p>
          <a:p>
            <a:r>
              <a:rPr lang="en-CA" dirty="0"/>
              <a:t>Like Socrates – His students write not himself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0" y="5791200"/>
            <a:ext cx="4572000" cy="609600"/>
          </a:xfrm>
        </p:spPr>
        <p:txBody>
          <a:bodyPr/>
          <a:lstStyle/>
          <a:p>
            <a:r>
              <a:rPr lang="en-US" dirty="0"/>
              <a:t>J D White</a:t>
            </a:r>
          </a:p>
        </p:txBody>
      </p:sp>
    </p:spTree>
    <p:extLst>
      <p:ext uri="{BB962C8B-B14F-4D97-AF65-F5344CB8AC3E}">
        <p14:creationId xmlns:p14="http://schemas.microsoft.com/office/powerpoint/2010/main" val="1517729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diagram of a person&#10;&#10;Description automatically generated">
            <a:extLst>
              <a:ext uri="{FF2B5EF4-FFF2-40B4-BE49-F238E27FC236}">
                <a16:creationId xmlns:a16="http://schemas.microsoft.com/office/drawing/2014/main" id="{537AD911-82CF-D4A7-5972-7BF1FD3556C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646112"/>
            <a:ext cx="4670425" cy="5413375"/>
          </a:xfrm>
        </p:spPr>
      </p:pic>
    </p:spTree>
    <p:extLst>
      <p:ext uri="{BB962C8B-B14F-4D97-AF65-F5344CB8AC3E}">
        <p14:creationId xmlns:p14="http://schemas.microsoft.com/office/powerpoint/2010/main" val="1420774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FC0BB-E47A-C78E-1971-3FD8D0CDF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Jesus’ Life Timeline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FECA019-0D06-F3D4-A6F3-773F5A1F855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/>
              <a:t>The video is based on the writings of an historian and medical doctor named Luke. </a:t>
            </a:r>
          </a:p>
          <a:p>
            <a:r>
              <a:rPr lang="en-CA" dirty="0"/>
              <a:t>Note: 3 other contemporary records of Jesus’s life</a:t>
            </a:r>
          </a:p>
          <a:p>
            <a:r>
              <a:rPr lang="en-CA" dirty="0"/>
              <a:t>Video: Adapted for children (simpler English)</a:t>
            </a:r>
          </a:p>
          <a:p>
            <a:r>
              <a:rPr lang="en-CA" dirty="0"/>
              <a:t>Please make notes in your workbook </a:t>
            </a:r>
            <a:endParaRPr lang="en-US" dirty="0"/>
          </a:p>
        </p:txBody>
      </p:sp>
      <p:pic>
        <p:nvPicPr>
          <p:cNvPr id="12" name="Content Placeholder 11" descr="A screenshot of a computer game&#10;&#10;Description automatically generated">
            <a:extLst>
              <a:ext uri="{FF2B5EF4-FFF2-40B4-BE49-F238E27FC236}">
                <a16:creationId xmlns:a16="http://schemas.microsoft.com/office/drawing/2014/main" id="{C9159A72-1595-5C80-903C-781B49ADEE5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85560"/>
            <a:ext cx="8763000" cy="2000880"/>
          </a:xfrm>
        </p:spPr>
      </p:pic>
    </p:spTree>
    <p:extLst>
      <p:ext uri="{BB962C8B-B14F-4D97-AF65-F5344CB8AC3E}">
        <p14:creationId xmlns:p14="http://schemas.microsoft.com/office/powerpoint/2010/main" val="1752432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F967EEF-3EA6-4F8E-B849-BE389E167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648200"/>
            <a:ext cx="3272675" cy="217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hought Bubble: Cloud 9">
            <a:extLst>
              <a:ext uri="{FF2B5EF4-FFF2-40B4-BE49-F238E27FC236}">
                <a16:creationId xmlns:a16="http://schemas.microsoft.com/office/drawing/2014/main" id="{39B7C58C-FF95-44FD-875B-279B3EBC0FB3}"/>
              </a:ext>
            </a:extLst>
          </p:cNvPr>
          <p:cNvSpPr/>
          <p:nvPr/>
        </p:nvSpPr>
        <p:spPr bwMode="auto">
          <a:xfrm>
            <a:off x="-152400" y="4387516"/>
            <a:ext cx="2362200" cy="1905000"/>
          </a:xfrm>
          <a:prstGeom prst="cloudCallout">
            <a:avLst>
              <a:gd name="adj1" fmla="val 7011"/>
              <a:gd name="adj2" fmla="val -122132"/>
            </a:avLst>
          </a:prstGeom>
          <a:solidFill>
            <a:schemeClr val="accent3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Our Needs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A2D82A-6241-46C5-9C0F-914CC0E4C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Jesus’ Teaching on Prayer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602BD75-15D7-4584-8879-6CACB294DD8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int prayer(request){ </a:t>
            </a:r>
          </a:p>
          <a:p>
            <a:pPr marL="457200" lvl="1" indent="0">
              <a:buNone/>
            </a:pPr>
            <a:r>
              <a:rPr lang="en-CA" dirty="0"/>
              <a:t>Our Father in heaven;</a:t>
            </a:r>
          </a:p>
          <a:p>
            <a:pPr marL="457200" lvl="1" indent="0">
              <a:buNone/>
            </a:pPr>
            <a:r>
              <a:rPr lang="en-CA" dirty="0"/>
              <a:t>Praise/Thanks;</a:t>
            </a:r>
          </a:p>
          <a:p>
            <a:pPr marL="457200" lvl="1" indent="0">
              <a:buNone/>
            </a:pPr>
            <a:r>
              <a:rPr lang="en-CA" dirty="0"/>
              <a:t>Request;</a:t>
            </a:r>
          </a:p>
          <a:p>
            <a:pPr marL="457200" lvl="1" indent="0">
              <a:buNone/>
            </a:pPr>
            <a:r>
              <a:rPr lang="en-CA" dirty="0"/>
              <a:t>In Jesus’ Name;</a:t>
            </a:r>
          </a:p>
          <a:p>
            <a:pPr marL="457200" lvl="1" indent="0">
              <a:buNone/>
            </a:pPr>
            <a:r>
              <a:rPr lang="en-CA" dirty="0"/>
              <a:t>return(1);</a:t>
            </a:r>
          </a:p>
          <a:p>
            <a:pPr marL="0" indent="0">
              <a:buNone/>
            </a:pPr>
            <a:r>
              <a:rPr lang="en-CA" dirty="0"/>
              <a:t>}</a:t>
            </a:r>
          </a:p>
          <a:p>
            <a:pPr lvl="1"/>
            <a:endParaRPr lang="en-CA" dirty="0"/>
          </a:p>
          <a:p>
            <a:endParaRPr lang="en-C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DF2475-0804-4E27-BAE8-D062069C1F7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TW" dirty="0"/>
              <a:t>Int </a:t>
            </a:r>
            <a:r>
              <a:rPr lang="zh-TW" altLang="en-US" dirty="0"/>
              <a:t>祈禱（請求）</a:t>
            </a:r>
            <a:r>
              <a:rPr lang="en-US" altLang="zh-TW" dirty="0"/>
              <a:t>{</a:t>
            </a:r>
          </a:p>
          <a:p>
            <a:r>
              <a:rPr lang="zh-TW" altLang="en-US" dirty="0"/>
              <a:t>   我們在天上的父；</a:t>
            </a:r>
            <a:endParaRPr lang="en-CA" altLang="zh-TW" dirty="0"/>
          </a:p>
          <a:p>
            <a:r>
              <a:rPr lang="zh-TW" altLang="en-US" dirty="0"/>
              <a:t>    讚美</a:t>
            </a:r>
            <a:r>
              <a:rPr lang="en-US" altLang="zh-TW" dirty="0"/>
              <a:t>/</a:t>
            </a:r>
            <a:r>
              <a:rPr lang="zh-TW" altLang="en-US" dirty="0"/>
              <a:t>感謝；</a:t>
            </a:r>
            <a:endParaRPr lang="en-CA" altLang="zh-TW" dirty="0"/>
          </a:p>
          <a:p>
            <a:r>
              <a:rPr lang="zh-TW" altLang="en-US" dirty="0"/>
              <a:t>    需要请求；</a:t>
            </a:r>
            <a:endParaRPr lang="en-CA" altLang="zh-TW" dirty="0"/>
          </a:p>
          <a:p>
            <a:r>
              <a:rPr lang="zh-TW" altLang="en-US" dirty="0"/>
              <a:t>    奉耶穌的名；</a:t>
            </a:r>
            <a:endParaRPr lang="en-CA" altLang="zh-TW" dirty="0"/>
          </a:p>
          <a:p>
            <a:r>
              <a:rPr lang="en-CA" altLang="zh-TW" dirty="0"/>
              <a:t>    return(1);</a:t>
            </a:r>
          </a:p>
          <a:p>
            <a:r>
              <a:rPr lang="en-US" altLang="zh-TW" dirty="0"/>
              <a:t>}</a:t>
            </a:r>
            <a:endParaRPr lang="en-CA" dirty="0"/>
          </a:p>
        </p:txBody>
      </p:sp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id="{7C8A1801-BA89-422E-8281-1BA7139CB74B}"/>
              </a:ext>
            </a:extLst>
          </p:cNvPr>
          <p:cNvSpPr/>
          <p:nvPr/>
        </p:nvSpPr>
        <p:spPr bwMode="auto">
          <a:xfrm>
            <a:off x="3188369" y="4648200"/>
            <a:ext cx="2362200" cy="1905000"/>
          </a:xfrm>
          <a:prstGeom prst="cloudCallout">
            <a:avLst>
              <a:gd name="adj1" fmla="val 48267"/>
              <a:gd name="adj2" fmla="val -94763"/>
            </a:avLst>
          </a:prstGeom>
          <a:solidFill>
            <a:schemeClr val="accent3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dirty="0"/>
              <a:t>Mediator</a:t>
            </a:r>
            <a:endParaRPr kumimoji="0" lang="en-C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Thought Bubble: Cloud 10">
            <a:extLst>
              <a:ext uri="{FF2B5EF4-FFF2-40B4-BE49-F238E27FC236}">
                <a16:creationId xmlns:a16="http://schemas.microsoft.com/office/drawing/2014/main" id="{0EA0DABB-0F85-47A5-8B59-75E434D3AAE7}"/>
              </a:ext>
            </a:extLst>
          </p:cNvPr>
          <p:cNvSpPr/>
          <p:nvPr/>
        </p:nvSpPr>
        <p:spPr bwMode="auto">
          <a:xfrm>
            <a:off x="5943600" y="4419600"/>
            <a:ext cx="2362200" cy="1905000"/>
          </a:xfrm>
          <a:prstGeom prst="cloudCallout">
            <a:avLst>
              <a:gd name="adj1" fmla="val -185349"/>
              <a:gd name="adj2" fmla="val -158974"/>
            </a:avLst>
          </a:prstGeom>
          <a:solidFill>
            <a:schemeClr val="accent3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Thankfulness</a:t>
            </a:r>
          </a:p>
        </p:txBody>
      </p:sp>
      <p:sp>
        <p:nvSpPr>
          <p:cNvPr id="12" name="Thought Bubble: Cloud 11">
            <a:extLst>
              <a:ext uri="{FF2B5EF4-FFF2-40B4-BE49-F238E27FC236}">
                <a16:creationId xmlns:a16="http://schemas.microsoft.com/office/drawing/2014/main" id="{AF7479B6-1C17-433C-B850-4E656D417AFD}"/>
              </a:ext>
            </a:extLst>
          </p:cNvPr>
          <p:cNvSpPr/>
          <p:nvPr/>
        </p:nvSpPr>
        <p:spPr bwMode="auto">
          <a:xfrm>
            <a:off x="2743200" y="2209800"/>
            <a:ext cx="2362200" cy="1905000"/>
          </a:xfrm>
          <a:prstGeom prst="cloudCallout">
            <a:avLst>
              <a:gd name="adj1" fmla="val 54549"/>
              <a:gd name="adj2" fmla="val -70553"/>
            </a:avLst>
          </a:prstGeom>
          <a:solidFill>
            <a:schemeClr val="accent3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Relationship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C21AF5-12CE-40B4-B671-BC0A234B19A2}"/>
              </a:ext>
            </a:extLst>
          </p:cNvPr>
          <p:cNvSpPr txBox="1"/>
          <p:nvPr/>
        </p:nvSpPr>
        <p:spPr>
          <a:xfrm>
            <a:off x="4191000" y="6601197"/>
            <a:ext cx="477854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800" dirty="0"/>
              <a:t>https://i2-prod.cambridge-news.co.uk/incoming/article13097267.ece/ALTERNATES/s810/Family-fun.jpg</a:t>
            </a:r>
          </a:p>
        </p:txBody>
      </p:sp>
    </p:spTree>
    <p:extLst>
      <p:ext uri="{BB962C8B-B14F-4D97-AF65-F5344CB8AC3E}">
        <p14:creationId xmlns:p14="http://schemas.microsoft.com/office/powerpoint/2010/main" val="148103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1F16CDD-1A14-7BBA-C7D3-5820C4AA3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Special Notes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52CEB93-543E-8906-4815-684D2496F4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02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DB1EC-160E-47C3-8B11-CD5BA9D56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June 4, 2010 prayers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AE0C04-5D6F-438D-98F4-170E58FEA7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044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44B39-F21B-4485-9038-130460E84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Our Prayers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6CA4D6-8D91-4BC1-A32A-0BBF9EBD6F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Last Week’s Prayers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2A35C-99FA-4637-A5BF-6BBD0DFE47E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/>
              <a:t>Ravi’s Father</a:t>
            </a:r>
          </a:p>
          <a:p>
            <a:pPr lvl="1"/>
            <a:r>
              <a:rPr lang="en-CA" dirty="0"/>
              <a:t>COVID 19</a:t>
            </a:r>
          </a:p>
          <a:p>
            <a:pPr lvl="1"/>
            <a:r>
              <a:rPr lang="en-CA" dirty="0"/>
              <a:t>Difficulty to breath</a:t>
            </a:r>
          </a:p>
          <a:p>
            <a:pPr lvl="1"/>
            <a:r>
              <a:rPr lang="en-CA" dirty="0"/>
              <a:t>Called and said he might be dead next day (dull/no talk)</a:t>
            </a:r>
          </a:p>
          <a:p>
            <a:r>
              <a:rPr lang="en-CA" dirty="0"/>
              <a:t>Stephen</a:t>
            </a:r>
          </a:p>
          <a:p>
            <a:pPr lvl="1"/>
            <a:r>
              <a:rPr lang="en-CA" dirty="0"/>
              <a:t>Blood leaking into his brain (last 4 weeks &amp; filling right side of brain (</a:t>
            </a:r>
            <a:r>
              <a:rPr lang="en-CA" dirty="0" err="1"/>
              <a:t>landseed</a:t>
            </a:r>
            <a:r>
              <a:rPr lang="en-CA" dirty="0"/>
              <a:t> hospital)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B6305C8-B966-4CA6-BA23-DFA2C6C656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CA" dirty="0"/>
              <a:t>This Week’s  Results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FF193E-8AC8-4B7F-BA75-D259F34A5E9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CA" dirty="0"/>
              <a:t>Ravi’s Father</a:t>
            </a:r>
          </a:p>
          <a:p>
            <a:pPr lvl="1"/>
            <a:r>
              <a:rPr lang="en-CA" dirty="0"/>
              <a:t>Now can talk with Ravi on phone</a:t>
            </a:r>
          </a:p>
          <a:p>
            <a:pPr lvl="1"/>
            <a:r>
              <a:rPr lang="en-CA" dirty="0"/>
              <a:t>Breathing normal now (20 days later)</a:t>
            </a:r>
          </a:p>
          <a:p>
            <a:r>
              <a:rPr lang="en-CA" dirty="0"/>
              <a:t>Stephen </a:t>
            </a:r>
          </a:p>
          <a:p>
            <a:pPr lvl="1"/>
            <a:r>
              <a:rPr lang="en-CA" dirty="0"/>
              <a:t>Doing much better (2</a:t>
            </a:r>
            <a:r>
              <a:rPr lang="en-CA" baseline="30000" dirty="0"/>
              <a:t>nd</a:t>
            </a:r>
            <a:r>
              <a:rPr lang="en-CA" dirty="0"/>
              <a:t> time similar problem)</a:t>
            </a:r>
          </a:p>
          <a:p>
            <a:pPr lvl="1"/>
            <a:r>
              <a:rPr lang="en-CA" dirty="0"/>
              <a:t>Thursday MRI shows bleeding less, less blood in brain, less headaches</a:t>
            </a:r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1906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 dirty="0"/>
              <a:t>6-4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4A689-08D6-4245-A453-8E9ADD14AD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486400"/>
          </a:xfrm>
        </p:spPr>
        <p:txBody>
          <a:bodyPr/>
          <a:lstStyle/>
          <a:p>
            <a:r>
              <a:rPr lang="en-US" dirty="0"/>
              <a:t>Although a day of</a:t>
            </a:r>
          </a:p>
          <a:p>
            <a:pPr lvl="1"/>
            <a:r>
              <a:rPr lang="en-US" dirty="0"/>
              <a:t>sorrow </a:t>
            </a:r>
          </a:p>
          <a:p>
            <a:pPr lvl="1"/>
            <a:r>
              <a:rPr lang="en-US" dirty="0"/>
              <a:t>disappointment</a:t>
            </a:r>
          </a:p>
          <a:p>
            <a:pPr lvl="1"/>
            <a:r>
              <a:rPr lang="en-US" dirty="0"/>
              <a:t> the shattering of an illusion. </a:t>
            </a:r>
          </a:p>
          <a:p>
            <a:r>
              <a:rPr lang="en-US" dirty="0"/>
              <a:t>But a day God used to start to expand his kingdom from the countryside to the universities and heights of learning....</a:t>
            </a:r>
          </a:p>
          <a:p>
            <a:endParaRPr lang="en-CA" dirty="0"/>
          </a:p>
        </p:txBody>
      </p:sp>
      <p:pic>
        <p:nvPicPr>
          <p:cNvPr id="8" name="Content Placeholder 7" descr="A picture containing wall, public, tiled, bathroom&#10;&#10;Description automatically generated">
            <a:extLst>
              <a:ext uri="{FF2B5EF4-FFF2-40B4-BE49-F238E27FC236}">
                <a16:creationId xmlns:a16="http://schemas.microsoft.com/office/drawing/2014/main" id="{B3DABAC8-E6CC-4217-A824-251D863B897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936" y="914400"/>
            <a:ext cx="4115728" cy="5486400"/>
          </a:xfrm>
        </p:spPr>
      </p:pic>
    </p:spTree>
    <p:extLst>
      <p:ext uri="{BB962C8B-B14F-4D97-AF65-F5344CB8AC3E}">
        <p14:creationId xmlns:p14="http://schemas.microsoft.com/office/powerpoint/2010/main" val="1392574690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.pot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FF0000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" id="{0E162AEB-6513-4ED5-BCCF-F2435831B467}" vid="{D1295784-257C-4EF0-97F3-9FED2D9B2F5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basic</Template>
  <TotalTime>243</TotalTime>
  <Words>308</Words>
  <Application>Microsoft Office PowerPoint</Application>
  <PresentationFormat>On-screen Show (4:3)</PresentationFormat>
  <Paragraphs>54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Times New Roman</vt:lpstr>
      <vt:lpstr>ecp1026.pot</vt:lpstr>
      <vt:lpstr>CorelDRAW</vt:lpstr>
      <vt:lpstr>Jesus</vt:lpstr>
      <vt:lpstr>PowerPoint Presentation</vt:lpstr>
      <vt:lpstr>Jesus’ Life Timeline</vt:lpstr>
      <vt:lpstr>Jesus’ Teaching on Prayer</vt:lpstr>
      <vt:lpstr>Special Notes</vt:lpstr>
      <vt:lpstr>June 4, 2010 prayers</vt:lpstr>
      <vt:lpstr>Our Prayers</vt:lpstr>
      <vt:lpstr>6-4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Research Communication</dc:subject>
  <dc:creator>Jonathon David White</dc:creator>
  <cp:lastModifiedBy>Jonathon David White</cp:lastModifiedBy>
  <cp:revision>26</cp:revision>
  <cp:lastPrinted>2001-10-23T02:48:11Z</cp:lastPrinted>
  <dcterms:created xsi:type="dcterms:W3CDTF">2019-05-17T00:34:46Z</dcterms:created>
  <dcterms:modified xsi:type="dcterms:W3CDTF">2024-05-03T01:59:01Z</dcterms:modified>
  <cp:category>Classics and Western Civilization</cp:category>
</cp:coreProperties>
</file>