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8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661150" cy="9871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4" autoAdjust="0"/>
  </p:normalViewPr>
  <p:slideViewPr>
    <p:cSldViewPr>
      <p:cViewPr varScale="1">
        <p:scale>
          <a:sx n="157" d="100"/>
          <a:sy n="157" d="100"/>
        </p:scale>
        <p:origin x="1872" y="76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2025年3月28日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2025年3月28日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447800"/>
            <a:ext cx="8610600" cy="2133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8382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95800" y="5334000"/>
            <a:ext cx="4572000" cy="10668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9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2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36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6"/>
            <a:ext cx="8686800" cy="5662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</a:rPr>
              <a:t>http://www.whiteslight.com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2442591" imgH="2442591" progId="CorelDraw.Graphic.17">
                  <p:embed/>
                </p:oleObj>
              </mc:Choice>
              <mc:Fallback>
                <p:oleObj name="CorelDRAW" r:id="rId13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35" r:id="rId5"/>
    <p:sldLayoutId id="2147483726" r:id="rId6"/>
    <p:sldLayoutId id="2147483727" r:id="rId7"/>
    <p:sldLayoutId id="2147483728" r:id="rId8"/>
    <p:sldLayoutId id="2147483729" r:id="rId9"/>
    <p:sldLayoutId id="2147483736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Greek Philosophers and How They Affect Us Today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Socrates </a:t>
            </a:r>
            <a:r>
              <a:rPr lang="en-US" altLang="zh-TW" dirty="0">
                <a:sym typeface="Wingdings" panose="05000000000000000000" pitchFamily="2" charset="2"/>
              </a:rPr>
              <a:t> Plato  Aristotle</a:t>
            </a:r>
            <a:endParaRPr lang="zh-TW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343400" y="5334000"/>
            <a:ext cx="4724400" cy="1066800"/>
          </a:xfrm>
        </p:spPr>
        <p:txBody>
          <a:bodyPr/>
          <a:lstStyle/>
          <a:p>
            <a:r>
              <a:rPr lang="en-US" altLang="zh-TW" dirty="0"/>
              <a:t>Joseph Shultz</a:t>
            </a:r>
            <a:r>
              <a:rPr lang="zh-TW" altLang="en-US" dirty="0"/>
              <a:t>   </a:t>
            </a:r>
            <a:r>
              <a:rPr lang="en-US" dirty="0"/>
              <a:t>2019.05.17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76201"/>
            <a:ext cx="2118360" cy="197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95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29FBC-D71D-EF8F-AA64-906C530D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500BC to 330BC: Instability 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336772C-CCB7-9BAA-D161-1F29179FE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Greece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45CC5-1A49-361E-78C2-8EB324D460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Pythagoras (570-490)</a:t>
            </a:r>
          </a:p>
          <a:p>
            <a:endParaRPr lang="en-CA" sz="2800" dirty="0"/>
          </a:p>
          <a:p>
            <a:r>
              <a:rPr lang="en-CA" sz="2800" dirty="0"/>
              <a:t>Socrates (469-399)</a:t>
            </a:r>
          </a:p>
          <a:p>
            <a:r>
              <a:rPr lang="en-CA" sz="2800" dirty="0"/>
              <a:t>Plato (428-347)</a:t>
            </a:r>
          </a:p>
          <a:p>
            <a:r>
              <a:rPr lang="en-CA" sz="2800" dirty="0"/>
              <a:t>Aristotle (384-322)</a:t>
            </a:r>
          </a:p>
          <a:p>
            <a:r>
              <a:rPr lang="en-CA" sz="2800" dirty="0"/>
              <a:t>Euclid (325</a:t>
            </a:r>
            <a:r>
              <a:rPr lang="en-CA" sz="2800" dirty="0">
                <a:sym typeface="Wingdings" panose="05000000000000000000" pitchFamily="2" charset="2"/>
              </a:rPr>
              <a:t>-265)</a:t>
            </a:r>
            <a:endParaRPr lang="en-US" sz="28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6A103E4-76EC-D3D5-6C44-2A895F92E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China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B4000-5E93-89E6-6FA7-8C0C23B0542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sz="2800" dirty="0"/>
              <a:t>Confucius (551-479)</a:t>
            </a:r>
          </a:p>
          <a:p>
            <a:pPr lvl="1"/>
            <a:r>
              <a:rPr lang="en-US" dirty="0"/>
              <a:t>10 disciple(72 master)</a:t>
            </a:r>
          </a:p>
          <a:p>
            <a:r>
              <a:rPr lang="en-US" sz="2800" dirty="0" err="1"/>
              <a:t>Zengzi</a:t>
            </a:r>
            <a:r>
              <a:rPr lang="zh-TW" altLang="en-US" sz="2800" dirty="0"/>
              <a:t>子輿</a:t>
            </a:r>
            <a:r>
              <a:rPr lang="en-US" sz="2800" dirty="0"/>
              <a:t>(505-436)</a:t>
            </a:r>
          </a:p>
          <a:p>
            <a:r>
              <a:rPr lang="en-US" sz="2800" dirty="0" err="1"/>
              <a:t>Zisi</a:t>
            </a:r>
            <a:r>
              <a:rPr lang="en-US" sz="2800" dirty="0"/>
              <a:t> </a:t>
            </a:r>
            <a:r>
              <a:rPr lang="zh-TW" altLang="en-US" sz="2800" dirty="0"/>
              <a:t>子思 </a:t>
            </a:r>
            <a:r>
              <a:rPr lang="en-US" sz="2800" dirty="0"/>
              <a:t>(483-402)</a:t>
            </a:r>
          </a:p>
          <a:p>
            <a:r>
              <a:rPr lang="en-US" sz="2800" dirty="0"/>
              <a:t>Mencius</a:t>
            </a:r>
            <a:r>
              <a:rPr lang="zh-TW" altLang="en-US" sz="2800" dirty="0"/>
              <a:t>孟子</a:t>
            </a:r>
            <a:r>
              <a:rPr lang="en-US" sz="2800" dirty="0"/>
              <a:t>(372-289)</a:t>
            </a:r>
          </a:p>
          <a:p>
            <a:r>
              <a:rPr lang="en-US" sz="2800" dirty="0"/>
              <a:t>Xunzi </a:t>
            </a:r>
            <a:r>
              <a:rPr lang="zh-TW" altLang="en-US" sz="2800" dirty="0"/>
              <a:t>荀況 </a:t>
            </a:r>
            <a:r>
              <a:rPr lang="en-CA" altLang="zh-TW" sz="2800" dirty="0"/>
              <a:t>(310-238)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73604B-A9C1-27A4-5F95-8EA5B7326710}"/>
              </a:ext>
            </a:extLst>
          </p:cNvPr>
          <p:cNvSpPr/>
          <p:nvPr/>
        </p:nvSpPr>
        <p:spPr>
          <a:xfrm>
            <a:off x="2230603" y="4876800"/>
            <a:ext cx="46669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Warring States</a:t>
            </a:r>
          </a:p>
        </p:txBody>
      </p:sp>
    </p:spTree>
    <p:extLst>
      <p:ext uri="{BB962C8B-B14F-4D97-AF65-F5344CB8AC3E}">
        <p14:creationId xmlns:p14="http://schemas.microsoft.com/office/powerpoint/2010/main" val="1313678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Socrates – The Man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dirty="0"/>
              <a:t>470-399 BC</a:t>
            </a:r>
          </a:p>
          <a:p>
            <a:r>
              <a:rPr lang="en-US" altLang="zh-TW" dirty="0"/>
              <a:t>Soldier, teacher, philosopher</a:t>
            </a:r>
          </a:p>
          <a:p>
            <a:r>
              <a:rPr lang="en-US" altLang="zh-TW" dirty="0"/>
              <a:t>Put on trial in Athens and forced to commit suicide.</a:t>
            </a:r>
          </a:p>
          <a:p>
            <a:r>
              <a:rPr lang="en-US" altLang="zh-TW" dirty="0"/>
              <a:t>Student is Plato.</a:t>
            </a:r>
          </a:p>
          <a:p>
            <a:r>
              <a:rPr lang="en-US" altLang="zh-TW" dirty="0"/>
              <a:t>no documents that can be attributed to him, called the “Socratic problem”.</a:t>
            </a:r>
          </a:p>
          <a:p>
            <a:r>
              <a:rPr lang="en-US" altLang="zh-TW" dirty="0"/>
              <a:t>Known from Plato’s writings</a:t>
            </a:r>
          </a:p>
          <a:p>
            <a:pPr lvl="1"/>
            <a:r>
              <a:rPr lang="en-US" altLang="zh-TW" dirty="0"/>
              <a:t>Dialogues</a:t>
            </a:r>
          </a:p>
          <a:p>
            <a:pPr lvl="1"/>
            <a:r>
              <a:rPr lang="en-US" altLang="zh-TW" dirty="0"/>
              <a:t>Apology</a:t>
            </a:r>
            <a:endParaRPr lang="zh-TW" altLang="en-US" dirty="0"/>
          </a:p>
        </p:txBody>
      </p:sp>
      <p:pic>
        <p:nvPicPr>
          <p:cNvPr id="6" name="Picture 2" descr="E:\My Pictures\Socrates.jpg">
            <a:extLst>
              <a:ext uri="{FF2B5EF4-FFF2-40B4-BE49-F238E27FC236}">
                <a16:creationId xmlns:a16="http://schemas.microsoft.com/office/drawing/2014/main" id="{E70D7B96-4869-485A-88CF-A58BD2B96AF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1024129"/>
            <a:ext cx="3452283" cy="5681471"/>
          </a:xfrm>
        </p:spPr>
      </p:pic>
    </p:spTree>
    <p:extLst>
      <p:ext uri="{BB962C8B-B14F-4D97-AF65-F5344CB8AC3E}">
        <p14:creationId xmlns:p14="http://schemas.microsoft.com/office/powerpoint/2010/main" val="3071805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Quotes by Socrates.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/>
              <a:t>I cannot teach anybody anything, I can only make them think.</a:t>
            </a:r>
          </a:p>
          <a:p>
            <a:r>
              <a:rPr lang="en-US" altLang="zh-TW"/>
              <a:t>Know thyself.</a:t>
            </a:r>
          </a:p>
          <a:p>
            <a:r>
              <a:rPr lang="en-US" altLang="zh-TW"/>
              <a:t>The only true wisdom is to know nothing.</a:t>
            </a:r>
          </a:p>
          <a:p>
            <a:r>
              <a:rPr lang="en-US" altLang="zh-TW"/>
              <a:t>Falling down is not a failure. Failure comes when you stay where you have fallen.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07522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Plato – The Man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/>
              <a:t>Born 428 or 427 BC in Athens, died 346 or 345.</a:t>
            </a:r>
          </a:p>
          <a:p>
            <a:r>
              <a:rPr lang="en-US" altLang="zh-TW"/>
              <a:t>Philosopher and wrestler </a:t>
            </a:r>
          </a:p>
          <a:p>
            <a:r>
              <a:rPr lang="en-US" altLang="zh-TW"/>
              <a:t>Innovator of dialogue and dialectic forms</a:t>
            </a:r>
          </a:p>
          <a:p>
            <a:r>
              <a:rPr lang="en-US" altLang="zh-TW"/>
              <a:t>Influenced by Pythagoras (mathematics)</a:t>
            </a:r>
            <a:endParaRPr lang="en-US" altLang="zh-TW" dirty="0"/>
          </a:p>
        </p:txBody>
      </p:sp>
      <p:pic>
        <p:nvPicPr>
          <p:cNvPr id="5" name="Picture 2" descr="E:\My Pictures\plat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12595"/>
            <a:ext cx="3924300" cy="523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267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Plato’s Ideas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Innovator of </a:t>
            </a:r>
            <a:r>
              <a:rPr lang="en-US" altLang="zh-TW" dirty="0" err="1"/>
              <a:t>Platoism</a:t>
            </a:r>
            <a:r>
              <a:rPr lang="en-US" altLang="zh-TW" dirty="0"/>
              <a:t> or the platonic form</a:t>
            </a:r>
          </a:p>
          <a:p>
            <a:r>
              <a:rPr lang="en-US" altLang="zh-TW" dirty="0"/>
              <a:t>2 kinds of form: abstract and concrete.</a:t>
            </a:r>
          </a:p>
          <a:p>
            <a:r>
              <a:rPr lang="en-US" altLang="zh-TW" dirty="0"/>
              <a:t>The ultimate form is the universal-the “ness”</a:t>
            </a:r>
          </a:p>
          <a:p>
            <a:r>
              <a:rPr lang="en-US" altLang="zh-TW" dirty="0"/>
              <a:t>Provides a definition-”What is . . .”</a:t>
            </a:r>
          </a:p>
          <a:p>
            <a:pPr lvl="1"/>
            <a:r>
              <a:rPr lang="en-US" altLang="zh-TW" dirty="0"/>
              <a:t>What is Taiwan?</a:t>
            </a:r>
          </a:p>
          <a:p>
            <a:pPr lvl="1"/>
            <a:r>
              <a:rPr lang="en-US" altLang="zh-TW" dirty="0"/>
              <a:t>What is home?</a:t>
            </a:r>
          </a:p>
          <a:p>
            <a:r>
              <a:rPr lang="en-US" altLang="zh-TW" dirty="0"/>
              <a:t>Soul is immortal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4968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Plato’s Influence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/>
              <a:t>Epistemology-Wisdom and knowledge</a:t>
            </a:r>
          </a:p>
          <a:p>
            <a:r>
              <a:rPr lang="en-US" altLang="zh-TW"/>
              <a:t>Ethics-Good is supreme, but no one does bad on purpose.</a:t>
            </a:r>
          </a:p>
          <a:p>
            <a:r>
              <a:rPr lang="en-US" altLang="zh-TW"/>
              <a:t>Politics-Only a few can rule, the “Philosopher King”</a:t>
            </a:r>
          </a:p>
          <a:p>
            <a:r>
              <a:rPr lang="en-US" altLang="zh-TW"/>
              <a:t>His writings have influenced Western thought for 2400 years, especially the idea of the abstract and the concrete.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2209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Aristotle – The Man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/>
              <a:t>Born 384 BC</a:t>
            </a:r>
          </a:p>
          <a:p>
            <a:r>
              <a:rPr lang="en-US" altLang="zh-TW" dirty="0"/>
              <a:t>Died 322 BC</a:t>
            </a:r>
          </a:p>
          <a:p>
            <a:r>
              <a:rPr lang="en-US" altLang="zh-TW" dirty="0"/>
              <a:t>Tutor to Alexander the Great, </a:t>
            </a:r>
          </a:p>
          <a:p>
            <a:r>
              <a:rPr lang="en-US" altLang="zh-TW" dirty="0"/>
              <a:t>Founded schools of philosophy in Macedon and Athens.</a:t>
            </a:r>
          </a:p>
          <a:p>
            <a:r>
              <a:rPr lang="en-US" altLang="zh-TW" dirty="0"/>
              <a:t>Wrote treatises on many kinds of subjects</a:t>
            </a:r>
            <a:endParaRPr lang="zh-TW" altLang="en-US" dirty="0"/>
          </a:p>
        </p:txBody>
      </p:sp>
      <p:pic>
        <p:nvPicPr>
          <p:cNvPr id="5" name="Picture 2" descr="E:\My Pictures\aristot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32840"/>
            <a:ext cx="4267200" cy="504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74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Aristotle’s Ideas (1)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Used logic</a:t>
            </a:r>
          </a:p>
          <a:p>
            <a:r>
              <a:rPr lang="en-US" altLang="zh-TW" dirty="0"/>
              <a:t>Example: </a:t>
            </a:r>
          </a:p>
          <a:p>
            <a:pPr lvl="1"/>
            <a:r>
              <a:rPr lang="en-US" altLang="zh-TW" dirty="0"/>
              <a:t>All men are mortal</a:t>
            </a:r>
          </a:p>
          <a:p>
            <a:pPr lvl="1"/>
            <a:r>
              <a:rPr lang="en-US" altLang="zh-TW" dirty="0"/>
              <a:t>All Greeks are men</a:t>
            </a:r>
          </a:p>
          <a:p>
            <a:pPr lvl="1"/>
            <a:r>
              <a:rPr lang="en-US" altLang="zh-TW" dirty="0"/>
              <a:t>⸫ All Greeks are mortal</a:t>
            </a:r>
          </a:p>
          <a:p>
            <a:r>
              <a:rPr lang="en-US" altLang="zh-TW" dirty="0"/>
              <a:t>Father of analytics</a:t>
            </a:r>
          </a:p>
          <a:p>
            <a:r>
              <a:rPr lang="en-US" altLang="zh-TW" dirty="0"/>
              <a:t>Epistemology-there is a natural world and a metaphysical world.</a:t>
            </a:r>
          </a:p>
          <a:p>
            <a:r>
              <a:rPr lang="en-US" altLang="zh-TW" dirty="0"/>
              <a:t>There is substance and essence, potential and actual.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1336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altLang="zh-TW" dirty="0"/>
              <a:t>Aristotle’s Ideas (2)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Natural philosophy</a:t>
            </a:r>
          </a:p>
          <a:p>
            <a:r>
              <a:rPr lang="en-US" altLang="zh-TW" dirty="0"/>
              <a:t>Physics</a:t>
            </a:r>
          </a:p>
          <a:p>
            <a:pPr lvl="1"/>
            <a:r>
              <a:rPr lang="en-US" altLang="zh-TW" dirty="0"/>
              <a:t>Motion  (</a:t>
            </a:r>
            <a:r>
              <a:rPr lang="en-US" altLang="zh-TW" dirty="0" err="1"/>
              <a:t>vfall</a:t>
            </a:r>
            <a:r>
              <a:rPr lang="en-US" altLang="zh-TW" dirty="0"/>
              <a:t> = g × m)</a:t>
            </a:r>
          </a:p>
          <a:p>
            <a:pPr lvl="1"/>
            <a:r>
              <a:rPr lang="en-US" altLang="zh-TW" dirty="0"/>
              <a:t>optics</a:t>
            </a:r>
          </a:p>
          <a:p>
            <a:pPr lvl="1"/>
            <a:r>
              <a:rPr lang="en-US" dirty="0"/>
              <a:t>astronomy</a:t>
            </a:r>
            <a:r>
              <a:rPr lang="en-US" altLang="zh-TW" dirty="0"/>
              <a:t>, </a:t>
            </a:r>
          </a:p>
          <a:p>
            <a:r>
              <a:rPr lang="en-US" altLang="zh-TW" dirty="0"/>
              <a:t>Geology, Biology.</a:t>
            </a:r>
          </a:p>
          <a:p>
            <a:r>
              <a:rPr lang="en-US" altLang="zh-TW" dirty="0"/>
              <a:t>Just War Theory</a:t>
            </a:r>
          </a:p>
          <a:p>
            <a:r>
              <a:rPr lang="en-US" altLang="zh-TW" dirty="0"/>
              <a:t>Ethics, </a:t>
            </a:r>
          </a:p>
          <a:p>
            <a:r>
              <a:rPr lang="en-US" altLang="zh-TW" dirty="0"/>
              <a:t>politics, </a:t>
            </a:r>
          </a:p>
          <a:p>
            <a:r>
              <a:rPr lang="en-US" altLang="zh-TW" dirty="0"/>
              <a:t>economics, </a:t>
            </a:r>
          </a:p>
          <a:p>
            <a:r>
              <a:rPr lang="en-US" altLang="zh-TW" dirty="0"/>
              <a:t>rhetoric.</a:t>
            </a:r>
            <a:endParaRPr lang="zh-TW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A354008-510B-4DF8-82AE-A8AB5F65E47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79606"/>
            <a:ext cx="4267200" cy="2555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3150FB-D25E-4FFF-B6CE-EDFE84465151}"/>
              </a:ext>
            </a:extLst>
          </p:cNvPr>
          <p:cNvSpPr txBox="1"/>
          <p:nvPr/>
        </p:nvSpPr>
        <p:spPr>
          <a:xfrm>
            <a:off x="4724400" y="5029200"/>
            <a:ext cx="43443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>
                <a:solidFill>
                  <a:schemeClr val="bg1">
                    <a:lumMod val="65000"/>
                  </a:schemeClr>
                </a:solidFill>
              </a:rPr>
              <a:t>http://hakobsandbox.openetext.utoronto.ca/part/chapter-7/</a:t>
            </a:r>
          </a:p>
        </p:txBody>
      </p:sp>
    </p:spTree>
    <p:extLst>
      <p:ext uri="{BB962C8B-B14F-4D97-AF65-F5344CB8AC3E}">
        <p14:creationId xmlns:p14="http://schemas.microsoft.com/office/powerpoint/2010/main" val="3248605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Aristotle’s Influence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Has influenced thought &amp; science for 2300 years.</a:t>
            </a:r>
          </a:p>
          <a:p>
            <a:r>
              <a:rPr lang="en-US" altLang="zh-TW" dirty="0"/>
              <a:t>Middle Ages, Islam, Renaissance, and now renewed interest in the 21</a:t>
            </a:r>
            <a:r>
              <a:rPr lang="en-US" altLang="zh-TW" baseline="30000" dirty="0"/>
              <a:t>st</a:t>
            </a:r>
            <a:r>
              <a:rPr lang="en-US" altLang="zh-TW" dirty="0"/>
              <a:t> century. </a:t>
            </a:r>
          </a:p>
          <a:p>
            <a:r>
              <a:rPr lang="en-US" altLang="zh-TW" dirty="0"/>
              <a:t>The father of critical thinking</a:t>
            </a:r>
          </a:p>
          <a:p>
            <a:pPr lvl="1"/>
            <a:r>
              <a:rPr lang="en-US" altLang="zh-TW" dirty="0"/>
              <a:t>Why is Taiwan?</a:t>
            </a:r>
          </a:p>
          <a:p>
            <a:pPr lvl="1"/>
            <a:r>
              <a:rPr lang="en-US" altLang="zh-TW" dirty="0"/>
              <a:t>Why is home?</a:t>
            </a:r>
          </a:p>
          <a:p>
            <a:r>
              <a:rPr lang="en-US" altLang="zh-TW" dirty="0"/>
              <a:t>Democracy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32288645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ecp1026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st.potx" id="{D09E02F5-1A10-4F76-A696-76923515451F}" vid="{D125AE13-CE59-47A0-A8EE-688DC264E90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greekphilo</Template>
  <TotalTime>66</TotalTime>
  <Words>465</Words>
  <Application>Microsoft Office PowerPoint</Application>
  <PresentationFormat>On-screen Show (4:3)</PresentationFormat>
  <Paragraphs>86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Wingdings</vt:lpstr>
      <vt:lpstr>Arial</vt:lpstr>
      <vt:lpstr>Times New Roman</vt:lpstr>
      <vt:lpstr>ecp1026.pot</vt:lpstr>
      <vt:lpstr>CorelDRAW</vt:lpstr>
      <vt:lpstr>Greek Philosophers and How They Affect Us Today</vt:lpstr>
      <vt:lpstr>500BC to 330BC: Instability </vt:lpstr>
      <vt:lpstr>Socrates – The Man</vt:lpstr>
      <vt:lpstr>Quotes by Socrates.</vt:lpstr>
      <vt:lpstr>Plato – The Man</vt:lpstr>
      <vt:lpstr>Plato’s Ideas</vt:lpstr>
      <vt:lpstr>Plato’s Influence</vt:lpstr>
      <vt:lpstr>Aristotle – The Man</vt:lpstr>
      <vt:lpstr>Aristotle’s Ideas (1)</vt:lpstr>
      <vt:lpstr>Aristotle’s Ideas (2)</vt:lpstr>
      <vt:lpstr>Aristotle’s Influence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Greek Philosophers and how they affect us today</dc:title>
  <dc:subject>Research Communication</dc:subject>
  <dc:creator>Jonathon David White</dc:creator>
  <cp:lastModifiedBy>Jonathon David White</cp:lastModifiedBy>
  <cp:revision>12</cp:revision>
  <cp:lastPrinted>2001-10-23T02:48:11Z</cp:lastPrinted>
  <dcterms:created xsi:type="dcterms:W3CDTF">2019-05-17T00:32:51Z</dcterms:created>
  <dcterms:modified xsi:type="dcterms:W3CDTF">2025-03-28T08:33:01Z</dcterms:modified>
  <cp:category>Classics and Western Civilization</cp:category>
</cp:coreProperties>
</file>