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9" autoAdjust="0"/>
    <p:restoredTop sz="94614" autoAdjust="0"/>
  </p:normalViewPr>
  <p:slideViewPr>
    <p:cSldViewPr>
      <p:cViewPr varScale="1">
        <p:scale>
          <a:sx n="134" d="100"/>
          <a:sy n="134" d="100"/>
        </p:scale>
        <p:origin x="1064" y="6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2022年4月7日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2022年4月7日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classics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https://classics.aizhu.com</a:t>
            </a:r>
            <a:endParaRPr lang="en-US" altLang="zh-TW" sz="12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CorelDRAW" r:id="rId14" imgW="2442591" imgH="2442591" progId="CorelDraw.Graphic.17">
                  <p:embed/>
                </p:oleObj>
              </mc:Choice>
              <mc:Fallback>
                <p:oleObj name="CorelDRAW" r:id="rId14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classics/slides/bookpoor.pptx" TargetMode="External"/><Relationship Id="rId2" Type="http://schemas.openxmlformats.org/officeDocument/2006/relationships/hyperlink" Target="https://www.aizhu.com/classics/slides/bookgood.ppt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8146-A935-423B-89FA-AE82F2372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Abraham Lincoln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AA710-7F92-4C54-AE4D-BDFAA73ED7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Contrasting a “</a:t>
            </a:r>
            <a:r>
              <a:rPr lang="en-CA" dirty="0">
                <a:hlinkClick r:id="rId2" tooltip="Example of a good presentation with comments"/>
              </a:rPr>
              <a:t>good</a:t>
            </a:r>
            <a:r>
              <a:rPr lang="en-CA" dirty="0"/>
              <a:t>” and a “</a:t>
            </a:r>
            <a:r>
              <a:rPr lang="en-CA" dirty="0">
                <a:hlinkClick r:id="rId3" tooltip="Example of a Presentation that does not meet course requirements -- with comments"/>
              </a:rPr>
              <a:t>poor</a:t>
            </a:r>
            <a:r>
              <a:rPr lang="en-CA" dirty="0"/>
              <a:t>” presentations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3A57C-D768-439B-97CD-D2A2B63A2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J D White</a:t>
            </a:r>
          </a:p>
        </p:txBody>
      </p:sp>
      <p:pic>
        <p:nvPicPr>
          <p:cNvPr id="6" name="Picture 2" descr="Abraham Lincoln: God's Leader for a Nation – The Children's Bible ...">
            <a:extLst>
              <a:ext uri="{FF2B5EF4-FFF2-40B4-BE49-F238E27FC236}">
                <a16:creationId xmlns:a16="http://schemas.microsoft.com/office/drawing/2014/main" id="{81F5F078-29B1-4B8B-A3F3-0B07F00E4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130018" cy="202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1368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66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Times New Roman</vt:lpstr>
      <vt:lpstr>Arial</vt:lpstr>
      <vt:lpstr>ecp1026.pot</vt:lpstr>
      <vt:lpstr>CorelDRAW</vt:lpstr>
      <vt:lpstr>Abraham Lincoln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Research Communication</dc:subject>
  <dc:creator>Jonathon David White</dc:creator>
  <cp:lastModifiedBy>Jonathon David White</cp:lastModifiedBy>
  <cp:revision>10</cp:revision>
  <cp:lastPrinted>2001-10-23T02:48:11Z</cp:lastPrinted>
  <dcterms:created xsi:type="dcterms:W3CDTF">2020-09-17T09:27:31Z</dcterms:created>
  <dcterms:modified xsi:type="dcterms:W3CDTF">2022-04-08T01:12:51Z</dcterms:modified>
  <cp:category>Classics and Western Civilization</cp:category>
</cp:coreProperties>
</file>