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5"/>
  </p:notesMasterIdLst>
  <p:handoutMasterIdLst>
    <p:handoutMasterId r:id="rId6"/>
  </p:handoutMasterIdLst>
  <p:sldIdLst>
    <p:sldId id="256" r:id="rId2"/>
    <p:sldId id="257" r:id="rId3"/>
    <p:sldId id="258" r:id="rId4"/>
  </p:sldIdLst>
  <p:sldSz cx="9144000" cy="6858000" type="screen4x3"/>
  <p:notesSz cx="6661150" cy="9871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FF0066"/>
    <a:srgbClr val="CC6600"/>
    <a:srgbClr val="FF5050"/>
    <a:srgbClr val="EAEAEA"/>
    <a:srgbClr val="DDDDDD"/>
    <a:srgbClr val="FF000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02" autoAdjust="0"/>
    <p:restoredTop sz="94614" autoAdjust="0"/>
  </p:normalViewPr>
  <p:slideViewPr>
    <p:cSldViewPr>
      <p:cViewPr varScale="1">
        <p:scale>
          <a:sx n="164" d="100"/>
          <a:sy n="164" d="100"/>
        </p:scale>
        <p:origin x="1648" y="248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242" y="-96"/>
      </p:cViewPr>
      <p:guideLst>
        <p:guide orient="horz" pos="3109"/>
        <p:guide pos="209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84604A4-F794-4213-9BF9-1B9ABE71C1DB}" type="datetime2">
              <a:rPr lang="zh-TW" altLang="en-US"/>
              <a:pPr>
                <a:defRPr/>
              </a:pPr>
              <a:t>2023年2月24日</a:t>
            </a:fld>
            <a:endParaRPr lang="en-US" altLang="zh-TW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86639CA-3788-4F41-9E77-A924F6AED4B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42FB1F8-1746-41EE-A975-1F29B5E72B1B}" type="datetime2">
              <a:rPr lang="zh-TW" altLang="en-US"/>
              <a:pPr>
                <a:defRPr/>
              </a:pPr>
              <a:t>2023年2月24日</a:t>
            </a:fld>
            <a:endParaRPr lang="en-US" altLang="zh-TW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DD5B5E1-65E6-4872-9E71-03C397DBA71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447800"/>
            <a:ext cx="8610600" cy="2133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3733800"/>
            <a:ext cx="6858000" cy="838200"/>
          </a:xfrm>
        </p:spPr>
        <p:txBody>
          <a:bodyPr/>
          <a:lstStyle>
            <a:lvl1pPr marL="0" indent="0" algn="ctr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0600" y="76200"/>
            <a:ext cx="3657600" cy="79899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495800" y="5334000"/>
            <a:ext cx="4572000" cy="1066800"/>
          </a:xfrm>
        </p:spPr>
        <p:txBody>
          <a:bodyPr/>
          <a:lstStyle>
            <a:lvl1pPr marL="0" indent="0" algn="r">
              <a:buFontTx/>
              <a:buNone/>
              <a:defRPr>
                <a:solidFill>
                  <a:srgbClr val="FF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42399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3527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0996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267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267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0335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8763000" cy="2895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3733800"/>
            <a:ext cx="8763000" cy="2667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1929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_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14400"/>
            <a:ext cx="48768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914400"/>
            <a:ext cx="4191000" cy="5486400"/>
          </a:xfrm>
        </p:spPr>
        <p:txBody>
          <a:bodyPr>
            <a:normAutofit/>
          </a:bodyPr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4064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8077200" cy="549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81000" y="762000"/>
            <a:ext cx="4117975" cy="4524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1214436"/>
            <a:ext cx="4117975" cy="541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762000"/>
            <a:ext cx="4286250" cy="4524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214436"/>
            <a:ext cx="4286250" cy="541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85627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2226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6463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29967"/>
            <a:ext cx="8686800" cy="564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36513"/>
            <a:ext cx="84137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0"/>
            <a:ext cx="8915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  <a:endParaRPr lang="en-US" altLang="zh-TW" dirty="0"/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46824B00-8333-4A73-94F2-C9C4AAD08936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228600" y="6561138"/>
            <a:ext cx="8153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200" dirty="0">
                <a:solidFill>
                  <a:schemeClr val="tx2"/>
                </a:solidFill>
                <a:ea typeface="新細明體" panose="02020500000000000000" pitchFamily="18" charset="-120"/>
              </a:rPr>
              <a:t>Western Civilization and the Classics</a:t>
            </a:r>
            <a:r>
              <a:rPr lang="en-US" altLang="zh-TW" sz="1200" baseline="0" dirty="0">
                <a:solidFill>
                  <a:schemeClr val="tx2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1200" u="sng" dirty="0">
                <a:solidFill>
                  <a:srgbClr val="FF0000"/>
                </a:solidFill>
                <a:ea typeface="新細明體" panose="02020500000000000000" pitchFamily="18" charset="-120"/>
              </a:rPr>
              <a:t>http://www.whiteslight.com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44288065"/>
              </p:ext>
            </p:extLst>
          </p:nvPr>
        </p:nvGraphicFramePr>
        <p:xfrm>
          <a:off x="18535" y="0"/>
          <a:ext cx="959708" cy="9597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2" imgW="2442591" imgH="2442591" progId="CorelDraw.Graphic.17">
                  <p:embed/>
                </p:oleObj>
              </mc:Choice>
              <mc:Fallback>
                <p:oleObj name="CorelDRAW" r:id="rId12" imgW="2442591" imgH="2442591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8535" y="0"/>
                        <a:ext cx="959708" cy="9597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23" r:id="rId2"/>
    <p:sldLayoutId id="2147483724" r:id="rId3"/>
    <p:sldLayoutId id="2147483725" r:id="rId4"/>
    <p:sldLayoutId id="2147483735" r:id="rId5"/>
    <p:sldLayoutId id="2147483726" r:id="rId6"/>
    <p:sldLayoutId id="2147483727" r:id="rId7"/>
    <p:sldLayoutId id="2147483728" r:id="rId8"/>
    <p:sldLayoutId id="2147483729" r:id="rId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accent6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55E11-E922-4C1B-833F-07E62F05FC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Study Groups!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A75876-66B3-4FAD-8D4F-E9EA1D1E8A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Join your Group!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98262-2277-491F-94F9-DE07FA0CB5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CA"/>
              <a:t>21-10-22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24129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CC52B-9040-430D-A92C-88BC79C75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Layout</a:t>
            </a:r>
          </a:p>
        </p:txBody>
      </p:sp>
      <p:pic>
        <p:nvPicPr>
          <p:cNvPr id="10" name="Content Placeholder 9" descr="Table&#10;&#10;Description automatically generated">
            <a:extLst>
              <a:ext uri="{FF2B5EF4-FFF2-40B4-BE49-F238E27FC236}">
                <a16:creationId xmlns:a16="http://schemas.microsoft.com/office/drawing/2014/main" id="{5FBDD2E2-5A4F-FA24-5FA6-A3E22A6B25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63" y="1740590"/>
            <a:ext cx="8249074" cy="4026107"/>
          </a:xfrm>
        </p:spPr>
      </p:pic>
      <p:sp>
        <p:nvSpPr>
          <p:cNvPr id="11" name="Smiley Face 10">
            <a:extLst>
              <a:ext uri="{FF2B5EF4-FFF2-40B4-BE49-F238E27FC236}">
                <a16:creationId xmlns:a16="http://schemas.microsoft.com/office/drawing/2014/main" id="{C6D96858-5AC3-A48B-BE36-0573ADF84198}"/>
              </a:ext>
            </a:extLst>
          </p:cNvPr>
          <p:cNvSpPr/>
          <p:nvPr/>
        </p:nvSpPr>
        <p:spPr bwMode="auto">
          <a:xfrm>
            <a:off x="4175956" y="781147"/>
            <a:ext cx="792088" cy="864096"/>
          </a:xfrm>
          <a:prstGeom prst="smileyFace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738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05A82-C783-4E1B-B046-EB5D6A0AD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Study Groups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06F387C-2139-4941-BFEF-77E2497C95A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55569" y="914400"/>
            <a:ext cx="2413261" cy="5486400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21836126-8498-43C6-8994-CBDC61BCDF7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562600" y="1004887"/>
            <a:ext cx="2438400" cy="53054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C8D82B9-327F-4BF4-A5D8-1EDBD4E022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5928" y="10235"/>
            <a:ext cx="1318072" cy="144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891010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.pot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FF0000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98442984-D725-439C-A38C-54F548B71A40}" vid="{0E9360F9-12CD-4775-8ECA-46332A8C8D98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basic</Template>
  <TotalTime>46</TotalTime>
  <Words>11</Words>
  <Application>Microsoft Office PowerPoint</Application>
  <PresentationFormat>On-screen Show (4:3)</PresentationFormat>
  <Paragraphs>5</Paragraphs>
  <Slides>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Times New Roman</vt:lpstr>
      <vt:lpstr>Arial</vt:lpstr>
      <vt:lpstr>ecp1026.pot</vt:lpstr>
      <vt:lpstr>CorelDRAW</vt:lpstr>
      <vt:lpstr>Study Groups!</vt:lpstr>
      <vt:lpstr>Layout</vt:lpstr>
      <vt:lpstr>Study Groups</vt:lpstr>
    </vt:vector>
  </TitlesOfParts>
  <Company/>
  <LinksUpToDate>false</LinksUpToDate>
  <SharedDoc>false</SharedDoc>
  <HyperlinkBase>http://rc.xiaotu.com/extra/090729.pps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 Groups!</dc:title>
  <dc:subject>Research Communication</dc:subject>
  <dc:creator>Jonathon David White</dc:creator>
  <cp:lastModifiedBy>Jonathon David White</cp:lastModifiedBy>
  <cp:revision>8</cp:revision>
  <cp:lastPrinted>2001-10-23T02:48:11Z</cp:lastPrinted>
  <dcterms:created xsi:type="dcterms:W3CDTF">2021-03-05T01:26:08Z</dcterms:created>
  <dcterms:modified xsi:type="dcterms:W3CDTF">2023-02-24T01:25:28Z</dcterms:modified>
  <cp:category>Classics and Western Civilization</cp:category>
</cp:coreProperties>
</file>