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8"/>
  </p:notesMasterIdLst>
  <p:handoutMasterIdLst>
    <p:handoutMasterId r:id="rId9"/>
  </p:handoutMasterIdLst>
  <p:sldIdLst>
    <p:sldId id="256" r:id="rId2"/>
    <p:sldId id="259" r:id="rId3"/>
    <p:sldId id="260" r:id="rId4"/>
    <p:sldId id="261" r:id="rId5"/>
    <p:sldId id="257" r:id="rId6"/>
    <p:sldId id="262" r:id="rId7"/>
  </p:sldIdLst>
  <p:sldSz cx="9144000" cy="6858000" type="screen4x3"/>
  <p:notesSz cx="6661150" cy="9871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5050"/>
    <a:srgbClr val="0000CC"/>
    <a:srgbClr val="FF0066"/>
    <a:srgbClr val="CC660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2" autoAdjust="0"/>
    <p:restoredTop sz="94614" autoAdjust="0"/>
  </p:normalViewPr>
  <p:slideViewPr>
    <p:cSldViewPr>
      <p:cViewPr varScale="1">
        <p:scale>
          <a:sx n="157" d="100"/>
          <a:sy n="157" d="100"/>
        </p:scale>
        <p:origin x="1848" y="232"/>
      </p:cViewPr>
      <p:guideLst>
        <p:guide orient="horz" pos="211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4604A4-F794-4213-9BF9-1B9ABE71C1DB}" type="datetime2">
              <a:rPr lang="zh-TW" altLang="en-US"/>
              <a:pPr>
                <a:defRPr/>
              </a:pPr>
              <a:t>2025年2月21日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6639CA-3788-4F41-9E77-A924F6AED4B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FB1F8-1746-41EE-A975-1F29B5E72B1B}" type="datetime2">
              <a:rPr lang="zh-TW" altLang="en-US"/>
              <a:pPr>
                <a:defRPr/>
              </a:pPr>
              <a:t>2025年2月21日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DD5B5E1-65E6-4872-9E71-03C397DBA71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447800"/>
            <a:ext cx="8610600" cy="2133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3733800"/>
            <a:ext cx="6858000" cy="838200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495800" y="5334000"/>
            <a:ext cx="4572000" cy="10668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rgbClr val="FF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2399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352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099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0335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8763000" cy="2895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733800"/>
            <a:ext cx="87630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1929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06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077200" cy="549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1000" y="762000"/>
            <a:ext cx="4117975" cy="452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214436"/>
            <a:ext cx="4117975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762000"/>
            <a:ext cx="4286250" cy="452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214436"/>
            <a:ext cx="4286250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562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2226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46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classics.aizhu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29967"/>
            <a:ext cx="8686800" cy="564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915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en-US" altLang="zh-TW" dirty="0"/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46824B00-8333-4A73-94F2-C9C4AAD08936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Western Civilization and the Classics</a:t>
            </a:r>
            <a:r>
              <a:rPr lang="en-US" altLang="zh-TW" sz="12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200" u="sng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https://classics.AiZhu.com</a:t>
            </a:r>
            <a:endParaRPr lang="en-US" altLang="zh-TW" sz="1200" u="sng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44288065"/>
              </p:ext>
            </p:extLst>
          </p:nvPr>
        </p:nvGraphicFramePr>
        <p:xfrm>
          <a:off x="18535" y="0"/>
          <a:ext cx="959708" cy="959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3" imgW="2442591" imgH="2442591" progId="CorelDraw.Graphic.17">
                  <p:embed/>
                </p:oleObj>
              </mc:Choice>
              <mc:Fallback>
                <p:oleObj name="CorelDRAW" r:id="rId13" imgW="2442591" imgH="244259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959708" cy="959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4" r:id="rId3"/>
    <p:sldLayoutId id="2147483725" r:id="rId4"/>
    <p:sldLayoutId id="2147483735" r:id="rId5"/>
    <p:sldLayoutId id="2147483726" r:id="rId6"/>
    <p:sldLayoutId id="2147483727" r:id="rId7"/>
    <p:sldLayoutId id="2147483728" r:id="rId8"/>
    <p:sldLayoutId id="2147483729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izhu.com/classics/lnkvideo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2BA66-F6D5-4411-B88B-E7948C9BF9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Welcome to LE446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A3A634-0B13-4F64-92C3-0657244120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Classics </a:t>
            </a:r>
            <a:r>
              <a:rPr lang="en-CA" dirty="0">
                <a:sym typeface="Wingdings" panose="05000000000000000000" pitchFamily="2" charset="2"/>
              </a:rPr>
              <a:t> Western Civilization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759FD-2972-43B4-B657-B080B4C9A4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Introduction to the Course</a:t>
            </a:r>
          </a:p>
        </p:txBody>
      </p:sp>
    </p:spTree>
    <p:extLst>
      <p:ext uri="{BB962C8B-B14F-4D97-AF65-F5344CB8AC3E}">
        <p14:creationId xmlns:p14="http://schemas.microsoft.com/office/powerpoint/2010/main" val="3732951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06D86-8304-4972-B152-C0C0423D7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if?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F87CC4-B355-4E05-BF2B-49A92CC58ED0}"/>
              </a:ext>
            </a:extLst>
          </p:cNvPr>
          <p:cNvSpPr/>
          <p:nvPr/>
        </p:nvSpPr>
        <p:spPr>
          <a:xfrm>
            <a:off x="940236" y="1844824"/>
            <a:ext cx="726352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This was a course about</a:t>
            </a:r>
          </a:p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Taiwan civilization…</a:t>
            </a:r>
          </a:p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But...</a:t>
            </a:r>
          </a:p>
        </p:txBody>
      </p:sp>
    </p:spTree>
    <p:extLst>
      <p:ext uri="{BB962C8B-B14F-4D97-AF65-F5344CB8AC3E}">
        <p14:creationId xmlns:p14="http://schemas.microsoft.com/office/powerpoint/2010/main" val="126402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4FB22-60BE-451F-8007-92A1A808B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But I cannot talk about..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ED999-EDD8-4FA9-B39F-CC14418AB38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Confucius?</a:t>
            </a:r>
          </a:p>
          <a:p>
            <a:r>
              <a:rPr lang="en-CA" dirty="0"/>
              <a:t>Buddhism?</a:t>
            </a:r>
          </a:p>
          <a:p>
            <a:r>
              <a:rPr lang="en-CA" dirty="0"/>
              <a:t>Daoism?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CF8F313-B76C-47A6-8629-9A855C8CBB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5666" y="914400"/>
            <a:ext cx="4267200" cy="5486400"/>
          </a:xfrm>
        </p:spPr>
        <p:txBody>
          <a:bodyPr/>
          <a:lstStyle/>
          <a:p>
            <a:r>
              <a:rPr lang="en-CA" dirty="0"/>
              <a:t>Formosa</a:t>
            </a:r>
          </a:p>
          <a:p>
            <a:r>
              <a:rPr lang="en-CA" dirty="0"/>
              <a:t>Taiwan, ROC</a:t>
            </a:r>
          </a:p>
          <a:p>
            <a:r>
              <a:rPr lang="en-CA" dirty="0"/>
              <a:t>Taiwan, PRC</a:t>
            </a:r>
          </a:p>
          <a:p>
            <a:endParaRPr lang="en-CA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B7C5AE5-4B0D-47BD-B7A8-341CDBA2E87D}"/>
              </a:ext>
            </a:extLst>
          </p:cNvPr>
          <p:cNvGrpSpPr/>
          <p:nvPr/>
        </p:nvGrpSpPr>
        <p:grpSpPr>
          <a:xfrm>
            <a:off x="755576" y="2780928"/>
            <a:ext cx="1584176" cy="1512168"/>
            <a:chOff x="3563888" y="2924944"/>
            <a:chExt cx="1462016" cy="136815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6F0D8A2-CD8A-44EB-8A92-748DD7606912}"/>
                </a:ext>
              </a:extLst>
            </p:cNvPr>
            <p:cNvSpPr txBox="1"/>
            <p:nvPr/>
          </p:nvSpPr>
          <p:spPr>
            <a:xfrm>
              <a:off x="3646824" y="3140968"/>
              <a:ext cx="129614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b="1" dirty="0" err="1"/>
                <a:t>宗教</a:t>
              </a:r>
              <a:endParaRPr lang="en-CA" b="1" dirty="0"/>
            </a:p>
            <a:p>
              <a:pPr algn="ctr"/>
              <a:r>
                <a:rPr lang="en-CA" b="1" dirty="0"/>
                <a:t>Religion</a:t>
              </a:r>
            </a:p>
          </p:txBody>
        </p:sp>
        <p:sp>
          <p:nvSpPr>
            <p:cNvPr id="6" name="&quot;Not Allowed&quot; Symbol 5">
              <a:extLst>
                <a:ext uri="{FF2B5EF4-FFF2-40B4-BE49-F238E27FC236}">
                  <a16:creationId xmlns:a16="http://schemas.microsoft.com/office/drawing/2014/main" id="{6CE0FD76-C329-4B90-A18E-F2F575D28AE8}"/>
                </a:ext>
              </a:extLst>
            </p:cNvPr>
            <p:cNvSpPr/>
            <p:nvPr/>
          </p:nvSpPr>
          <p:spPr bwMode="auto">
            <a:xfrm>
              <a:off x="3563888" y="2924944"/>
              <a:ext cx="1462016" cy="1368152"/>
            </a:xfrm>
            <a:prstGeom prst="noSmoking">
              <a:avLst/>
            </a:prstGeom>
            <a:solidFill>
              <a:srgbClr val="FF5050">
                <a:alpha val="59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200F256-5517-4331-BE75-1DA41FE598E3}"/>
              </a:ext>
            </a:extLst>
          </p:cNvPr>
          <p:cNvGrpSpPr/>
          <p:nvPr/>
        </p:nvGrpSpPr>
        <p:grpSpPr>
          <a:xfrm>
            <a:off x="5868144" y="2722842"/>
            <a:ext cx="1584176" cy="1512168"/>
            <a:chOff x="6156176" y="2672916"/>
            <a:chExt cx="1584176" cy="151216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353E26B-A7E8-4EE3-A038-A7A1DBB11A13}"/>
                </a:ext>
              </a:extLst>
            </p:cNvPr>
            <p:cNvSpPr txBox="1"/>
            <p:nvPr/>
          </p:nvSpPr>
          <p:spPr>
            <a:xfrm>
              <a:off x="6174034" y="2911679"/>
              <a:ext cx="140444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b="1" dirty="0"/>
                <a:t>政治</a:t>
              </a:r>
              <a:r>
                <a:rPr lang="en-CA" b="1" dirty="0"/>
                <a:t>Politics</a:t>
              </a:r>
            </a:p>
          </p:txBody>
        </p:sp>
        <p:sp>
          <p:nvSpPr>
            <p:cNvPr id="10" name="&quot;Not Allowed&quot; Symbol 9">
              <a:extLst>
                <a:ext uri="{FF2B5EF4-FFF2-40B4-BE49-F238E27FC236}">
                  <a16:creationId xmlns:a16="http://schemas.microsoft.com/office/drawing/2014/main" id="{056ECE73-C369-45FE-AE9B-447C1019DC28}"/>
                </a:ext>
              </a:extLst>
            </p:cNvPr>
            <p:cNvSpPr/>
            <p:nvPr/>
          </p:nvSpPr>
          <p:spPr bwMode="auto">
            <a:xfrm>
              <a:off x="6156176" y="2672916"/>
              <a:ext cx="1584176" cy="1512168"/>
            </a:xfrm>
            <a:prstGeom prst="noSmoking">
              <a:avLst/>
            </a:prstGeom>
            <a:solidFill>
              <a:srgbClr val="FF5050">
                <a:alpha val="59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572287FE-3382-4852-BECB-B0C35DD81E61}"/>
              </a:ext>
            </a:extLst>
          </p:cNvPr>
          <p:cNvSpPr/>
          <p:nvPr/>
        </p:nvSpPr>
        <p:spPr>
          <a:xfrm>
            <a:off x="383881" y="4269944"/>
            <a:ext cx="846898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By the end of the course,</a:t>
            </a:r>
          </a:p>
          <a:p>
            <a:pPr algn="r"/>
            <a:r>
              <a:rPr 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You would know </a:t>
            </a:r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only a </a:t>
            </a:r>
            <a:r>
              <a:rPr 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little </a:t>
            </a:r>
          </a:p>
          <a:p>
            <a:pPr algn="r"/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about this island and its people.</a:t>
            </a:r>
            <a:endParaRPr lang="en-U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575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  <p:bldP spid="12" grpId="0" build="p" advAuto="200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F091-D6D8-41D3-ADAD-BF8E4CD4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Only a Few Key Individuals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C76F4-4622-4B4A-AB1B-4A3CEC0EA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 Course of Western Civilization</a:t>
            </a:r>
            <a:endParaRPr lang="en-CA" dirty="0"/>
          </a:p>
          <a:p>
            <a:r>
              <a:rPr lang="en-CA" dirty="0"/>
              <a:t>Their names?	</a:t>
            </a:r>
          </a:p>
          <a:p>
            <a:pPr lvl="1"/>
            <a:r>
              <a:rPr lang="en-CA" dirty="0"/>
              <a:t>Moses (1400 BC, 3400 years ago) – Filial Piety</a:t>
            </a:r>
          </a:p>
          <a:p>
            <a:pPr lvl="1"/>
            <a:r>
              <a:rPr lang="en-CA" dirty="0"/>
              <a:t>Plato/Aristotle (500 BC, 2500 years ago) – Logic </a:t>
            </a:r>
          </a:p>
          <a:p>
            <a:pPr lvl="1"/>
            <a:r>
              <a:rPr lang="en-CA" dirty="0"/>
              <a:t>Jesus (1 AD, 2000 years ago) – Love, Forgiveness!</a:t>
            </a:r>
          </a:p>
          <a:p>
            <a:pPr lvl="1"/>
            <a:r>
              <a:rPr lang="en-CA" dirty="0"/>
              <a:t>Newton/Pasteur (1700AD, 300 years ago) – Science</a:t>
            </a:r>
          </a:p>
          <a:p>
            <a:r>
              <a:rPr lang="en-CA" dirty="0"/>
              <a:t>You need to know who they were, what they did, and what they taught!</a:t>
            </a:r>
          </a:p>
          <a:p>
            <a:r>
              <a:rPr lang="en-CA" dirty="0"/>
              <a:t>And I want you to know them.</a:t>
            </a: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0C7830B1-B4F9-2D9F-237C-D7B046A9A39D}"/>
              </a:ext>
            </a:extLst>
          </p:cNvPr>
          <p:cNvSpPr/>
          <p:nvPr/>
        </p:nvSpPr>
        <p:spPr bwMode="auto">
          <a:xfrm>
            <a:off x="6372200" y="5013176"/>
            <a:ext cx="2232248" cy="1700808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Why?</a:t>
            </a:r>
            <a:endParaRPr kumimoji="0" 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95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7AE98-FD47-4B0A-ADD4-8241A6315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Today’s Menu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07C55-6F6F-4BA6-B5C9-CD56E3772A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Webpage/Home</a:t>
            </a:r>
          </a:p>
          <a:p>
            <a:r>
              <a:rPr lang="en-CA" dirty="0"/>
              <a:t>Course (web/book)  </a:t>
            </a:r>
          </a:p>
          <a:p>
            <a:r>
              <a:rPr lang="en-CA" dirty="0"/>
              <a:t>Grading (web/book)</a:t>
            </a:r>
          </a:p>
          <a:p>
            <a:r>
              <a:rPr lang="en-CA" dirty="0"/>
              <a:t>Books/Teachers (book/webpage)</a:t>
            </a:r>
          </a:p>
          <a:p>
            <a:r>
              <a:rPr lang="en-CA" dirty="0"/>
              <a:t>Schedule (book/webpage)</a:t>
            </a:r>
          </a:p>
          <a:p>
            <a:r>
              <a:rPr lang="en-CA" dirty="0"/>
              <a:t>Facilitator Intro (webpage)</a:t>
            </a:r>
          </a:p>
          <a:p>
            <a:r>
              <a:rPr lang="en-CA" dirty="0"/>
              <a:t>Quizizz Sample…Getting to Know You!</a:t>
            </a:r>
          </a:p>
          <a:p>
            <a:r>
              <a:rPr lang="en-CA" dirty="0"/>
              <a:t>If time …(video) Inspired: Samual Morris </a:t>
            </a:r>
            <a:r>
              <a:rPr lang="en-CA" dirty="0">
                <a:hlinkClick r:id="rId2"/>
              </a:rPr>
              <a:t>https://www.aizhu.com/classics/lnkvideo.html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30359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14B18-5EC5-4820-A550-679F8F597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Lets get to know you…</a:t>
            </a:r>
          </a:p>
        </p:txBody>
      </p:sp>
      <p:pic>
        <p:nvPicPr>
          <p:cNvPr id="5" name="Content Placeholder 4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2E0FC88A-79E6-CF99-ADFE-4840CE889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187" y="2586831"/>
            <a:ext cx="2333625" cy="2333625"/>
          </a:xfrm>
        </p:spPr>
      </p:pic>
    </p:spTree>
    <p:extLst>
      <p:ext uri="{BB962C8B-B14F-4D97-AF65-F5344CB8AC3E}">
        <p14:creationId xmlns:p14="http://schemas.microsoft.com/office/powerpoint/2010/main" val="1937056537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98442984-D725-439C-A38C-54F548B71A40}" vid="{0E9360F9-12CD-4775-8ECA-46332A8C8D9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</Template>
  <TotalTime>188</TotalTime>
  <Words>232</Words>
  <Application>Microsoft Office PowerPoint</Application>
  <PresentationFormat>On-screen Show (4:3)</PresentationFormat>
  <Paragraphs>40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Times New Roman</vt:lpstr>
      <vt:lpstr>Arial</vt:lpstr>
      <vt:lpstr>Wingdings</vt:lpstr>
      <vt:lpstr>ecp1026.pot</vt:lpstr>
      <vt:lpstr>CorelDRAW</vt:lpstr>
      <vt:lpstr>Welcome to LE446</vt:lpstr>
      <vt:lpstr>What if?</vt:lpstr>
      <vt:lpstr>But I cannot talk about..</vt:lpstr>
      <vt:lpstr>Only a Few Key Individuals</vt:lpstr>
      <vt:lpstr>Today’s Menu</vt:lpstr>
      <vt:lpstr>Lets get to know you…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LE446</dc:title>
  <dc:subject>Research Communication</dc:subject>
  <dc:creator>Jonathon David White</dc:creator>
  <cp:lastModifiedBy>Jonathon David White</cp:lastModifiedBy>
  <cp:revision>12</cp:revision>
  <cp:lastPrinted>2001-10-23T02:48:11Z</cp:lastPrinted>
  <dcterms:created xsi:type="dcterms:W3CDTF">2021-02-26T00:20:27Z</dcterms:created>
  <dcterms:modified xsi:type="dcterms:W3CDTF">2025-02-21T03:54:18Z</dcterms:modified>
  <cp:category>Classics and Western Civilization</cp:category>
</cp:coreProperties>
</file>