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9" r:id="rId1"/>
  </p:sldMasterIdLst>
  <p:notesMasterIdLst>
    <p:notesMasterId r:id="rId18"/>
  </p:notesMasterIdLst>
  <p:handoutMasterIdLst>
    <p:handoutMasterId r:id="rId19"/>
  </p:handoutMasterIdLst>
  <p:sldIdLst>
    <p:sldId id="257" r:id="rId2"/>
    <p:sldId id="258" r:id="rId3"/>
    <p:sldId id="259" r:id="rId4"/>
    <p:sldId id="316" r:id="rId5"/>
    <p:sldId id="327" r:id="rId6"/>
    <p:sldId id="317" r:id="rId7"/>
    <p:sldId id="318" r:id="rId8"/>
    <p:sldId id="322" r:id="rId9"/>
    <p:sldId id="320" r:id="rId10"/>
    <p:sldId id="319" r:id="rId11"/>
    <p:sldId id="321" r:id="rId12"/>
    <p:sldId id="264" r:id="rId13"/>
    <p:sldId id="268" r:id="rId14"/>
    <p:sldId id="324" r:id="rId15"/>
    <p:sldId id="325" r:id="rId16"/>
    <p:sldId id="328" r:id="rId17"/>
  </p:sldIdLst>
  <p:sldSz cx="9144000" cy="6858000" type="screen4x3"/>
  <p:notesSz cx="6661150" cy="9871075"/>
  <p:embeddedFontLst>
    <p:embeddedFont>
      <p:font typeface="SimHei" panose="02010609060101010101" pitchFamily="49" charset="-122"/>
      <p:regular r:id="rId20"/>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3923" userDrawn="1">
          <p15:clr>
            <a:srgbClr val="A4A3A4"/>
          </p15:clr>
        </p15:guide>
      </p15:sldGuideLst>
    </p:ext>
    <p:ext uri="{2D200454-40CA-4A62-9FC3-DE9A4176ACB9}">
      <p15:notesGuideLst xmlns:p15="http://schemas.microsoft.com/office/powerpoint/2012/main">
        <p15:guide id="1" orient="horz" pos="3109">
          <p15:clr>
            <a:srgbClr val="A4A3A4"/>
          </p15:clr>
        </p15:guide>
        <p15:guide id="2" pos="209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66"/>
    <a:srgbClr val="0000CC"/>
    <a:srgbClr val="CC6600"/>
    <a:srgbClr val="FF5050"/>
    <a:srgbClr val="EAEAEA"/>
    <a:srgbClr val="DDDDDD"/>
    <a:srgbClr val="FF0000"/>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54" autoAdjust="0"/>
    <p:restoredTop sz="94614" autoAdjust="0"/>
  </p:normalViewPr>
  <p:slideViewPr>
    <p:cSldViewPr>
      <p:cViewPr varScale="1">
        <p:scale>
          <a:sx n="134" d="100"/>
          <a:sy n="134" d="100"/>
        </p:scale>
        <p:origin x="644" y="64"/>
      </p:cViewPr>
      <p:guideLst>
        <p:guide orient="horz" pos="2115"/>
        <p:guide pos="3923"/>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94" d="100"/>
          <a:sy n="94" d="100"/>
        </p:scale>
        <p:origin x="3456" y="68"/>
      </p:cViewPr>
      <p:guideLst>
        <p:guide orient="horz" pos="3109"/>
        <p:guide pos="209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444500" y="374366"/>
            <a:ext cx="2886075" cy="238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en-CA" altLang="zh-TW" dirty="0"/>
              <a:t>Classics and Western Civilization</a:t>
            </a:r>
            <a:endParaRPr lang="en-US" altLang="zh-TW" dirty="0"/>
          </a:p>
        </p:txBody>
      </p:sp>
      <p:sp>
        <p:nvSpPr>
          <p:cNvPr id="54275" name="Rectangle 3"/>
          <p:cNvSpPr>
            <a:spLocks noGrp="1" noChangeArrowheads="1"/>
          </p:cNvSpPr>
          <p:nvPr>
            <p:ph type="dt" sz="quarter" idx="1"/>
          </p:nvPr>
        </p:nvSpPr>
        <p:spPr bwMode="auto">
          <a:xfrm>
            <a:off x="4822935" y="367722"/>
            <a:ext cx="1386359" cy="238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684604A4-F794-4213-9BF9-1B9ABE71C1DB}" type="datetime2">
              <a:rPr lang="zh-TW" altLang="en-US"/>
              <a:pPr>
                <a:defRPr/>
              </a:pPr>
              <a:t>2022年6月9日</a:t>
            </a:fld>
            <a:endParaRPr lang="en-US" altLang="zh-TW" dirty="0"/>
          </a:p>
        </p:txBody>
      </p:sp>
      <p:sp>
        <p:nvSpPr>
          <p:cNvPr id="54276" name="Rectangle 4"/>
          <p:cNvSpPr>
            <a:spLocks noGrp="1" noChangeArrowheads="1"/>
          </p:cNvSpPr>
          <p:nvPr>
            <p:ph type="ftr" sz="quarter" idx="2"/>
          </p:nvPr>
        </p:nvSpPr>
        <p:spPr bwMode="auto">
          <a:xfrm>
            <a:off x="461634" y="9112001"/>
            <a:ext cx="3775075" cy="238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en-CA" altLang="zh-TW" dirty="0"/>
              <a:t>©2022 Public Domain https://www.aizhu.com/classics</a:t>
            </a:r>
            <a:endParaRPr lang="en-US" altLang="zh-TW" dirty="0"/>
          </a:p>
        </p:txBody>
      </p:sp>
      <p:sp>
        <p:nvSpPr>
          <p:cNvPr id="54277" name="Rectangle 5"/>
          <p:cNvSpPr>
            <a:spLocks noGrp="1" noChangeArrowheads="1"/>
          </p:cNvSpPr>
          <p:nvPr>
            <p:ph type="sldNum" sz="quarter" idx="3"/>
          </p:nvPr>
        </p:nvSpPr>
        <p:spPr bwMode="auto">
          <a:xfrm>
            <a:off x="5570796" y="9112001"/>
            <a:ext cx="594271" cy="238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686639CA-3788-4F41-9E77-A924F6AED4B2}" type="slidenum">
              <a:rPr lang="zh-TW" altLang="en-US"/>
              <a:pPr>
                <a:defRPr/>
              </a:pPr>
              <a:t>‹#›</a:t>
            </a:fld>
            <a:endParaRPr lang="en-US" altLang="zh-TW" dirty="0"/>
          </a:p>
        </p:txBody>
      </p:sp>
    </p:spTree>
    <p:extLst>
      <p:ext uri="{BB962C8B-B14F-4D97-AF65-F5344CB8AC3E}">
        <p14:creationId xmlns:p14="http://schemas.microsoft.com/office/powerpoint/2010/main" val="28225111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862012" y="423092"/>
            <a:ext cx="2886075" cy="255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r>
              <a:rPr lang="en-CA" altLang="zh-TW" dirty="0"/>
              <a:t>Western Civilization and the Classics</a:t>
            </a:r>
            <a:endParaRPr lang="en-US" altLang="zh-TW" dirty="0"/>
          </a:p>
        </p:txBody>
      </p:sp>
      <p:sp>
        <p:nvSpPr>
          <p:cNvPr id="17411" name="Rectangle 3"/>
          <p:cNvSpPr>
            <a:spLocks noGrp="1" noChangeArrowheads="1"/>
          </p:cNvSpPr>
          <p:nvPr>
            <p:ph type="dt" idx="1"/>
          </p:nvPr>
        </p:nvSpPr>
        <p:spPr bwMode="auto">
          <a:xfrm>
            <a:off x="4628803" y="421868"/>
            <a:ext cx="1170335" cy="237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D42FB1F8-1746-41EE-A975-1F29B5E72B1B}" type="datetime2">
              <a:rPr lang="zh-TW" altLang="en-US"/>
              <a:pPr>
                <a:defRPr/>
              </a:pPr>
              <a:t>2022年6月9日</a:t>
            </a:fld>
            <a:endParaRPr lang="en-US" altLang="zh-TW" dirty="0"/>
          </a:p>
        </p:txBody>
      </p:sp>
      <p:sp>
        <p:nvSpPr>
          <p:cNvPr id="3076" name="Rectangle 4"/>
          <p:cNvSpPr>
            <a:spLocks noGrp="1" noRot="1" noChangeAspect="1" noChangeArrowheads="1" noTextEdit="1"/>
          </p:cNvSpPr>
          <p:nvPr>
            <p:ph type="sldImg" idx="2"/>
          </p:nvPr>
        </p:nvSpPr>
        <p:spPr bwMode="auto">
          <a:xfrm>
            <a:off x="862013" y="739775"/>
            <a:ext cx="4937125" cy="37020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887413" y="4503489"/>
            <a:ext cx="4886325"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noProof="0"/>
              <a:t>Click to edit Master text styles</a:t>
            </a:r>
          </a:p>
          <a:p>
            <a:pPr lvl="1"/>
            <a:r>
              <a:rPr lang="en-US" altLang="zh-TW" noProof="0"/>
              <a:t>Second level</a:t>
            </a:r>
          </a:p>
          <a:p>
            <a:pPr lvl="2"/>
            <a:r>
              <a:rPr lang="en-US" altLang="zh-TW" noProof="0"/>
              <a:t>Third level</a:t>
            </a:r>
          </a:p>
          <a:p>
            <a:pPr lvl="3"/>
            <a:r>
              <a:rPr lang="en-US" altLang="zh-TW" noProof="0"/>
              <a:t>Fourth level</a:t>
            </a:r>
          </a:p>
          <a:p>
            <a:pPr lvl="4"/>
            <a:r>
              <a:rPr lang="en-US" altLang="zh-TW" noProof="0"/>
              <a:t>Fifth level</a:t>
            </a:r>
          </a:p>
        </p:txBody>
      </p:sp>
      <p:sp>
        <p:nvSpPr>
          <p:cNvPr id="17414" name="Rectangle 6"/>
          <p:cNvSpPr>
            <a:spLocks noGrp="1" noChangeArrowheads="1"/>
          </p:cNvSpPr>
          <p:nvPr>
            <p:ph type="ftr" sz="quarter" idx="4"/>
          </p:nvPr>
        </p:nvSpPr>
        <p:spPr bwMode="auto">
          <a:xfrm>
            <a:off x="887413" y="9389689"/>
            <a:ext cx="4134674" cy="255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r>
              <a:rPr lang="en-CA" altLang="zh-TW" dirty="0"/>
              <a:t>©2022, Public Domain    </a:t>
            </a:r>
            <a:r>
              <a:rPr lang="en-US" altLang="zh-TW" dirty="0"/>
              <a:t>https://www.aizhu.com/classics</a:t>
            </a:r>
          </a:p>
        </p:txBody>
      </p:sp>
      <p:sp>
        <p:nvSpPr>
          <p:cNvPr id="17415" name="Rectangle 7"/>
          <p:cNvSpPr>
            <a:spLocks noGrp="1" noChangeArrowheads="1"/>
          </p:cNvSpPr>
          <p:nvPr>
            <p:ph type="sldNum" sz="quarter" idx="5"/>
          </p:nvPr>
        </p:nvSpPr>
        <p:spPr bwMode="auto">
          <a:xfrm>
            <a:off x="5107458" y="9350633"/>
            <a:ext cx="666279" cy="255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5DD5B5E1-65E6-4872-9E71-03C397DBA712}" type="slidenum">
              <a:rPr lang="zh-TW" altLang="en-US"/>
              <a:pPr>
                <a:defRPr/>
              </a:pPr>
              <a:t>‹#›</a:t>
            </a:fld>
            <a:endParaRPr lang="en-US" altLang="zh-TW" dirty="0"/>
          </a:p>
        </p:txBody>
      </p:sp>
    </p:spTree>
    <p:extLst>
      <p:ext uri="{BB962C8B-B14F-4D97-AF65-F5344CB8AC3E}">
        <p14:creationId xmlns:p14="http://schemas.microsoft.com/office/powerpoint/2010/main" val="2073854521"/>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3"/>
          <p:cNvSpPr>
            <a:spLocks noGrp="1" noChangeArrowheads="1"/>
          </p:cNvSpPr>
          <p:nvPr>
            <p:ph type="dt"/>
          </p:nvPr>
        </p:nvSpPr>
        <p:spPr>
          <a:ln/>
        </p:spPr>
        <p:txBody>
          <a:bodyPr/>
          <a:lstStyle/>
          <a:p>
            <a:r>
              <a:rPr lang="en-GB" altLang="en-US" dirty="0"/>
              <a:t>Tuesday, April 7, 2009</a:t>
            </a:r>
          </a:p>
        </p:txBody>
      </p:sp>
      <p:sp>
        <p:nvSpPr>
          <p:cNvPr id="6" name="Rectangle 6"/>
          <p:cNvSpPr>
            <a:spLocks noGrp="1" noChangeArrowheads="1"/>
          </p:cNvSpPr>
          <p:nvPr>
            <p:ph type="ftr"/>
          </p:nvPr>
        </p:nvSpPr>
        <p:spPr>
          <a:ln/>
        </p:spPr>
        <p:txBody>
          <a:bodyPr/>
          <a:lstStyle/>
          <a:p>
            <a:r>
              <a:rPr lang="en-GB" altLang="en-US" dirty="0"/>
              <a:t>copywrite 2001, Jonathon David White</a:t>
            </a:r>
          </a:p>
        </p:txBody>
      </p:sp>
      <p:sp>
        <p:nvSpPr>
          <p:cNvPr id="7" name="Rectangle 7"/>
          <p:cNvSpPr>
            <a:spLocks noGrp="1" noChangeArrowheads="1"/>
          </p:cNvSpPr>
          <p:nvPr>
            <p:ph type="sldNum"/>
          </p:nvPr>
        </p:nvSpPr>
        <p:spPr>
          <a:ln/>
        </p:spPr>
        <p:txBody>
          <a:bodyPr/>
          <a:lstStyle/>
          <a:p>
            <a:fld id="{F3E54475-EA27-4DA6-837E-86AFD110F57E}" type="slidenum">
              <a:rPr lang="en-GB" altLang="en-US"/>
              <a:pPr/>
              <a:t>1</a:t>
            </a:fld>
            <a:endParaRPr lang="en-GB" altLang="en-US" dirty="0"/>
          </a:p>
        </p:txBody>
      </p:sp>
      <p:sp>
        <p:nvSpPr>
          <p:cNvPr id="1433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
        <p:nvSpPr>
          <p:cNvPr id="14338" name="Rectangle 2"/>
          <p:cNvSpPr txBox="1">
            <a:spLocks noGrp="1" noChangeArrowheads="1"/>
          </p:cNvSpPr>
          <p:nvPr>
            <p:ph type="body"/>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2572024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 need to step back and get some philosophy.   5. You have never seen your face. You have seen other people’s faces.  But you have never seen your face.    8. Not the type of mirror that most ladies would like in their house!  </a:t>
            </a: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2022年6月9日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4</a:t>
            </a:fld>
            <a:endParaRPr lang="en-US" altLang="zh-TW"/>
          </a:p>
        </p:txBody>
      </p:sp>
    </p:spTree>
    <p:extLst>
      <p:ext uri="{BB962C8B-B14F-4D97-AF65-F5344CB8AC3E}">
        <p14:creationId xmlns:p14="http://schemas.microsoft.com/office/powerpoint/2010/main" val="645674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 need to step back and get some philosophy.   5. You have never seen your face. You have seen other people’s faces.  But you have never seen your face.    8. Not the type of mirror that most ladies would like in their house!  </a:t>
            </a: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2022年6月9日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5</a:t>
            </a:fld>
            <a:endParaRPr lang="en-US" altLang="zh-TW"/>
          </a:p>
        </p:txBody>
      </p:sp>
    </p:spTree>
    <p:extLst>
      <p:ext uri="{BB962C8B-B14F-4D97-AF65-F5344CB8AC3E}">
        <p14:creationId xmlns:p14="http://schemas.microsoft.com/office/powerpoint/2010/main" val="1471635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2022年6月9日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7</a:t>
            </a:fld>
            <a:endParaRPr lang="en-US" altLang="zh-TW"/>
          </a:p>
        </p:txBody>
      </p:sp>
    </p:spTree>
    <p:extLst>
      <p:ext uri="{BB962C8B-B14F-4D97-AF65-F5344CB8AC3E}">
        <p14:creationId xmlns:p14="http://schemas.microsoft.com/office/powerpoint/2010/main" val="3075948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Filial piety.  Filial Piety owed to your parents.  Owed to God.  Involves bring Honor not Shame to family.  Honor, Do not murder.  If I murder someone, I bring shame on my parents.</a:t>
            </a:r>
          </a:p>
        </p:txBody>
      </p:sp>
      <p:sp>
        <p:nvSpPr>
          <p:cNvPr id="4" name="Header Placeholder 3"/>
          <p:cNvSpPr>
            <a:spLocks noGrp="1"/>
          </p:cNvSpPr>
          <p:nvPr>
            <p:ph type="hdr" sz="quarter"/>
          </p:nvPr>
        </p:nvSpPr>
        <p:spPr/>
        <p:txBody>
          <a:bodyPr/>
          <a:lstStyle/>
          <a:p>
            <a:pPr>
              <a:defRPr/>
            </a:pPr>
            <a:r>
              <a:rPr lang="zh-TW" altLang="en-US"/>
              <a:t>Learning to Communicate</a:t>
            </a:r>
            <a:endParaRPr lang="en-US" altLang="zh-TW"/>
          </a:p>
        </p:txBody>
      </p:sp>
      <p:sp>
        <p:nvSpPr>
          <p:cNvPr id="5" name="Date Placeholder 4"/>
          <p:cNvSpPr>
            <a:spLocks noGrp="1"/>
          </p:cNvSpPr>
          <p:nvPr>
            <p:ph type="dt" idx="1"/>
          </p:nvPr>
        </p:nvSpPr>
        <p:spPr/>
        <p:txBody>
          <a:bodyPr/>
          <a:lstStyle/>
          <a:p>
            <a:pPr>
              <a:defRPr/>
            </a:pPr>
            <a:fld id="{A50193E4-F2CC-4DB4-87AF-1FA2A0BA0618}" type="datetime2">
              <a:rPr lang="zh-TW" altLang="en-US" smtClean="0"/>
              <a:pPr>
                <a:defRPr/>
              </a:pPr>
              <a:t>2022年6月9日</a:t>
            </a:fld>
            <a:endParaRPr lang="en-US" altLang="zh-TW"/>
          </a:p>
        </p:txBody>
      </p:sp>
      <p:sp>
        <p:nvSpPr>
          <p:cNvPr id="6" name="Footer Placeholder 5"/>
          <p:cNvSpPr>
            <a:spLocks noGrp="1"/>
          </p:cNvSpPr>
          <p:nvPr>
            <p:ph type="ftr" sz="quarter" idx="4"/>
          </p:nvPr>
        </p:nvSpPr>
        <p:spPr/>
        <p:txBody>
          <a:bodyPr/>
          <a:lstStyle/>
          <a:p>
            <a:pPr>
              <a:defRPr/>
            </a:pPr>
            <a:r>
              <a:rPr lang="zh-TW" altLang="en-US"/>
              <a:t>(c)2009, Jonathon David White http://rc.xiaotu.com</a:t>
            </a:r>
            <a:endParaRPr lang="en-US" altLang="zh-TW"/>
          </a:p>
        </p:txBody>
      </p:sp>
      <p:sp>
        <p:nvSpPr>
          <p:cNvPr id="7" name="Slide Number Placeholder 6"/>
          <p:cNvSpPr>
            <a:spLocks noGrp="1"/>
          </p:cNvSpPr>
          <p:nvPr>
            <p:ph type="sldNum" sz="quarter" idx="5"/>
          </p:nvPr>
        </p:nvSpPr>
        <p:spPr/>
        <p:txBody>
          <a:bodyPr/>
          <a:lstStyle/>
          <a:p>
            <a:pPr>
              <a:defRPr/>
            </a:pPr>
            <a:fld id="{9552A38B-BF28-49C6-8E2B-C17FFCACC47D}" type="slidenum">
              <a:rPr lang="zh-TW" altLang="en-US" smtClean="0"/>
              <a:pPr>
                <a:defRPr/>
              </a:pPr>
              <a:t>10</a:t>
            </a:fld>
            <a:endParaRPr lang="en-US" altLang="zh-TW"/>
          </a:p>
        </p:txBody>
      </p:sp>
    </p:spTree>
    <p:extLst>
      <p:ext uri="{BB962C8B-B14F-4D97-AF65-F5344CB8AC3E}">
        <p14:creationId xmlns:p14="http://schemas.microsoft.com/office/powerpoint/2010/main" val="541053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700808"/>
            <a:ext cx="8610600" cy="1880592"/>
          </a:xfrm>
        </p:spPr>
        <p:txBody>
          <a:bodyPr anchor="t" anchorCtr="0"/>
          <a:lstStyle>
            <a:lvl1pPr algn="ctr">
              <a:defRPr sz="5400"/>
            </a:lvl1pPr>
          </a:lstStyle>
          <a:p>
            <a:r>
              <a:rPr lang="en-US" dirty="0"/>
              <a:t>Click to edit Master title style</a:t>
            </a:r>
          </a:p>
        </p:txBody>
      </p:sp>
      <p:sp>
        <p:nvSpPr>
          <p:cNvPr id="3" name="Subtitle 2"/>
          <p:cNvSpPr>
            <a:spLocks noGrp="1"/>
          </p:cNvSpPr>
          <p:nvPr>
            <p:ph type="subTitle" idx="1"/>
          </p:nvPr>
        </p:nvSpPr>
        <p:spPr>
          <a:xfrm>
            <a:off x="1181100" y="3733800"/>
            <a:ext cx="6858000" cy="1279376"/>
          </a:xfrm>
        </p:spPr>
        <p:txBody>
          <a:bodyPr/>
          <a:lstStyle>
            <a:lvl1pPr marL="0" indent="0" algn="ctr">
              <a:buNone/>
              <a:defRPr sz="32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7" name="Picture 6"/>
          <p:cNvPicPr>
            <a:picLocks noChangeAspect="1"/>
          </p:cNvPicPr>
          <p:nvPr userDrawn="1"/>
        </p:nvPicPr>
        <p:blipFill>
          <a:blip r:embed="rId2"/>
          <a:stretch>
            <a:fillRect/>
          </a:stretch>
        </p:blipFill>
        <p:spPr>
          <a:xfrm>
            <a:off x="990600" y="76200"/>
            <a:ext cx="3657600" cy="798990"/>
          </a:xfrm>
          <a:prstGeom prst="rect">
            <a:avLst/>
          </a:prstGeom>
        </p:spPr>
      </p:pic>
      <p:sp>
        <p:nvSpPr>
          <p:cNvPr id="6" name="Content Placeholder 5">
            <a:extLst>
              <a:ext uri="{FF2B5EF4-FFF2-40B4-BE49-F238E27FC236}">
                <a16:creationId xmlns:a16="http://schemas.microsoft.com/office/drawing/2014/main" id="{2058F321-D17B-4430-B6AC-EB326CB79F88}"/>
              </a:ext>
            </a:extLst>
          </p:cNvPr>
          <p:cNvSpPr>
            <a:spLocks noGrp="1"/>
          </p:cNvSpPr>
          <p:nvPr>
            <p:ph sz="quarter" idx="10"/>
          </p:nvPr>
        </p:nvSpPr>
        <p:spPr>
          <a:xfrm>
            <a:off x="3923928" y="5410201"/>
            <a:ext cx="5185147" cy="755650"/>
          </a:xfrm>
        </p:spPr>
        <p:txBody>
          <a:bodyPr/>
          <a:lstStyle>
            <a:lvl1pPr marL="0" indent="0" algn="r">
              <a:buFontTx/>
              <a:buNone/>
              <a:defRPr/>
            </a:lvl1pPr>
          </a:lstStyle>
          <a:p>
            <a:pPr lvl="0"/>
            <a:r>
              <a:rPr lang="en-US" dirty="0"/>
              <a:t>Click to edit Master text</a:t>
            </a:r>
          </a:p>
        </p:txBody>
      </p:sp>
    </p:spTree>
    <p:extLst>
      <p:ext uri="{BB962C8B-B14F-4D97-AF65-F5344CB8AC3E}">
        <p14:creationId xmlns:p14="http://schemas.microsoft.com/office/powerpoint/2010/main" val="3442399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07504" y="929967"/>
            <a:ext cx="8928992" cy="564673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3527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458200" cy="685800"/>
          </a:xfrm>
        </p:spPr>
        <p:txBody>
          <a:bodyPr/>
          <a:lstStyle/>
          <a:p>
            <a:r>
              <a:rPr lang="en-US"/>
              <a:t>Click to edit Master title style</a:t>
            </a:r>
          </a:p>
        </p:txBody>
      </p:sp>
      <p:sp>
        <p:nvSpPr>
          <p:cNvPr id="3" name="Content Placeholder 2"/>
          <p:cNvSpPr>
            <a:spLocks noGrp="1"/>
          </p:cNvSpPr>
          <p:nvPr>
            <p:ph sz="half" idx="1"/>
          </p:nvPr>
        </p:nvSpPr>
        <p:spPr>
          <a:xfrm>
            <a:off x="228600" y="914400"/>
            <a:ext cx="4267200" cy="54864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4267200" cy="54864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0335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458200" cy="685800"/>
          </a:xfrm>
        </p:spPr>
        <p:txBody>
          <a:bodyPr/>
          <a:lstStyle/>
          <a:p>
            <a:r>
              <a:rPr lang="en-US"/>
              <a:t>Click to edit Master title style</a:t>
            </a:r>
          </a:p>
        </p:txBody>
      </p:sp>
      <p:sp>
        <p:nvSpPr>
          <p:cNvPr id="3" name="Content Placeholder 2"/>
          <p:cNvSpPr>
            <a:spLocks noGrp="1"/>
          </p:cNvSpPr>
          <p:nvPr>
            <p:ph sz="half" idx="1"/>
          </p:nvPr>
        </p:nvSpPr>
        <p:spPr>
          <a:xfrm>
            <a:off x="152400" y="838200"/>
            <a:ext cx="8763000" cy="2895600"/>
          </a:xfrm>
        </p:spPr>
        <p:txBody>
          <a:bodyPr>
            <a:noAutofit/>
          </a:bodyPr>
          <a:lstStyle>
            <a:lvl1pPr marL="0" indent="0">
              <a:buFontTx/>
              <a:buNone/>
              <a:defRPr sz="3200"/>
            </a:lvl1pPr>
            <a:lvl2pPr marL="457200" indent="0">
              <a:buFontTx/>
              <a:buNone/>
              <a:defRPr sz="3200"/>
            </a:lvl2pPr>
            <a:lvl3pPr marL="914400" indent="0">
              <a:buFontTx/>
              <a:buNone/>
              <a:defRPr sz="3200"/>
            </a:lvl3pPr>
            <a:lvl4pPr marL="1371600" indent="0">
              <a:buFontTx/>
              <a:buNone/>
              <a:defRPr sz="3200"/>
            </a:lvl4pPr>
            <a:lvl5pPr marL="1828800" indent="0">
              <a:buFontTx/>
              <a:buNone/>
              <a:defRPr sz="3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152400" y="3733800"/>
            <a:ext cx="8763000" cy="2667000"/>
          </a:xfrm>
        </p:spPr>
        <p:txBody>
          <a:bodyPr/>
          <a:lstStyle>
            <a:lvl1pPr marL="0" indent="0">
              <a:buFontTx/>
              <a:buNone/>
              <a:defRPr sz="3200"/>
            </a:lvl1pPr>
            <a:lvl2pPr marL="457200" indent="0">
              <a:buFontTx/>
              <a:buNone/>
              <a:defRPr sz="3200"/>
            </a:lvl2pPr>
            <a:lvl3pPr marL="914400" indent="0">
              <a:buFontTx/>
              <a:buNone/>
              <a:defRPr sz="3200"/>
            </a:lvl3pPr>
            <a:lvl4pPr>
              <a:defRPr sz="3200"/>
            </a:lvl4pPr>
            <a:lvl5pPr>
              <a:defRPr sz="3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1929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1_Two Content_No Bullet">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458200" cy="685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0" y="914400"/>
            <a:ext cx="4876800" cy="54864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53000" y="914400"/>
            <a:ext cx="4191000" cy="5486400"/>
          </a:xfrm>
        </p:spPr>
        <p:txBody>
          <a:bodyPr>
            <a:norm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064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8077200" cy="549275"/>
          </a:xfrm>
        </p:spPr>
        <p:txBody>
          <a:bodyPr/>
          <a:lstStyle/>
          <a:p>
            <a:r>
              <a:rPr lang="en-US"/>
              <a:t>Click to edit Master title style</a:t>
            </a:r>
          </a:p>
        </p:txBody>
      </p:sp>
      <p:sp>
        <p:nvSpPr>
          <p:cNvPr id="3" name="Text Placeholder 2"/>
          <p:cNvSpPr>
            <a:spLocks noGrp="1"/>
          </p:cNvSpPr>
          <p:nvPr>
            <p:ph type="body" idx="1" hasCustomPrompt="1"/>
          </p:nvPr>
        </p:nvSpPr>
        <p:spPr>
          <a:xfrm>
            <a:off x="381000" y="762000"/>
            <a:ext cx="4117975" cy="452437"/>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p:nvPr>
        </p:nvSpPr>
        <p:spPr>
          <a:xfrm>
            <a:off x="381000" y="1214436"/>
            <a:ext cx="4117975" cy="541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4629150" y="762000"/>
            <a:ext cx="4286250" cy="452437"/>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Content Placeholder 5"/>
          <p:cNvSpPr>
            <a:spLocks noGrp="1"/>
          </p:cNvSpPr>
          <p:nvPr>
            <p:ph sz="quarter" idx="4"/>
          </p:nvPr>
        </p:nvSpPr>
        <p:spPr>
          <a:xfrm>
            <a:off x="4629150" y="1214436"/>
            <a:ext cx="4286250" cy="541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5627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31D78-B115-4527-9B1A-B32E47C0E427}"/>
              </a:ext>
            </a:extLst>
          </p:cNvPr>
          <p:cNvSpPr>
            <a:spLocks noGrp="1"/>
          </p:cNvSpPr>
          <p:nvPr>
            <p:ph type="title"/>
          </p:nvPr>
        </p:nvSpPr>
        <p:spPr>
          <a:xfrm>
            <a:off x="1066800" y="0"/>
            <a:ext cx="8077200" cy="404664"/>
          </a:xfrm>
        </p:spPr>
        <p:txBody>
          <a:bodyPr/>
          <a:lstStyle>
            <a:lvl1pPr algn="r">
              <a:defRPr sz="1800">
                <a:solidFill>
                  <a:schemeClr val="bg2">
                    <a:lumMod val="60000"/>
                    <a:lumOff val="40000"/>
                  </a:schemeClr>
                </a:solidFill>
              </a:defRPr>
            </a:lvl1pPr>
          </a:lstStyle>
          <a:p>
            <a:r>
              <a:rPr lang="en-US"/>
              <a:t>Click to edit Master title style</a:t>
            </a:r>
          </a:p>
        </p:txBody>
      </p:sp>
    </p:spTree>
    <p:extLst>
      <p:ext uri="{BB962C8B-B14F-4D97-AF65-F5344CB8AC3E}">
        <p14:creationId xmlns:p14="http://schemas.microsoft.com/office/powerpoint/2010/main" val="1506463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294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hyperlink" Target="https://www.aizhu.com/classics" TargetMode="Externa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228600" y="929967"/>
            <a:ext cx="8686800" cy="564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dirty="0"/>
              <a:t>Edit Master text styles</a:t>
            </a:r>
          </a:p>
          <a:p>
            <a:pPr lvl="1"/>
            <a:r>
              <a:rPr lang="en-US" altLang="zh-TW" dirty="0"/>
              <a:t>Second level</a:t>
            </a:r>
          </a:p>
          <a:p>
            <a:pPr lvl="2"/>
            <a:r>
              <a:rPr lang="en-US" altLang="zh-TW" dirty="0"/>
              <a:t>Third level</a:t>
            </a:r>
          </a:p>
          <a:p>
            <a:pPr lvl="3"/>
            <a:r>
              <a:rPr lang="en-US" altLang="zh-TW" dirty="0"/>
              <a:t>Fourth level</a:t>
            </a:r>
          </a:p>
          <a:p>
            <a:pPr lvl="4"/>
            <a:r>
              <a:rPr lang="en-US" altLang="zh-TW" dirty="0"/>
              <a:t>Fifth level</a:t>
            </a:r>
          </a:p>
        </p:txBody>
      </p:sp>
      <p:pic>
        <p:nvPicPr>
          <p:cNvPr id="1030" name="Picture 1"/>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575" y="36513"/>
            <a:ext cx="841375"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 name="Rectangle 2"/>
          <p:cNvSpPr>
            <a:spLocks noGrp="1" noChangeArrowheads="1"/>
          </p:cNvSpPr>
          <p:nvPr>
            <p:ph type="title"/>
          </p:nvPr>
        </p:nvSpPr>
        <p:spPr bwMode="auto">
          <a:xfrm>
            <a:off x="228600" y="0"/>
            <a:ext cx="8915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TW"/>
              <a:t>Click to edit Master title style</a:t>
            </a:r>
            <a:endParaRPr lang="en-US" altLang="zh-TW" dirty="0"/>
          </a:p>
        </p:txBody>
      </p:sp>
      <p:sp>
        <p:nvSpPr>
          <p:cNvPr id="1028" name="Text Box 9"/>
          <p:cNvSpPr txBox="1">
            <a:spLocks noChangeArrowheads="1"/>
          </p:cNvSpPr>
          <p:nvPr userDrawn="1"/>
        </p:nvSpPr>
        <p:spPr bwMode="auto">
          <a:xfrm>
            <a:off x="6781800" y="64008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defRPr/>
            </a:pPr>
            <a:r>
              <a:rPr lang="en-US" altLang="zh-TW" dirty="0">
                <a:solidFill>
                  <a:schemeClr val="tx2"/>
                </a:solidFill>
                <a:ea typeface="新細明體" panose="02020500000000000000" pitchFamily="18" charset="-120"/>
              </a:rPr>
              <a:t>(</a:t>
            </a:r>
            <a:fld id="{46824B00-8333-4A73-94F2-C9C4AAD08936}" type="slidenum">
              <a:rPr lang="en-US" altLang="zh-TW" smtClean="0">
                <a:solidFill>
                  <a:schemeClr val="tx2"/>
                </a:solidFill>
                <a:ea typeface="新細明體" panose="02020500000000000000" pitchFamily="18" charset="-120"/>
              </a:rPr>
              <a:pPr algn="r">
                <a:spcBef>
                  <a:spcPct val="50000"/>
                </a:spcBef>
                <a:defRPr/>
              </a:pPr>
              <a:t>‹#›</a:t>
            </a:fld>
            <a:r>
              <a:rPr lang="en-US" altLang="zh-TW" dirty="0">
                <a:solidFill>
                  <a:schemeClr val="tx2"/>
                </a:solidFill>
                <a:ea typeface="新細明體" panose="02020500000000000000" pitchFamily="18" charset="-120"/>
              </a:rPr>
              <a:t>)</a:t>
            </a:r>
          </a:p>
        </p:txBody>
      </p:sp>
      <p:sp>
        <p:nvSpPr>
          <p:cNvPr id="1029" name="Text Box 10"/>
          <p:cNvSpPr txBox="1">
            <a:spLocks noChangeArrowheads="1"/>
          </p:cNvSpPr>
          <p:nvPr userDrawn="1"/>
        </p:nvSpPr>
        <p:spPr bwMode="auto">
          <a:xfrm>
            <a:off x="107504" y="6550563"/>
            <a:ext cx="81534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zh-TW" sz="1200" dirty="0">
                <a:solidFill>
                  <a:schemeClr val="tx2"/>
                </a:solidFill>
                <a:ea typeface="新細明體" panose="02020500000000000000" pitchFamily="18" charset="-120"/>
              </a:rPr>
              <a:t>Western Civilization and the Classics</a:t>
            </a:r>
            <a:r>
              <a:rPr lang="en-US" altLang="zh-TW" sz="1200" baseline="0" dirty="0">
                <a:solidFill>
                  <a:schemeClr val="tx2"/>
                </a:solidFill>
                <a:ea typeface="新細明體" panose="02020500000000000000" pitchFamily="18" charset="-120"/>
              </a:rPr>
              <a:t> </a:t>
            </a:r>
            <a:r>
              <a:rPr lang="en-US" altLang="zh-TW" sz="1200" u="sng" dirty="0">
                <a:solidFill>
                  <a:srgbClr val="FF0000"/>
                </a:solidFill>
                <a:ea typeface="新細明體" panose="02020500000000000000" pitchFamily="18" charset="-120"/>
                <a:hlinkClick r:id="rId11" tooltip="Link to course homepage"/>
              </a:rPr>
              <a:t>https://www.aizhu.com/classics</a:t>
            </a:r>
            <a:endParaRPr lang="en-US" altLang="zh-TW" sz="1200" u="sng" dirty="0">
              <a:solidFill>
                <a:srgbClr val="FF0000"/>
              </a:solidFill>
              <a:ea typeface="新細明體" panose="02020500000000000000" pitchFamily="18" charset="-120"/>
            </a:endParaRPr>
          </a:p>
        </p:txBody>
      </p:sp>
      <p:graphicFrame>
        <p:nvGraphicFramePr>
          <p:cNvPr id="2" name="Object 1"/>
          <p:cNvGraphicFramePr>
            <a:graphicFrameLocks noChangeAspect="1"/>
          </p:cNvGraphicFramePr>
          <p:nvPr userDrawn="1">
            <p:extLst>
              <p:ext uri="{D42A27DB-BD31-4B8C-83A1-F6EECF244321}">
                <p14:modId xmlns:p14="http://schemas.microsoft.com/office/powerpoint/2010/main" val="1406931251"/>
              </p:ext>
            </p:extLst>
          </p:nvPr>
        </p:nvGraphicFramePr>
        <p:xfrm>
          <a:off x="44737" y="52675"/>
          <a:ext cx="809049" cy="809049"/>
        </p:xfrm>
        <a:graphic>
          <a:graphicData uri="http://schemas.openxmlformats.org/presentationml/2006/ole">
            <mc:AlternateContent xmlns:mc="http://schemas.openxmlformats.org/markup-compatibility/2006">
              <mc:Choice xmlns:v="urn:schemas-microsoft-com:vml" Requires="v">
                <p:oleObj name="CorelDRAW" r:id="rId12" imgW="2442591" imgH="2442591" progId="CorelDraw.Graphic.17">
                  <p:embed/>
                </p:oleObj>
              </mc:Choice>
              <mc:Fallback>
                <p:oleObj name="CorelDRAW" r:id="rId12" imgW="2442591" imgH="2442591" progId="CorelDraw.Graphic.17">
                  <p:embed/>
                  <p:pic>
                    <p:nvPicPr>
                      <p:cNvPr id="0" name=""/>
                      <p:cNvPicPr/>
                      <p:nvPr/>
                    </p:nvPicPr>
                    <p:blipFill>
                      <a:blip r:embed="rId13"/>
                      <a:stretch>
                        <a:fillRect/>
                      </a:stretch>
                    </p:blipFill>
                    <p:spPr>
                      <a:xfrm>
                        <a:off x="44737" y="52675"/>
                        <a:ext cx="809049" cy="809049"/>
                      </a:xfrm>
                      <a:prstGeom prst="rect">
                        <a:avLst/>
                      </a:prstGeom>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734" r:id="rId1"/>
    <p:sldLayoutId id="2147483723" r:id="rId2"/>
    <p:sldLayoutId id="2147483725" r:id="rId3"/>
    <p:sldLayoutId id="2147483735" r:id="rId4"/>
    <p:sldLayoutId id="2147483726" r:id="rId5"/>
    <p:sldLayoutId id="2147483727" r:id="rId6"/>
    <p:sldLayoutId id="2147483729" r:id="rId7"/>
    <p:sldLayoutId id="2147483736" r:id="rId8"/>
  </p:sldLayoutIdLst>
  <p:txStyles>
    <p:titleStyle>
      <a:lvl1pPr algn="ctr" rtl="0" eaLnBrk="1" fontAlgn="base" hangingPunct="1">
        <a:spcBef>
          <a:spcPct val="0"/>
        </a:spcBef>
        <a:spcAft>
          <a:spcPct val="0"/>
        </a:spcAft>
        <a:defRPr sz="4400" kern="1200">
          <a:solidFill>
            <a:schemeClr val="accent6"/>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anose="02020603050405020304" pitchFamily="18" charset="0"/>
        </a:defRPr>
      </a:lvl2pPr>
      <a:lvl3pPr algn="ctr" rtl="0" eaLnBrk="1" fontAlgn="base" hangingPunct="1">
        <a:spcBef>
          <a:spcPct val="0"/>
        </a:spcBef>
        <a:spcAft>
          <a:spcPct val="0"/>
        </a:spcAft>
        <a:defRPr sz="4400">
          <a:solidFill>
            <a:schemeClr val="tx2"/>
          </a:solidFill>
          <a:latin typeface="Times New Roman" panose="02020603050405020304" pitchFamily="18" charset="0"/>
        </a:defRPr>
      </a:lvl3pPr>
      <a:lvl4pPr algn="ctr" rtl="0" eaLnBrk="1" fontAlgn="base" hangingPunct="1">
        <a:spcBef>
          <a:spcPct val="0"/>
        </a:spcBef>
        <a:spcAft>
          <a:spcPct val="0"/>
        </a:spcAft>
        <a:defRPr sz="4400">
          <a:solidFill>
            <a:schemeClr val="tx2"/>
          </a:solidFill>
          <a:latin typeface="Times New Roman" panose="02020603050405020304" pitchFamily="18" charset="0"/>
        </a:defRPr>
      </a:lvl4pPr>
      <a:lvl5pPr algn="ctr" rtl="0" eaLnBrk="1" fontAlgn="base" hangingPunct="1">
        <a:spcBef>
          <a:spcPct val="0"/>
        </a:spcBef>
        <a:spcAft>
          <a:spcPct val="0"/>
        </a:spcAft>
        <a:defRPr sz="4400">
          <a:solidFill>
            <a:schemeClr val="tx2"/>
          </a:solidFill>
          <a:latin typeface="Times New Roman" panose="02020603050405020304" pitchFamily="18" charset="0"/>
        </a:defRPr>
      </a:lvl5pPr>
      <a:lvl6pPr marL="457200" algn="ctr" rtl="0" eaLnBrk="1" fontAlgn="base" hangingPunct="1">
        <a:spcBef>
          <a:spcPct val="0"/>
        </a:spcBef>
        <a:spcAft>
          <a:spcPct val="0"/>
        </a:spcAft>
        <a:defRPr sz="4400">
          <a:solidFill>
            <a:schemeClr val="tx2"/>
          </a:solidFill>
          <a:latin typeface="Times New Roman" panose="02020603050405020304" pitchFamily="18" charset="0"/>
        </a:defRPr>
      </a:lvl6pPr>
      <a:lvl7pPr marL="914400" algn="ctr" rtl="0" eaLnBrk="1" fontAlgn="base" hangingPunct="1">
        <a:spcBef>
          <a:spcPct val="0"/>
        </a:spcBef>
        <a:spcAft>
          <a:spcPct val="0"/>
        </a:spcAft>
        <a:defRPr sz="4400">
          <a:solidFill>
            <a:schemeClr val="tx2"/>
          </a:solidFill>
          <a:latin typeface="Times New Roman" panose="02020603050405020304" pitchFamily="18" charset="0"/>
        </a:defRPr>
      </a:lvl7pPr>
      <a:lvl8pPr marL="1371600" algn="ctr" rtl="0" eaLnBrk="1" fontAlgn="base" hangingPunct="1">
        <a:spcBef>
          <a:spcPct val="0"/>
        </a:spcBef>
        <a:spcAft>
          <a:spcPct val="0"/>
        </a:spcAft>
        <a:defRPr sz="4400">
          <a:solidFill>
            <a:schemeClr val="tx2"/>
          </a:solidFill>
          <a:latin typeface="Times New Roman" panose="02020603050405020304" pitchFamily="18" charset="0"/>
        </a:defRPr>
      </a:lvl8pPr>
      <a:lvl9pPr marL="1828800" algn="ctr"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forms.gle/NmCBLPmDhPxF6aPE7"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www.aizhu.com/music/it/s/zhudeai.htm"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 Id="rId5" Type="http://schemas.openxmlformats.org/officeDocument/2006/relationships/image" Target="../media/image11.png"/><Relationship Id="rId4" Type="http://schemas.openxmlformats.org/officeDocument/2006/relationships/hyperlink" Target="file:///C:\www_image\classics\slides\StoryIn4Words\2decalogue.m4a"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hyperlink" Target="file:///C:\www_image\classics\slides\StoryIn4Words\3LovingFather.m4a" TargetMode="Externa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hyperlink" Target="file:///C:\www_image\classics\slides\StoryIn4Words\4LoveUnderpinsHonor.m4a" TargetMode="Externa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youtu.be/X_QCQ5i7NKs" TargetMode="External"/><Relationship Id="rId1" Type="http://schemas.openxmlformats.org/officeDocument/2006/relationships/slideLayout" Target="../slideLayouts/slideLayout2.xml"/><Relationship Id="rId6" Type="http://schemas.openxmlformats.org/officeDocument/2006/relationships/hyperlink" Target="https://youtu.be/Znzx2HXY8fo" TargetMode="External"/><Relationship Id="rId5" Type="http://schemas.openxmlformats.org/officeDocument/2006/relationships/image" Target="../media/image14.png"/><Relationship Id="rId4" Type="http://schemas.openxmlformats.org/officeDocument/2006/relationships/hyperlink" Target="https://www.aizhu.com/BIBLE/IT/LK/15.HTM#11"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ctrTitle"/>
          </p:nvPr>
        </p:nvSpPr>
        <p:spPr>
          <a:xfrm>
            <a:off x="304800" y="1700808"/>
            <a:ext cx="8610600" cy="1880592"/>
          </a:xfrm>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r>
              <a:rPr lang="en-CA" altLang="zh-TW" dirty="0"/>
              <a:t>15 Final Review</a:t>
            </a:r>
            <a:endParaRPr lang="zh-TW" altLang="en-GB" dirty="0"/>
          </a:p>
        </p:txBody>
      </p:sp>
      <p:sp>
        <p:nvSpPr>
          <p:cNvPr id="2" name="Subtitle 1">
            <a:extLst>
              <a:ext uri="{FF2B5EF4-FFF2-40B4-BE49-F238E27FC236}">
                <a16:creationId xmlns:a16="http://schemas.microsoft.com/office/drawing/2014/main" id="{DD7C3EF7-5AB8-415E-BFE5-B1FD60C154CF}"/>
              </a:ext>
            </a:extLst>
          </p:cNvPr>
          <p:cNvSpPr>
            <a:spLocks noGrp="1"/>
          </p:cNvSpPr>
          <p:nvPr>
            <p:ph type="subTitle" idx="1"/>
          </p:nvPr>
        </p:nvSpPr>
        <p:spPr>
          <a:xfrm>
            <a:off x="1181100" y="3733800"/>
            <a:ext cx="6858000" cy="1279376"/>
          </a:xfrm>
        </p:spPr>
        <p:txBody>
          <a:bodyPr/>
          <a:lstStyle/>
          <a:p>
            <a:r>
              <a:rPr lang="en-CA" altLang="zh-TW" dirty="0"/>
              <a:t>Outline of Today’s Class</a:t>
            </a:r>
            <a:endParaRPr lang="zh-TW" altLang="en-GB" dirty="0"/>
          </a:p>
        </p:txBody>
      </p:sp>
      <p:sp>
        <p:nvSpPr>
          <p:cNvPr id="3078" name="Rectangle 6"/>
          <p:cNvSpPr>
            <a:spLocks noChangeArrowheads="1"/>
          </p:cNvSpPr>
          <p:nvPr/>
        </p:nvSpPr>
        <p:spPr bwMode="auto">
          <a:xfrm>
            <a:off x="0" y="4495800"/>
            <a:ext cx="9144000"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400">
                <a:solidFill>
                  <a:schemeClr val="tx2"/>
                </a:solidFill>
                <a:latin typeface="Times New Roman" panose="02020603050405020304" pitchFamily="18" charset="0"/>
              </a:defRPr>
            </a:lvl1pPr>
            <a:lvl2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400">
                <a:solidFill>
                  <a:schemeClr val="tx2"/>
                </a:solidFill>
                <a:latin typeface="Times New Roman" panose="02020603050405020304" pitchFamily="18" charset="0"/>
              </a:defRPr>
            </a:lvl2pPr>
            <a:lvl3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400">
                <a:solidFill>
                  <a:schemeClr val="tx2"/>
                </a:solidFill>
                <a:latin typeface="Times New Roman" panose="02020603050405020304" pitchFamily="18" charset="0"/>
              </a:defRPr>
            </a:lvl3pPr>
            <a:lvl4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400">
                <a:solidFill>
                  <a:schemeClr val="tx2"/>
                </a:solidFill>
                <a:latin typeface="Times New Roman" panose="02020603050405020304" pitchFamily="18" charset="0"/>
              </a:defRPr>
            </a:lvl4pPr>
            <a:lvl5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400">
                <a:solidFill>
                  <a:schemeClr val="tx2"/>
                </a:solidFill>
                <a:latin typeface="Times New Roman" panose="02020603050405020304" pitchFamily="18" charset="0"/>
              </a:defRPr>
            </a:lvl5pPr>
            <a:lvl6pPr marL="457200" algn="ct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400">
                <a:solidFill>
                  <a:schemeClr val="tx2"/>
                </a:solidFill>
                <a:latin typeface="Times New Roman" panose="02020603050405020304" pitchFamily="18" charset="0"/>
              </a:defRPr>
            </a:lvl6pPr>
            <a:lvl7pPr marL="914400" algn="ct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400">
                <a:solidFill>
                  <a:schemeClr val="tx2"/>
                </a:solidFill>
                <a:latin typeface="Times New Roman" panose="02020603050405020304" pitchFamily="18" charset="0"/>
              </a:defRPr>
            </a:lvl7pPr>
            <a:lvl8pPr marL="1371600" algn="ct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400">
                <a:solidFill>
                  <a:schemeClr val="tx2"/>
                </a:solidFill>
                <a:latin typeface="Times New Roman" panose="02020603050405020304" pitchFamily="18" charset="0"/>
              </a:defRPr>
            </a:lvl8pPr>
            <a:lvl9pPr marL="1828800" algn="ctr"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400">
                <a:solidFill>
                  <a:schemeClr val="tx2"/>
                </a:solidFill>
                <a:latin typeface="Times New Roman" panose="02020603050405020304" pitchFamily="18" charset="0"/>
              </a:defRPr>
            </a:lvl9pPr>
          </a:lstStyle>
          <a:p>
            <a:pPr defTabSz="914400"/>
            <a:endParaRPr lang="zh-TW" altLang="en-GB" sz="3200" b="1" dirty="0">
              <a:ea typeface="新細明體" panose="02020500000000000000" pitchFamily="18" charset="-120"/>
            </a:endParaRPr>
          </a:p>
        </p:txBody>
      </p:sp>
      <p:sp>
        <p:nvSpPr>
          <p:cNvPr id="10" name="AutoShape 2">
            <a:extLst>
              <a:ext uri="{FF2B5EF4-FFF2-40B4-BE49-F238E27FC236}">
                <a16:creationId xmlns:a16="http://schemas.microsoft.com/office/drawing/2014/main" id="{A96A553C-52E3-47A3-AF1F-CB298F36B7CE}"/>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3" name="Content Placeholder 2">
            <a:extLst>
              <a:ext uri="{FF2B5EF4-FFF2-40B4-BE49-F238E27FC236}">
                <a16:creationId xmlns:a16="http://schemas.microsoft.com/office/drawing/2014/main" id="{7AFBE561-6C1E-49EE-880B-34B8DBBB95B0}"/>
              </a:ext>
            </a:extLst>
          </p:cNvPr>
          <p:cNvSpPr>
            <a:spLocks noGrp="1"/>
          </p:cNvSpPr>
          <p:nvPr>
            <p:ph sz="quarter" idx="10"/>
          </p:nvPr>
        </p:nvSpPr>
        <p:spPr/>
        <p:txBody>
          <a:bodyPr/>
          <a:lstStyle/>
          <a:p>
            <a:r>
              <a:rPr lang="en-CA" dirty="0"/>
              <a:t>J D White</a:t>
            </a:r>
          </a:p>
        </p:txBody>
      </p:sp>
    </p:spTree>
    <p:extLst>
      <p:ext uri="{BB962C8B-B14F-4D97-AF65-F5344CB8AC3E}">
        <p14:creationId xmlns:p14="http://schemas.microsoft.com/office/powerpoint/2010/main" val="132076952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96F9B-5F35-9BA8-2CA1-8DFACB0ED2B7}"/>
              </a:ext>
            </a:extLst>
          </p:cNvPr>
          <p:cNvSpPr>
            <a:spLocks noGrp="1"/>
          </p:cNvSpPr>
          <p:nvPr>
            <p:ph type="title"/>
          </p:nvPr>
        </p:nvSpPr>
        <p:spPr/>
        <p:txBody>
          <a:bodyPr/>
          <a:lstStyle/>
          <a:p>
            <a:r>
              <a:rPr lang="en-CA" dirty="0"/>
              <a:t>First, your feedback please</a:t>
            </a:r>
          </a:p>
        </p:txBody>
      </p:sp>
      <p:pic>
        <p:nvPicPr>
          <p:cNvPr id="5" name="Content Placeholder 4" descr="Logo&#10;&#10;Description automatically generated">
            <a:hlinkClick r:id="rId2"/>
            <a:extLst>
              <a:ext uri="{FF2B5EF4-FFF2-40B4-BE49-F238E27FC236}">
                <a16:creationId xmlns:a16="http://schemas.microsoft.com/office/drawing/2014/main" id="{DB6CEA8A-F850-42D3-6C1F-8287A288829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67000" y="1052736"/>
            <a:ext cx="3810000" cy="3810000"/>
          </a:xfrm>
        </p:spPr>
      </p:pic>
      <p:sp>
        <p:nvSpPr>
          <p:cNvPr id="7" name="TextBox 6">
            <a:extLst>
              <a:ext uri="{FF2B5EF4-FFF2-40B4-BE49-F238E27FC236}">
                <a16:creationId xmlns:a16="http://schemas.microsoft.com/office/drawing/2014/main" id="{29A57785-1661-2B14-5F5D-340F3848B603}"/>
              </a:ext>
            </a:extLst>
          </p:cNvPr>
          <p:cNvSpPr txBox="1"/>
          <p:nvPr/>
        </p:nvSpPr>
        <p:spPr>
          <a:xfrm>
            <a:off x="1852345" y="4782840"/>
            <a:ext cx="5439310" cy="461665"/>
          </a:xfrm>
          <a:prstGeom prst="rect">
            <a:avLst/>
          </a:prstGeom>
          <a:noFill/>
        </p:spPr>
        <p:txBody>
          <a:bodyPr wrap="none" rtlCol="0">
            <a:spAutoFit/>
          </a:bodyPr>
          <a:lstStyle/>
          <a:p>
            <a:r>
              <a:rPr lang="en-CA" dirty="0"/>
              <a:t>https://forms.gle/NmCBLPmDhPxF6aPE7</a:t>
            </a:r>
          </a:p>
        </p:txBody>
      </p:sp>
      <p:pic>
        <p:nvPicPr>
          <p:cNvPr id="8" name="Picture 7" descr="A picture containing text, light&#10;&#10;Description automatically generated">
            <a:hlinkClick r:id="rId4" tooltip="Yuan Zhu Di Ai"/>
            <a:extLst>
              <a:ext uri="{FF2B5EF4-FFF2-40B4-BE49-F238E27FC236}">
                <a16:creationId xmlns:a16="http://schemas.microsoft.com/office/drawing/2014/main" id="{B0FB4EB7-7074-81FD-87B1-B75FE8F2F8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9128" y="5517232"/>
            <a:ext cx="2214872" cy="809738"/>
          </a:xfrm>
          <a:prstGeom prst="rect">
            <a:avLst/>
          </a:prstGeom>
        </p:spPr>
      </p:pic>
    </p:spTree>
    <p:extLst>
      <p:ext uri="{BB962C8B-B14F-4D97-AF65-F5344CB8AC3E}">
        <p14:creationId xmlns:p14="http://schemas.microsoft.com/office/powerpoint/2010/main" val="2660447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96F9B-5F35-9BA8-2CA1-8DFACB0ED2B7}"/>
              </a:ext>
            </a:extLst>
          </p:cNvPr>
          <p:cNvSpPr>
            <a:spLocks noGrp="1"/>
          </p:cNvSpPr>
          <p:nvPr>
            <p:ph type="title"/>
          </p:nvPr>
        </p:nvSpPr>
        <p:spPr/>
        <p:txBody>
          <a:bodyPr/>
          <a:lstStyle/>
          <a:p>
            <a:r>
              <a:rPr lang="en-CA" dirty="0"/>
              <a:t>An Overview of Concepts</a:t>
            </a:r>
          </a:p>
        </p:txBody>
      </p:sp>
      <p:sp>
        <p:nvSpPr>
          <p:cNvPr id="3" name="Content Placeholder 2">
            <a:extLst>
              <a:ext uri="{FF2B5EF4-FFF2-40B4-BE49-F238E27FC236}">
                <a16:creationId xmlns:a16="http://schemas.microsoft.com/office/drawing/2014/main" id="{1FA28452-73AF-E962-B1F6-8435774D139F}"/>
              </a:ext>
            </a:extLst>
          </p:cNvPr>
          <p:cNvSpPr>
            <a:spLocks noGrp="1"/>
          </p:cNvSpPr>
          <p:nvPr>
            <p:ph sz="half" idx="1"/>
          </p:nvPr>
        </p:nvSpPr>
        <p:spPr/>
        <p:txBody>
          <a:bodyPr>
            <a:normAutofit fontScale="92500" lnSpcReduction="10000"/>
          </a:bodyPr>
          <a:lstStyle/>
          <a:p>
            <a:r>
              <a:rPr lang="en-CA" dirty="0"/>
              <a:t>Purpose: To give a “birds eye view” of the theme rather than content that provide for a “world view”</a:t>
            </a:r>
          </a:p>
          <a:p>
            <a:r>
              <a:rPr lang="en-CA" dirty="0"/>
              <a:t>Objectives: </a:t>
            </a:r>
          </a:p>
          <a:p>
            <a:pPr lvl="1"/>
            <a:r>
              <a:rPr lang="en-CA" dirty="0"/>
              <a:t>Students should understand the “Judeo-Christian World View”</a:t>
            </a:r>
          </a:p>
          <a:p>
            <a:pPr lvl="1"/>
            <a:r>
              <a:rPr lang="en-CA" dirty="0"/>
              <a:t>Understand it is unique amongst other world views</a:t>
            </a:r>
          </a:p>
          <a:p>
            <a:r>
              <a:rPr lang="en-CA" dirty="0"/>
              <a:t> </a:t>
            </a:r>
          </a:p>
        </p:txBody>
      </p:sp>
      <p:pic>
        <p:nvPicPr>
          <p:cNvPr id="10" name="Content Placeholder 9" descr="Diagram&#10;&#10;Description automatically generated">
            <a:extLst>
              <a:ext uri="{FF2B5EF4-FFF2-40B4-BE49-F238E27FC236}">
                <a16:creationId xmlns:a16="http://schemas.microsoft.com/office/drawing/2014/main" id="{48D7C99B-C380-5301-7518-96BD6ACE81A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19455" y="1995255"/>
            <a:ext cx="3324689" cy="3324689"/>
          </a:xfrm>
        </p:spPr>
      </p:pic>
      <p:sp>
        <p:nvSpPr>
          <p:cNvPr id="12" name="Thought Bubble: Cloud 11">
            <a:extLst>
              <a:ext uri="{FF2B5EF4-FFF2-40B4-BE49-F238E27FC236}">
                <a16:creationId xmlns:a16="http://schemas.microsoft.com/office/drawing/2014/main" id="{CFC96168-7368-FD7A-5186-21C8EC69D058}"/>
              </a:ext>
            </a:extLst>
          </p:cNvPr>
          <p:cNvSpPr/>
          <p:nvPr/>
        </p:nvSpPr>
        <p:spPr bwMode="auto">
          <a:xfrm>
            <a:off x="4405535" y="912295"/>
            <a:ext cx="2376264" cy="1082960"/>
          </a:xfrm>
          <a:prstGeom prst="cloudCallout">
            <a:avLst>
              <a:gd name="adj1" fmla="val -81360"/>
              <a:gd name="adj2" fmla="val 267682"/>
            </a:avLst>
          </a:prstGeom>
          <a:solidFill>
            <a:srgbClr val="0070C0"/>
          </a:solidFill>
          <a:ln w="9525" cap="flat" cmpd="sng" algn="ctr">
            <a:solidFill>
              <a:srgbClr val="00B0F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2400" b="0" i="0" u="none" strike="noStrike" cap="none" normalizeH="0" baseline="0" dirty="0">
                <a:ln>
                  <a:noFill/>
                </a:ln>
                <a:solidFill>
                  <a:srgbClr val="FFFF00"/>
                </a:solidFill>
                <a:effectLst/>
                <a:latin typeface="Times New Roman" panose="02020603050405020304" pitchFamily="18" charset="0"/>
              </a:rPr>
              <a:t>What is a</a:t>
            </a:r>
          </a:p>
          <a:p>
            <a:pPr marL="0" marR="0" indent="0" algn="l" defTabSz="914400" rtl="0" eaLnBrk="0" fontAlgn="base" latinLnBrk="0" hangingPunct="0">
              <a:lnSpc>
                <a:spcPct val="100000"/>
              </a:lnSpc>
              <a:spcBef>
                <a:spcPct val="0"/>
              </a:spcBef>
              <a:spcAft>
                <a:spcPct val="0"/>
              </a:spcAft>
              <a:buClrTx/>
              <a:buSzTx/>
              <a:buFontTx/>
              <a:buNone/>
              <a:tabLst/>
            </a:pPr>
            <a:r>
              <a:rPr lang="en-CA" dirty="0">
                <a:solidFill>
                  <a:srgbClr val="FFFF00"/>
                </a:solidFill>
              </a:rPr>
              <a:t>Worldview?</a:t>
            </a:r>
            <a:endParaRPr kumimoji="0" lang="en-CA" sz="2400" b="0" i="0" u="none" strike="noStrike" cap="none" normalizeH="0" baseline="0" dirty="0">
              <a:ln>
                <a:noFill/>
              </a:ln>
              <a:solidFill>
                <a:srgbClr val="FFFF00"/>
              </a:solidFill>
              <a:effectLst/>
            </a:endParaRPr>
          </a:p>
        </p:txBody>
      </p:sp>
    </p:spTree>
    <p:extLst>
      <p:ext uri="{BB962C8B-B14F-4D97-AF65-F5344CB8AC3E}">
        <p14:creationId xmlns:p14="http://schemas.microsoft.com/office/powerpoint/2010/main" val="251627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93BA0-0FE2-47A5-82E3-6BA2B1E3E660}"/>
              </a:ext>
            </a:extLst>
          </p:cNvPr>
          <p:cNvSpPr>
            <a:spLocks noGrp="1"/>
          </p:cNvSpPr>
          <p:nvPr>
            <p:ph type="title"/>
          </p:nvPr>
        </p:nvSpPr>
        <p:spPr/>
        <p:txBody>
          <a:bodyPr/>
          <a:lstStyle/>
          <a:p>
            <a:r>
              <a:rPr lang="en-CA" dirty="0"/>
              <a:t>Object </a:t>
            </a:r>
            <a:r>
              <a:rPr lang="en-CA" dirty="0">
                <a:sym typeface="Wingdings" panose="05000000000000000000" pitchFamily="2" charset="2"/>
              </a:rPr>
              <a:t></a:t>
            </a:r>
            <a:r>
              <a:rPr lang="en-CA" dirty="0"/>
              <a:t> Image</a:t>
            </a:r>
          </a:p>
        </p:txBody>
      </p:sp>
      <p:pic>
        <p:nvPicPr>
          <p:cNvPr id="1026" name="Picture 2" descr="Julie Le Brun (1780–1819) Looking in a Mirror, Elisabeth Louise Vigée Le Brun (French, Paris 1755–1842 Paris), Oil on canvas ">
            <a:extLst>
              <a:ext uri="{FF2B5EF4-FFF2-40B4-BE49-F238E27FC236}">
                <a16:creationId xmlns:a16="http://schemas.microsoft.com/office/drawing/2014/main" id="{C580E2E3-A792-4B1D-AA6F-17A895A8A91D}"/>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228600" y="1028935"/>
            <a:ext cx="4267200" cy="5257330"/>
          </a:xfrm>
        </p:spPr>
      </p:pic>
      <p:sp>
        <p:nvSpPr>
          <p:cNvPr id="5" name="Content Placeholder 4">
            <a:extLst>
              <a:ext uri="{FF2B5EF4-FFF2-40B4-BE49-F238E27FC236}">
                <a16:creationId xmlns:a16="http://schemas.microsoft.com/office/drawing/2014/main" id="{841F082C-B059-4BFC-A735-6357242952F3}"/>
              </a:ext>
            </a:extLst>
          </p:cNvPr>
          <p:cNvSpPr>
            <a:spLocks noGrp="1"/>
          </p:cNvSpPr>
          <p:nvPr>
            <p:ph sz="half" idx="2"/>
          </p:nvPr>
        </p:nvSpPr>
        <p:spPr/>
        <p:txBody>
          <a:bodyPr>
            <a:normAutofit fontScale="92500" lnSpcReduction="20000"/>
          </a:bodyPr>
          <a:lstStyle/>
          <a:p>
            <a:r>
              <a:rPr lang="en-CA" dirty="0"/>
              <a:t>Look in a mirror</a:t>
            </a:r>
          </a:p>
          <a:p>
            <a:r>
              <a:rPr lang="en-CA" dirty="0"/>
              <a:t>What do you see?</a:t>
            </a:r>
          </a:p>
          <a:p>
            <a:r>
              <a:rPr lang="en-CA" dirty="0"/>
              <a:t>NO, not your face</a:t>
            </a:r>
          </a:p>
          <a:p>
            <a:r>
              <a:rPr lang="en-CA" dirty="0"/>
              <a:t>Image of your face</a:t>
            </a:r>
          </a:p>
          <a:p>
            <a:r>
              <a:rPr lang="en-CA" dirty="0"/>
              <a:t>You have never seen your face.</a:t>
            </a:r>
          </a:p>
          <a:p>
            <a:r>
              <a:rPr lang="en-CA" dirty="0"/>
              <a:t>You have only seen the image of your face. </a:t>
            </a:r>
          </a:p>
          <a:p>
            <a:r>
              <a:rPr lang="en-CA" dirty="0"/>
              <a:t>Plato: </a:t>
            </a:r>
          </a:p>
          <a:p>
            <a:pPr lvl="1"/>
            <a:r>
              <a:rPr lang="en-CA" dirty="0"/>
              <a:t>Unseen is the reality</a:t>
            </a:r>
          </a:p>
          <a:p>
            <a:pPr lvl="1"/>
            <a:r>
              <a:rPr lang="en-CA" dirty="0"/>
              <a:t>The image flawed reflection of reality.</a:t>
            </a:r>
          </a:p>
        </p:txBody>
      </p:sp>
      <p:pic>
        <p:nvPicPr>
          <p:cNvPr id="1028" name="Picture 4" descr="wexler:&#10;“ Buster Keaton, 1964. Photographed by Sid Avery.&#10;”">
            <a:extLst>
              <a:ext uri="{FF2B5EF4-FFF2-40B4-BE49-F238E27FC236}">
                <a16:creationId xmlns:a16="http://schemas.microsoft.com/office/drawing/2014/main" id="{3A1A55FE-2DE4-4644-8149-A135AF0763D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6446" y="3521326"/>
            <a:ext cx="1956707" cy="2739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282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left)">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left)">
                                      <p:cBhvr>
                                        <p:cTn id="37" dur="500"/>
                                        <p:tgtEl>
                                          <p:spTgt spid="5">
                                            <p:txEl>
                                              <p:pRg st="6" end="6"/>
                                            </p:tx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5">
                                            <p:txEl>
                                              <p:pRg st="7" end="7"/>
                                            </p:txEl>
                                          </p:spTgt>
                                        </p:tgtEl>
                                        <p:attrNameLst>
                                          <p:attrName>style.visibility</p:attrName>
                                        </p:attrNameLst>
                                      </p:cBhvr>
                                      <p:to>
                                        <p:strVal val="visible"/>
                                      </p:to>
                                    </p:set>
                                    <p:animEffect transition="in" filter="wipe(left)">
                                      <p:cBhvr>
                                        <p:cTn id="40" dur="500"/>
                                        <p:tgtEl>
                                          <p:spTgt spid="5">
                                            <p:txEl>
                                              <p:pRg st="7" end="7"/>
                                            </p:txEl>
                                          </p:spTgt>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5">
                                            <p:txEl>
                                              <p:pRg st="8" end="8"/>
                                            </p:txEl>
                                          </p:spTgt>
                                        </p:tgtEl>
                                        <p:attrNameLst>
                                          <p:attrName>style.visibility</p:attrName>
                                        </p:attrNameLst>
                                      </p:cBhvr>
                                      <p:to>
                                        <p:strVal val="visible"/>
                                      </p:to>
                                    </p:set>
                                    <p:animEffect transition="in" filter="wipe(left)">
                                      <p:cBhvr>
                                        <p:cTn id="43" dur="500"/>
                                        <p:tgtEl>
                                          <p:spTgt spid="5">
                                            <p:txEl>
                                              <p:pRg st="8" end="8"/>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1028"/>
                                        </p:tgtEl>
                                        <p:attrNameLst>
                                          <p:attrName>style.visibility</p:attrName>
                                        </p:attrNameLst>
                                      </p:cBhvr>
                                      <p:to>
                                        <p:strVal val="visible"/>
                                      </p:to>
                                    </p:set>
                                    <p:animEffect transition="in" filter="barn(inVertical)">
                                      <p:cBhvr>
                                        <p:cTn id="48"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93BA0-0FE2-47A5-82E3-6BA2B1E3E660}"/>
              </a:ext>
            </a:extLst>
          </p:cNvPr>
          <p:cNvSpPr>
            <a:spLocks noGrp="1"/>
          </p:cNvSpPr>
          <p:nvPr>
            <p:ph type="title"/>
          </p:nvPr>
        </p:nvSpPr>
        <p:spPr/>
        <p:txBody>
          <a:bodyPr/>
          <a:lstStyle/>
          <a:p>
            <a:r>
              <a:rPr lang="en-CA" dirty="0"/>
              <a:t>Object </a:t>
            </a:r>
            <a:r>
              <a:rPr lang="en-CA" dirty="0">
                <a:sym typeface="Wingdings" panose="05000000000000000000" pitchFamily="2" charset="2"/>
              </a:rPr>
              <a:t></a:t>
            </a:r>
            <a:r>
              <a:rPr lang="en-CA" dirty="0"/>
              <a:t> Image</a:t>
            </a:r>
          </a:p>
        </p:txBody>
      </p:sp>
      <p:pic>
        <p:nvPicPr>
          <p:cNvPr id="1026" name="Picture 2" descr="Julie Le Brun (1780–1819) Looking in a Mirror, Elisabeth Louise Vigée Le Brun (French, Paris 1755–1842 Paris), Oil on canvas ">
            <a:extLst>
              <a:ext uri="{FF2B5EF4-FFF2-40B4-BE49-F238E27FC236}">
                <a16:creationId xmlns:a16="http://schemas.microsoft.com/office/drawing/2014/main" id="{C580E2E3-A792-4B1D-AA6F-17A895A8A91D}"/>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228600" y="1028935"/>
            <a:ext cx="4267200" cy="5257330"/>
          </a:xfrm>
        </p:spPr>
      </p:pic>
      <p:sp>
        <p:nvSpPr>
          <p:cNvPr id="5" name="Content Placeholder 4">
            <a:extLst>
              <a:ext uri="{FF2B5EF4-FFF2-40B4-BE49-F238E27FC236}">
                <a16:creationId xmlns:a16="http://schemas.microsoft.com/office/drawing/2014/main" id="{841F082C-B059-4BFC-A735-6357242952F3}"/>
              </a:ext>
            </a:extLst>
          </p:cNvPr>
          <p:cNvSpPr>
            <a:spLocks noGrp="1"/>
          </p:cNvSpPr>
          <p:nvPr>
            <p:ph sz="half" idx="2"/>
          </p:nvPr>
        </p:nvSpPr>
        <p:spPr/>
        <p:txBody>
          <a:bodyPr>
            <a:normAutofit lnSpcReduction="10000"/>
          </a:bodyPr>
          <a:lstStyle/>
          <a:p>
            <a:r>
              <a:rPr lang="en-CA" dirty="0"/>
              <a:t>Have you seen God?</a:t>
            </a:r>
          </a:p>
          <a:p>
            <a:r>
              <a:rPr lang="en-CA" dirty="0"/>
              <a:t>No!</a:t>
            </a:r>
          </a:p>
          <a:p>
            <a:r>
              <a:rPr lang="en-CA" dirty="0"/>
              <a:t>But we have seen the image of God</a:t>
            </a:r>
          </a:p>
          <a:p>
            <a:r>
              <a:rPr lang="en-CA" dirty="0"/>
              <a:t>Where?</a:t>
            </a:r>
          </a:p>
          <a:p>
            <a:r>
              <a:rPr lang="en-CA" dirty="0"/>
              <a:t>When I look at you!</a:t>
            </a:r>
          </a:p>
          <a:p>
            <a:r>
              <a:rPr lang="en-CA" dirty="0"/>
              <a:t>You are the proof that there is a God. </a:t>
            </a:r>
          </a:p>
          <a:p>
            <a:r>
              <a:rPr lang="en-CA" dirty="0"/>
              <a:t>Only </a:t>
            </a:r>
            <a:r>
              <a:rPr lang="en-CA" dirty="0" err="1"/>
              <a:t>man+woman</a:t>
            </a:r>
            <a:r>
              <a:rPr lang="en-CA" dirty="0"/>
              <a:t> is the image of God</a:t>
            </a:r>
          </a:p>
        </p:txBody>
      </p:sp>
    </p:spTree>
    <p:extLst>
      <p:ext uri="{BB962C8B-B14F-4D97-AF65-F5344CB8AC3E}">
        <p14:creationId xmlns:p14="http://schemas.microsoft.com/office/powerpoint/2010/main" val="627991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left)">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left)">
                                      <p:cBhvr>
                                        <p:cTn id="3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6286-D777-5ADD-0860-ACAAEA157A60}"/>
              </a:ext>
            </a:extLst>
          </p:cNvPr>
          <p:cNvSpPr>
            <a:spLocks noGrp="1"/>
          </p:cNvSpPr>
          <p:nvPr>
            <p:ph type="title"/>
          </p:nvPr>
        </p:nvSpPr>
        <p:spPr/>
        <p:txBody>
          <a:bodyPr/>
          <a:lstStyle/>
          <a:p>
            <a:r>
              <a:rPr lang="en-CA" dirty="0"/>
              <a:t>Physical is Image of Spiritual</a:t>
            </a:r>
          </a:p>
        </p:txBody>
      </p:sp>
      <p:sp>
        <p:nvSpPr>
          <p:cNvPr id="5" name="Content Placeholder 4">
            <a:extLst>
              <a:ext uri="{FF2B5EF4-FFF2-40B4-BE49-F238E27FC236}">
                <a16:creationId xmlns:a16="http://schemas.microsoft.com/office/drawing/2014/main" id="{99497F67-4534-1E92-777C-89349B84E656}"/>
              </a:ext>
            </a:extLst>
          </p:cNvPr>
          <p:cNvSpPr>
            <a:spLocks noGrp="1"/>
          </p:cNvSpPr>
          <p:nvPr>
            <p:ph idx="1"/>
          </p:nvPr>
        </p:nvSpPr>
        <p:spPr/>
        <p:txBody>
          <a:bodyPr/>
          <a:lstStyle/>
          <a:p>
            <a:r>
              <a:rPr lang="en-CA" dirty="0"/>
              <a:t>Isaac Newton/Galileo/Kepler:  </a:t>
            </a:r>
          </a:p>
          <a:p>
            <a:pPr lvl="1"/>
            <a:r>
              <a:rPr lang="en-CA" dirty="0"/>
              <a:t>God has written universal laws (in Scripture) to guide man morally</a:t>
            </a:r>
          </a:p>
          <a:p>
            <a:pPr lvl="1"/>
            <a:r>
              <a:rPr lang="en-CA" dirty="0">
                <a:sym typeface="Wingdings" panose="05000000000000000000" pitchFamily="2" charset="2"/>
              </a:rPr>
              <a:t> God must have similar laws to guide nature.</a:t>
            </a:r>
          </a:p>
          <a:p>
            <a:pPr lvl="1"/>
            <a:r>
              <a:rPr lang="en-CA" dirty="0">
                <a:sym typeface="Wingdings" panose="05000000000000000000" pitchFamily="2" charset="2"/>
              </a:rPr>
              <a:t>“I want to discover these laws.”</a:t>
            </a:r>
          </a:p>
          <a:p>
            <a:r>
              <a:rPr lang="en-CA" dirty="0">
                <a:sym typeface="Wingdings" panose="05000000000000000000" pitchFamily="2" charset="2"/>
              </a:rPr>
              <a:t>Man’s relationship with an unseen God is imaged in human relationships.  </a:t>
            </a:r>
            <a:endParaRPr lang="en-CA" dirty="0"/>
          </a:p>
        </p:txBody>
      </p:sp>
      <p:pic>
        <p:nvPicPr>
          <p:cNvPr id="6" name="Picture 4" descr="wexler:&#10;“ Buster Keaton, 1964. Photographed by Sid Avery.&#10;”">
            <a:extLst>
              <a:ext uri="{FF2B5EF4-FFF2-40B4-BE49-F238E27FC236}">
                <a16:creationId xmlns:a16="http://schemas.microsoft.com/office/drawing/2014/main" id="{29D6E60C-B32C-87A1-F70E-F4DAEFDDA8A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2160" y="4081482"/>
            <a:ext cx="1956707" cy="2739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30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D3F8569-52AE-409B-8857-77BD3F588EA7}"/>
              </a:ext>
            </a:extLst>
          </p:cNvPr>
          <p:cNvSpPr>
            <a:spLocks noGrp="1"/>
          </p:cNvSpPr>
          <p:nvPr>
            <p:ph type="title"/>
          </p:nvPr>
        </p:nvSpPr>
        <p:spPr/>
        <p:txBody>
          <a:bodyPr/>
          <a:lstStyle/>
          <a:p>
            <a:r>
              <a:rPr lang="en-CA" dirty="0"/>
              <a:t>Parallels </a:t>
            </a:r>
            <a:r>
              <a:rPr lang="zh-TW" altLang="en-US" dirty="0"/>
              <a:t>創造的鏡子</a:t>
            </a:r>
            <a:endParaRPr lang="en-CA" dirty="0"/>
          </a:p>
        </p:txBody>
      </p:sp>
      <p:sp>
        <p:nvSpPr>
          <p:cNvPr id="6" name="Text Placeholder 5">
            <a:extLst>
              <a:ext uri="{FF2B5EF4-FFF2-40B4-BE49-F238E27FC236}">
                <a16:creationId xmlns:a16="http://schemas.microsoft.com/office/drawing/2014/main" id="{A0F6A337-19D9-4B4F-BFF4-DBD01F41096D}"/>
              </a:ext>
            </a:extLst>
          </p:cNvPr>
          <p:cNvSpPr>
            <a:spLocks noGrp="1"/>
          </p:cNvSpPr>
          <p:nvPr>
            <p:ph type="body" idx="1"/>
          </p:nvPr>
        </p:nvSpPr>
        <p:spPr/>
        <p:txBody>
          <a:bodyPr/>
          <a:lstStyle/>
          <a:p>
            <a:r>
              <a:rPr lang="en-CA" dirty="0"/>
              <a:t>Spiritual Reality </a:t>
            </a:r>
            <a:r>
              <a:rPr lang="zh-TW" altLang="en-US" dirty="0"/>
              <a:t>精神現實</a:t>
            </a:r>
            <a:endParaRPr lang="en-CA" dirty="0"/>
          </a:p>
        </p:txBody>
      </p:sp>
      <p:sp>
        <p:nvSpPr>
          <p:cNvPr id="7" name="Content Placeholder 6">
            <a:extLst>
              <a:ext uri="{FF2B5EF4-FFF2-40B4-BE49-F238E27FC236}">
                <a16:creationId xmlns:a16="http://schemas.microsoft.com/office/drawing/2014/main" id="{55B63AB4-745C-42CB-B7F7-E6FEA83C6CC2}"/>
              </a:ext>
            </a:extLst>
          </p:cNvPr>
          <p:cNvSpPr>
            <a:spLocks noGrp="1"/>
          </p:cNvSpPr>
          <p:nvPr>
            <p:ph sz="half" idx="2"/>
          </p:nvPr>
        </p:nvSpPr>
        <p:spPr/>
        <p:txBody>
          <a:bodyPr/>
          <a:lstStyle/>
          <a:p>
            <a:r>
              <a:rPr lang="en-CA" dirty="0"/>
              <a:t>God </a:t>
            </a:r>
            <a:r>
              <a:rPr lang="en-CA" dirty="0">
                <a:sym typeface="Wingdings" panose="05000000000000000000" pitchFamily="2" charset="2"/>
              </a:rPr>
              <a:t> Humans</a:t>
            </a:r>
          </a:p>
          <a:p>
            <a:r>
              <a:rPr lang="en-CA" dirty="0">
                <a:sym typeface="Wingdings" panose="05000000000000000000" pitchFamily="2" charset="2"/>
              </a:rPr>
              <a:t>Jesus  Church</a:t>
            </a:r>
            <a:endParaRPr lang="en-CA" dirty="0"/>
          </a:p>
        </p:txBody>
      </p:sp>
      <p:sp>
        <p:nvSpPr>
          <p:cNvPr id="8" name="Text Placeholder 7">
            <a:extLst>
              <a:ext uri="{FF2B5EF4-FFF2-40B4-BE49-F238E27FC236}">
                <a16:creationId xmlns:a16="http://schemas.microsoft.com/office/drawing/2014/main" id="{84DA6740-C8DE-4327-9291-C3B2A955F7E5}"/>
              </a:ext>
            </a:extLst>
          </p:cNvPr>
          <p:cNvSpPr>
            <a:spLocks noGrp="1"/>
          </p:cNvSpPr>
          <p:nvPr>
            <p:ph type="body" sz="quarter" idx="3"/>
          </p:nvPr>
        </p:nvSpPr>
        <p:spPr/>
        <p:txBody>
          <a:bodyPr/>
          <a:lstStyle/>
          <a:p>
            <a:r>
              <a:rPr lang="en-CA" dirty="0"/>
              <a:t>Earthly Image </a:t>
            </a:r>
            <a:r>
              <a:rPr lang="zh-TW" altLang="en-US" dirty="0"/>
              <a:t>地球形象</a:t>
            </a:r>
            <a:endParaRPr lang="en-CA" dirty="0"/>
          </a:p>
        </p:txBody>
      </p:sp>
      <p:sp>
        <p:nvSpPr>
          <p:cNvPr id="9" name="Content Placeholder 8">
            <a:extLst>
              <a:ext uri="{FF2B5EF4-FFF2-40B4-BE49-F238E27FC236}">
                <a16:creationId xmlns:a16="http://schemas.microsoft.com/office/drawing/2014/main" id="{4B614D5F-9986-405A-80EC-ADA24E2267C3}"/>
              </a:ext>
            </a:extLst>
          </p:cNvPr>
          <p:cNvSpPr>
            <a:spLocks noGrp="1"/>
          </p:cNvSpPr>
          <p:nvPr>
            <p:ph sz="quarter" idx="4"/>
          </p:nvPr>
        </p:nvSpPr>
        <p:spPr/>
        <p:txBody>
          <a:bodyPr/>
          <a:lstStyle/>
          <a:p>
            <a:r>
              <a:rPr lang="en-CA" dirty="0"/>
              <a:t>Parents </a:t>
            </a:r>
            <a:r>
              <a:rPr lang="en-CA" dirty="0">
                <a:sym typeface="Wingdings" panose="05000000000000000000" pitchFamily="2" charset="2"/>
              </a:rPr>
              <a:t> Children</a:t>
            </a:r>
          </a:p>
          <a:p>
            <a:r>
              <a:rPr lang="en-CA" dirty="0">
                <a:sym typeface="Wingdings" panose="05000000000000000000" pitchFamily="2" charset="2"/>
              </a:rPr>
              <a:t>Husband  Wife</a:t>
            </a:r>
            <a:endParaRPr lang="en-CA" dirty="0"/>
          </a:p>
        </p:txBody>
      </p:sp>
      <p:pic>
        <p:nvPicPr>
          <p:cNvPr id="13" name="Picture 12">
            <a:extLst>
              <a:ext uri="{FF2B5EF4-FFF2-40B4-BE49-F238E27FC236}">
                <a16:creationId xmlns:a16="http://schemas.microsoft.com/office/drawing/2014/main" id="{0DF8E406-D6A8-4274-BB94-D806E4F557A8}"/>
              </a:ext>
            </a:extLst>
          </p:cNvPr>
          <p:cNvPicPr>
            <a:picLocks noChangeAspect="1"/>
          </p:cNvPicPr>
          <p:nvPr/>
        </p:nvPicPr>
        <p:blipFill>
          <a:blip r:embed="rId3"/>
          <a:stretch>
            <a:fillRect/>
          </a:stretch>
        </p:blipFill>
        <p:spPr>
          <a:xfrm>
            <a:off x="1057700" y="3505200"/>
            <a:ext cx="3375974" cy="2852936"/>
          </a:xfrm>
          <a:prstGeom prst="rect">
            <a:avLst/>
          </a:prstGeom>
        </p:spPr>
      </p:pic>
      <p:grpSp>
        <p:nvGrpSpPr>
          <p:cNvPr id="20" name="Group 19">
            <a:extLst>
              <a:ext uri="{FF2B5EF4-FFF2-40B4-BE49-F238E27FC236}">
                <a16:creationId xmlns:a16="http://schemas.microsoft.com/office/drawing/2014/main" id="{DBD42EAF-3B85-4B51-897F-9B59E956A7D2}"/>
              </a:ext>
            </a:extLst>
          </p:cNvPr>
          <p:cNvGrpSpPr/>
          <p:nvPr/>
        </p:nvGrpSpPr>
        <p:grpSpPr>
          <a:xfrm>
            <a:off x="5110374" y="3043380"/>
            <a:ext cx="1409700" cy="2977908"/>
            <a:chOff x="5257800" y="2981742"/>
            <a:chExt cx="1409700" cy="2977908"/>
          </a:xfrm>
        </p:grpSpPr>
        <p:sp>
          <p:nvSpPr>
            <p:cNvPr id="15" name="Arrow: Up 14">
              <a:extLst>
                <a:ext uri="{FF2B5EF4-FFF2-40B4-BE49-F238E27FC236}">
                  <a16:creationId xmlns:a16="http://schemas.microsoft.com/office/drawing/2014/main" id="{FE76C83E-F78B-4CBA-9852-95543451A1D2}"/>
                </a:ext>
              </a:extLst>
            </p:cNvPr>
            <p:cNvSpPr/>
            <p:nvPr/>
          </p:nvSpPr>
          <p:spPr bwMode="auto">
            <a:xfrm flipV="1">
              <a:off x="5257800" y="3124200"/>
              <a:ext cx="1409700" cy="2835450"/>
            </a:xfrm>
            <a:prstGeom prst="upArrow">
              <a:avLst/>
            </a:prstGeom>
            <a:solidFill>
              <a:schemeClr val="accent6">
                <a:lumMod val="40000"/>
                <a:lumOff val="60000"/>
                <a:alpha val="37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chemeClr val="tx1"/>
                </a:solidFill>
                <a:effectLst/>
                <a:latin typeface="Times New Roman" panose="02020603050405020304" pitchFamily="18" charset="0"/>
              </a:endParaRPr>
            </a:p>
          </p:txBody>
        </p:sp>
        <p:sp>
          <p:nvSpPr>
            <p:cNvPr id="16" name="TextBox 15">
              <a:extLst>
                <a:ext uri="{FF2B5EF4-FFF2-40B4-BE49-F238E27FC236}">
                  <a16:creationId xmlns:a16="http://schemas.microsoft.com/office/drawing/2014/main" id="{F5AA42F5-3092-4720-8430-80CDA683303A}"/>
                </a:ext>
              </a:extLst>
            </p:cNvPr>
            <p:cNvSpPr txBox="1"/>
            <p:nvPr/>
          </p:nvSpPr>
          <p:spPr>
            <a:xfrm>
              <a:off x="5533037" y="2981742"/>
              <a:ext cx="877163" cy="2123658"/>
            </a:xfrm>
            <a:prstGeom prst="rect">
              <a:avLst/>
            </a:prstGeom>
            <a:noFill/>
          </p:spPr>
          <p:txBody>
            <a:bodyPr wrap="none" rtlCol="0">
              <a:spAutoFit/>
            </a:bodyPr>
            <a:lstStyle/>
            <a:p>
              <a:pPr algn="ctr"/>
              <a:r>
                <a:rPr lang="zh-TW" altLang="en-US" sz="5400" dirty="0">
                  <a:solidFill>
                    <a:srgbClr val="FF0000"/>
                  </a:solidFill>
                  <a:latin typeface="SimHei" panose="02010609060101010101" pitchFamily="49" charset="-122"/>
                  <a:ea typeface="SimHei" panose="02010609060101010101" pitchFamily="49" charset="-122"/>
                </a:rPr>
                <a:t>慈</a:t>
              </a:r>
              <a:endParaRPr lang="en-CA" altLang="zh-TW" sz="5400" dirty="0">
                <a:solidFill>
                  <a:srgbClr val="FF0000"/>
                </a:solidFill>
                <a:latin typeface="SimHei" panose="02010609060101010101" pitchFamily="49" charset="-122"/>
                <a:ea typeface="SimHei" panose="02010609060101010101" pitchFamily="49" charset="-122"/>
              </a:endParaRPr>
            </a:p>
            <a:p>
              <a:pPr algn="ctr"/>
              <a:r>
                <a:rPr lang="zh-TW" altLang="en-US" sz="5400" dirty="0">
                  <a:solidFill>
                    <a:srgbClr val="FF0000"/>
                  </a:solidFill>
                  <a:latin typeface="SimHei" panose="02010609060101010101" pitchFamily="49" charset="-122"/>
                  <a:ea typeface="SimHei" panose="02010609060101010101" pitchFamily="49" charset="-122"/>
                </a:rPr>
                <a:t>愛</a:t>
              </a:r>
              <a:endParaRPr lang="en-CA" altLang="zh-TW" sz="5400" dirty="0">
                <a:solidFill>
                  <a:srgbClr val="FF0000"/>
                </a:solidFill>
                <a:latin typeface="SimHei" panose="02010609060101010101" pitchFamily="49" charset="-122"/>
                <a:ea typeface="SimHei" panose="02010609060101010101" pitchFamily="49" charset="-122"/>
              </a:endParaRPr>
            </a:p>
            <a:p>
              <a:pPr algn="ctr"/>
              <a:r>
                <a:rPr lang="en-CA" dirty="0">
                  <a:solidFill>
                    <a:srgbClr val="FF0000"/>
                  </a:solidFill>
                </a:rPr>
                <a:t>Love</a:t>
              </a:r>
            </a:p>
          </p:txBody>
        </p:sp>
      </p:grpSp>
      <p:grpSp>
        <p:nvGrpSpPr>
          <p:cNvPr id="21" name="Group 20">
            <a:extLst>
              <a:ext uri="{FF2B5EF4-FFF2-40B4-BE49-F238E27FC236}">
                <a16:creationId xmlns:a16="http://schemas.microsoft.com/office/drawing/2014/main" id="{CB455B7C-B8FE-4BCE-8027-A6901A2E7800}"/>
              </a:ext>
            </a:extLst>
          </p:cNvPr>
          <p:cNvGrpSpPr/>
          <p:nvPr/>
        </p:nvGrpSpPr>
        <p:grpSpPr>
          <a:xfrm>
            <a:off x="6884237" y="3284984"/>
            <a:ext cx="1409700" cy="2812471"/>
            <a:chOff x="6915150" y="3185719"/>
            <a:chExt cx="1409700" cy="2812471"/>
          </a:xfrm>
        </p:grpSpPr>
        <p:sp>
          <p:nvSpPr>
            <p:cNvPr id="18" name="Arrow: Up 17">
              <a:extLst>
                <a:ext uri="{FF2B5EF4-FFF2-40B4-BE49-F238E27FC236}">
                  <a16:creationId xmlns:a16="http://schemas.microsoft.com/office/drawing/2014/main" id="{C72E30B5-8DEB-429D-ABBA-08AFF90AD2E2}"/>
                </a:ext>
              </a:extLst>
            </p:cNvPr>
            <p:cNvSpPr/>
            <p:nvPr/>
          </p:nvSpPr>
          <p:spPr bwMode="auto">
            <a:xfrm>
              <a:off x="6915150" y="3185719"/>
              <a:ext cx="1409700" cy="2773931"/>
            </a:xfrm>
            <a:prstGeom prst="upArrow">
              <a:avLst/>
            </a:prstGeom>
            <a:solidFill>
              <a:schemeClr val="accent6">
                <a:lumMod val="40000"/>
                <a:lumOff val="60000"/>
                <a:alpha val="37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chemeClr val="tx1"/>
                </a:solidFill>
                <a:effectLst/>
                <a:latin typeface="Times New Roman" panose="02020603050405020304" pitchFamily="18" charset="0"/>
              </a:endParaRPr>
            </a:p>
          </p:txBody>
        </p:sp>
        <p:sp>
          <p:nvSpPr>
            <p:cNvPr id="19" name="TextBox 18">
              <a:extLst>
                <a:ext uri="{FF2B5EF4-FFF2-40B4-BE49-F238E27FC236}">
                  <a16:creationId xmlns:a16="http://schemas.microsoft.com/office/drawing/2014/main" id="{0E888390-C4A8-47AC-A6F6-D1A5A422DE94}"/>
                </a:ext>
              </a:extLst>
            </p:cNvPr>
            <p:cNvSpPr txBox="1"/>
            <p:nvPr/>
          </p:nvSpPr>
          <p:spPr>
            <a:xfrm>
              <a:off x="7190385" y="3505200"/>
              <a:ext cx="877163" cy="2492990"/>
            </a:xfrm>
            <a:prstGeom prst="rect">
              <a:avLst/>
            </a:prstGeom>
            <a:noFill/>
          </p:spPr>
          <p:txBody>
            <a:bodyPr wrap="none" rtlCol="0">
              <a:spAutoFit/>
            </a:bodyPr>
            <a:lstStyle/>
            <a:p>
              <a:pPr algn="ctr"/>
              <a:r>
                <a:rPr lang="zh-TW" altLang="en-US" sz="5400" dirty="0">
                  <a:solidFill>
                    <a:srgbClr val="0000CC"/>
                  </a:solidFill>
                  <a:latin typeface="SimHei" panose="02010609060101010101" pitchFamily="49" charset="-122"/>
                  <a:ea typeface="SimHei" panose="02010609060101010101" pitchFamily="49" charset="-122"/>
                </a:rPr>
                <a:t>孝</a:t>
              </a:r>
              <a:endParaRPr lang="en-CA" altLang="zh-TW" sz="5400" dirty="0">
                <a:solidFill>
                  <a:srgbClr val="0000CC"/>
                </a:solidFill>
                <a:latin typeface="SimHei" panose="02010609060101010101" pitchFamily="49" charset="-122"/>
                <a:ea typeface="SimHei" panose="02010609060101010101" pitchFamily="49" charset="-122"/>
              </a:endParaRPr>
            </a:p>
            <a:p>
              <a:pPr algn="ctr"/>
              <a:r>
                <a:rPr lang="zh-TW" altLang="en-US" sz="5400" dirty="0">
                  <a:solidFill>
                    <a:srgbClr val="0000CC"/>
                  </a:solidFill>
                  <a:latin typeface="SimHei" panose="02010609060101010101" pitchFamily="49" charset="-122"/>
                  <a:ea typeface="SimHei" panose="02010609060101010101" pitchFamily="49" charset="-122"/>
                </a:rPr>
                <a:t>順</a:t>
              </a:r>
              <a:endParaRPr lang="en-CA" altLang="zh-TW" dirty="0">
                <a:solidFill>
                  <a:srgbClr val="0000CC"/>
                </a:solidFill>
              </a:endParaRPr>
            </a:p>
            <a:p>
              <a:pPr algn="ctr"/>
              <a:r>
                <a:rPr lang="en-CA" dirty="0">
                  <a:solidFill>
                    <a:srgbClr val="0000CC"/>
                  </a:solidFill>
                </a:rPr>
                <a:t>Filial</a:t>
              </a:r>
            </a:p>
            <a:p>
              <a:pPr algn="ctr"/>
              <a:r>
                <a:rPr lang="en-CA" dirty="0">
                  <a:solidFill>
                    <a:srgbClr val="0000CC"/>
                  </a:solidFill>
                </a:rPr>
                <a:t>Piety</a:t>
              </a:r>
            </a:p>
          </p:txBody>
        </p:sp>
      </p:grpSp>
      <p:sp>
        <p:nvSpPr>
          <p:cNvPr id="22" name="TextBox 21">
            <a:extLst>
              <a:ext uri="{FF2B5EF4-FFF2-40B4-BE49-F238E27FC236}">
                <a16:creationId xmlns:a16="http://schemas.microsoft.com/office/drawing/2014/main" id="{F392B922-CBCA-40B1-B1F0-92EC5DF8D54F}"/>
              </a:ext>
            </a:extLst>
          </p:cNvPr>
          <p:cNvSpPr txBox="1"/>
          <p:nvPr/>
        </p:nvSpPr>
        <p:spPr>
          <a:xfrm>
            <a:off x="3805108" y="2126813"/>
            <a:ext cx="1635384" cy="1292662"/>
          </a:xfrm>
          <a:prstGeom prst="rect">
            <a:avLst/>
          </a:prstGeom>
          <a:noFill/>
        </p:spPr>
        <p:txBody>
          <a:bodyPr wrap="none" rtlCol="0">
            <a:spAutoFit/>
          </a:bodyPr>
          <a:lstStyle/>
          <a:p>
            <a:pPr algn="ctr"/>
            <a:r>
              <a:rPr lang="zh-TW" sz="5400" dirty="0">
                <a:solidFill>
                  <a:srgbClr val="7030A0"/>
                </a:solidFill>
                <a:effectLst/>
                <a:latin typeface="SimHei" panose="02010609060101010101" pitchFamily="49" charset="-122"/>
                <a:ea typeface="SimHei" panose="02010609060101010101" pitchFamily="49" charset="-122"/>
              </a:rPr>
              <a:t>關系</a:t>
            </a:r>
            <a:endParaRPr lang="en-CA" sz="6600" dirty="0">
              <a:solidFill>
                <a:srgbClr val="7030A0"/>
              </a:solidFill>
              <a:effectLst/>
              <a:latin typeface="SimHei" panose="02010609060101010101" pitchFamily="49" charset="-122"/>
              <a:ea typeface="SimHei" panose="02010609060101010101" pitchFamily="49" charset="-122"/>
            </a:endParaRPr>
          </a:p>
          <a:p>
            <a:pPr algn="ctr"/>
            <a:r>
              <a:rPr lang="en-CA" dirty="0">
                <a:solidFill>
                  <a:srgbClr val="7030A0"/>
                </a:solidFill>
              </a:rPr>
              <a:t>relationship</a:t>
            </a:r>
          </a:p>
        </p:txBody>
      </p:sp>
      <p:sp>
        <p:nvSpPr>
          <p:cNvPr id="12" name="Arrow: Curved Up 11">
            <a:extLst>
              <a:ext uri="{FF2B5EF4-FFF2-40B4-BE49-F238E27FC236}">
                <a16:creationId xmlns:a16="http://schemas.microsoft.com/office/drawing/2014/main" id="{5B11E87E-44F0-BBCD-AAE3-8CF1258FBE01}"/>
              </a:ext>
            </a:extLst>
          </p:cNvPr>
          <p:cNvSpPr/>
          <p:nvPr/>
        </p:nvSpPr>
        <p:spPr bwMode="auto">
          <a:xfrm>
            <a:off x="5796137" y="6163944"/>
            <a:ext cx="2063636" cy="667115"/>
          </a:xfrm>
          <a:prstGeom prst="curvedUpArrow">
            <a:avLst>
              <a:gd name="adj1" fmla="val 25000"/>
              <a:gd name="adj2" fmla="val 105410"/>
              <a:gd name="adj3" fmla="val 25000"/>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2472337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20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up)">
                                      <p:cBhvr>
                                        <p:cTn id="22" dur="100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down)">
                                      <p:cBhvr>
                                        <p:cTn id="32" dur="10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22" grpId="0"/>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5B768-B6F2-6B9B-D191-B067EADDD362}"/>
              </a:ext>
            </a:extLst>
          </p:cNvPr>
          <p:cNvSpPr>
            <a:spLocks noGrp="1"/>
          </p:cNvSpPr>
          <p:nvPr>
            <p:ph type="title"/>
          </p:nvPr>
        </p:nvSpPr>
        <p:spPr/>
        <p:txBody>
          <a:bodyPr/>
          <a:lstStyle/>
          <a:p>
            <a:r>
              <a:rPr lang="zh-TW" dirty="0"/>
              <a:t>關系</a:t>
            </a:r>
            <a:r>
              <a:rPr lang="en-CA" altLang="zh-TW" dirty="0"/>
              <a:t> </a:t>
            </a:r>
            <a:r>
              <a:rPr lang="en-CA" dirty="0"/>
              <a:t>Relationship</a:t>
            </a:r>
          </a:p>
        </p:txBody>
      </p:sp>
      <p:sp>
        <p:nvSpPr>
          <p:cNvPr id="7" name="Text Placeholder 6">
            <a:extLst>
              <a:ext uri="{FF2B5EF4-FFF2-40B4-BE49-F238E27FC236}">
                <a16:creationId xmlns:a16="http://schemas.microsoft.com/office/drawing/2014/main" id="{66F8EFF8-F60D-6A9B-FC84-2E9AFA5DBEC8}"/>
              </a:ext>
            </a:extLst>
          </p:cNvPr>
          <p:cNvSpPr>
            <a:spLocks noGrp="1"/>
          </p:cNvSpPr>
          <p:nvPr>
            <p:ph type="body" idx="1"/>
          </p:nvPr>
        </p:nvSpPr>
        <p:spPr/>
        <p:txBody>
          <a:bodyPr/>
          <a:lstStyle/>
          <a:p>
            <a:r>
              <a:rPr lang="en-CA" dirty="0"/>
              <a:t>Earthy Family</a:t>
            </a:r>
          </a:p>
        </p:txBody>
      </p:sp>
      <p:sp>
        <p:nvSpPr>
          <p:cNvPr id="5" name="Content Placeholder 4">
            <a:extLst>
              <a:ext uri="{FF2B5EF4-FFF2-40B4-BE49-F238E27FC236}">
                <a16:creationId xmlns:a16="http://schemas.microsoft.com/office/drawing/2014/main" id="{EEC91B83-02AE-7C33-513E-A8DA4E4BDC96}"/>
              </a:ext>
            </a:extLst>
          </p:cNvPr>
          <p:cNvSpPr>
            <a:spLocks noGrp="1"/>
          </p:cNvSpPr>
          <p:nvPr>
            <p:ph sz="half" idx="2"/>
          </p:nvPr>
        </p:nvSpPr>
        <p:spPr/>
        <p:txBody>
          <a:bodyPr/>
          <a:lstStyle/>
          <a:p>
            <a:r>
              <a:rPr lang="en-CA" dirty="0"/>
              <a:t>Communication</a:t>
            </a:r>
          </a:p>
          <a:p>
            <a:r>
              <a:rPr lang="en-CA" dirty="0"/>
              <a:t>Love</a:t>
            </a:r>
          </a:p>
          <a:p>
            <a:r>
              <a:rPr lang="en-US" dirty="0"/>
              <a:t>Filial Piety</a:t>
            </a:r>
            <a:endParaRPr lang="en-CA" dirty="0"/>
          </a:p>
          <a:p>
            <a:r>
              <a:rPr lang="en-CA" dirty="0"/>
              <a:t>Correction and punishment</a:t>
            </a:r>
          </a:p>
          <a:p>
            <a:endParaRPr lang="en-CA" dirty="0"/>
          </a:p>
        </p:txBody>
      </p:sp>
      <p:sp>
        <p:nvSpPr>
          <p:cNvPr id="8" name="Text Placeholder 7">
            <a:extLst>
              <a:ext uri="{FF2B5EF4-FFF2-40B4-BE49-F238E27FC236}">
                <a16:creationId xmlns:a16="http://schemas.microsoft.com/office/drawing/2014/main" id="{B9F42E69-A9C6-A6D3-8654-7879211E2290}"/>
              </a:ext>
            </a:extLst>
          </p:cNvPr>
          <p:cNvSpPr>
            <a:spLocks noGrp="1"/>
          </p:cNvSpPr>
          <p:nvPr>
            <p:ph type="body" sz="quarter" idx="3"/>
          </p:nvPr>
        </p:nvSpPr>
        <p:spPr/>
        <p:txBody>
          <a:bodyPr/>
          <a:lstStyle/>
          <a:p>
            <a:r>
              <a:rPr lang="en-CA" dirty="0"/>
              <a:t>Heavenly Family</a:t>
            </a:r>
          </a:p>
        </p:txBody>
      </p:sp>
      <p:sp>
        <p:nvSpPr>
          <p:cNvPr id="9" name="Content Placeholder 8">
            <a:extLst>
              <a:ext uri="{FF2B5EF4-FFF2-40B4-BE49-F238E27FC236}">
                <a16:creationId xmlns:a16="http://schemas.microsoft.com/office/drawing/2014/main" id="{358BB307-9A03-9B90-BFAB-DD8DBFAA181A}"/>
              </a:ext>
            </a:extLst>
          </p:cNvPr>
          <p:cNvSpPr>
            <a:spLocks noGrp="1"/>
          </p:cNvSpPr>
          <p:nvPr>
            <p:ph sz="quarter" idx="4"/>
          </p:nvPr>
        </p:nvSpPr>
        <p:spPr/>
        <p:txBody>
          <a:bodyPr/>
          <a:lstStyle/>
          <a:p>
            <a:r>
              <a:rPr lang="en-CA" dirty="0"/>
              <a:t>Communication</a:t>
            </a:r>
          </a:p>
          <a:p>
            <a:r>
              <a:rPr lang="en-US" altLang="zh-CN" dirty="0"/>
              <a:t>Love</a:t>
            </a:r>
            <a:endParaRPr lang="en-US" dirty="0"/>
          </a:p>
          <a:p>
            <a:r>
              <a:rPr lang="en-US" dirty="0"/>
              <a:t>Filial Piety</a:t>
            </a:r>
          </a:p>
          <a:p>
            <a:r>
              <a:rPr lang="en-CA" dirty="0"/>
              <a:t>Correction and punishment</a:t>
            </a:r>
          </a:p>
          <a:p>
            <a:endParaRPr lang="en-CA" dirty="0"/>
          </a:p>
        </p:txBody>
      </p:sp>
    </p:spTree>
    <p:extLst>
      <p:ext uri="{BB962C8B-B14F-4D97-AF65-F5344CB8AC3E}">
        <p14:creationId xmlns:p14="http://schemas.microsoft.com/office/powerpoint/2010/main" val="2782661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70131C2-6BA8-05E0-1FB1-6FFB39CE1D6A}"/>
              </a:ext>
            </a:extLst>
          </p:cNvPr>
          <p:cNvSpPr>
            <a:spLocks noGrp="1"/>
          </p:cNvSpPr>
          <p:nvPr>
            <p:ph type="title"/>
          </p:nvPr>
        </p:nvSpPr>
        <p:spPr/>
        <p:txBody>
          <a:bodyPr/>
          <a:lstStyle/>
          <a:p>
            <a:r>
              <a:rPr lang="zh-TW" altLang="en-US" dirty="0"/>
              <a:t>慈愛 </a:t>
            </a:r>
            <a:r>
              <a:rPr lang="en-CA" dirty="0"/>
              <a:t>Love</a:t>
            </a:r>
          </a:p>
        </p:txBody>
      </p:sp>
      <p:sp>
        <p:nvSpPr>
          <p:cNvPr id="12" name="Content Placeholder 11">
            <a:extLst>
              <a:ext uri="{FF2B5EF4-FFF2-40B4-BE49-F238E27FC236}">
                <a16:creationId xmlns:a16="http://schemas.microsoft.com/office/drawing/2014/main" id="{B68E9879-3059-54F5-B8E1-B227B19A09A5}"/>
              </a:ext>
            </a:extLst>
          </p:cNvPr>
          <p:cNvSpPr>
            <a:spLocks noGrp="1"/>
          </p:cNvSpPr>
          <p:nvPr>
            <p:ph sz="half" idx="1"/>
          </p:nvPr>
        </p:nvSpPr>
        <p:spPr/>
        <p:txBody>
          <a:bodyPr/>
          <a:lstStyle/>
          <a:p>
            <a:r>
              <a:rPr lang="en-US" altLang="zh-CN" dirty="0" err="1"/>
              <a:t>Fath</a:t>
            </a:r>
            <a:r>
              <a:rPr lang="en-CA" altLang="zh-CN" dirty="0"/>
              <a:t>er</a:t>
            </a:r>
            <a:r>
              <a:rPr lang="zh-CN" altLang="en-US" dirty="0"/>
              <a:t> </a:t>
            </a:r>
            <a:r>
              <a:rPr lang="en-CA" altLang="zh-CN" dirty="0"/>
              <a:t>God</a:t>
            </a:r>
            <a:r>
              <a:rPr lang="zh-CN" altLang="en-US" dirty="0"/>
              <a:t> </a:t>
            </a:r>
            <a:r>
              <a:rPr lang="en-CA" altLang="zh-CN" dirty="0"/>
              <a:t>prepared</a:t>
            </a:r>
            <a:r>
              <a:rPr lang="zh-CN" altLang="en-US" dirty="0"/>
              <a:t> </a:t>
            </a:r>
            <a:r>
              <a:rPr lang="en-CA" altLang="zh-CN" dirty="0"/>
              <a:t>for</a:t>
            </a:r>
            <a:r>
              <a:rPr lang="zh-CN" altLang="en-US" dirty="0"/>
              <a:t> </a:t>
            </a:r>
            <a:r>
              <a:rPr lang="en-CA" altLang="zh-CN" dirty="0"/>
              <a:t>man</a:t>
            </a:r>
          </a:p>
          <a:p>
            <a:pPr lvl="1"/>
            <a:r>
              <a:rPr lang="en-CA" dirty="0"/>
              <a:t>A universe</a:t>
            </a:r>
          </a:p>
          <a:p>
            <a:pPr lvl="1"/>
            <a:r>
              <a:rPr lang="en-CA" dirty="0"/>
              <a:t>The earth</a:t>
            </a:r>
          </a:p>
          <a:p>
            <a:pPr lvl="1"/>
            <a:r>
              <a:rPr lang="en-CA" dirty="0"/>
              <a:t>Plants</a:t>
            </a:r>
          </a:p>
          <a:p>
            <a:pPr lvl="1"/>
            <a:r>
              <a:rPr lang="en-CA" dirty="0"/>
              <a:t>Animals</a:t>
            </a:r>
          </a:p>
          <a:p>
            <a:pPr lvl="1"/>
            <a:r>
              <a:rPr lang="en-CA" dirty="0"/>
              <a:t>Garden</a:t>
            </a:r>
          </a:p>
          <a:p>
            <a:pPr lvl="1"/>
            <a:r>
              <a:rPr lang="en-CA" dirty="0"/>
              <a:t>Companionship</a:t>
            </a:r>
          </a:p>
          <a:p>
            <a:pPr lvl="1"/>
            <a:endParaRPr lang="en-CA" dirty="0"/>
          </a:p>
        </p:txBody>
      </p:sp>
      <p:sp>
        <p:nvSpPr>
          <p:cNvPr id="13" name="Content Placeholder 12">
            <a:extLst>
              <a:ext uri="{FF2B5EF4-FFF2-40B4-BE49-F238E27FC236}">
                <a16:creationId xmlns:a16="http://schemas.microsoft.com/office/drawing/2014/main" id="{89DC7EDE-1C2B-878F-58B3-53C615CD9F59}"/>
              </a:ext>
            </a:extLst>
          </p:cNvPr>
          <p:cNvSpPr>
            <a:spLocks noGrp="1"/>
          </p:cNvSpPr>
          <p:nvPr>
            <p:ph sz="half" idx="2"/>
          </p:nvPr>
        </p:nvSpPr>
        <p:spPr/>
        <p:txBody>
          <a:bodyPr/>
          <a:lstStyle/>
          <a:p>
            <a:r>
              <a:rPr lang="zh-TW" altLang="en-US" dirty="0"/>
              <a:t>父神為人預備</a:t>
            </a:r>
            <a:endParaRPr lang="en-CA" altLang="zh-TW" dirty="0"/>
          </a:p>
          <a:p>
            <a:pPr lvl="1"/>
            <a:r>
              <a:rPr lang="zh-TW" altLang="en-US" dirty="0"/>
              <a:t>一個宇宙</a:t>
            </a:r>
            <a:endParaRPr lang="en-CA" altLang="zh-TW" dirty="0"/>
          </a:p>
          <a:p>
            <a:pPr lvl="1"/>
            <a:r>
              <a:rPr lang="zh-TW" altLang="en-US" dirty="0"/>
              <a:t>地球</a:t>
            </a:r>
            <a:endParaRPr lang="en-CA" altLang="zh-TW" dirty="0"/>
          </a:p>
          <a:p>
            <a:pPr lvl="1"/>
            <a:r>
              <a:rPr lang="zh-TW" altLang="en-US" dirty="0"/>
              <a:t>植物</a:t>
            </a:r>
            <a:endParaRPr lang="en-CA" altLang="zh-TW" dirty="0"/>
          </a:p>
          <a:p>
            <a:pPr lvl="1"/>
            <a:r>
              <a:rPr lang="zh-TW" altLang="en-US" dirty="0"/>
              <a:t>動物</a:t>
            </a:r>
            <a:endParaRPr lang="en-CA" altLang="zh-TW" dirty="0"/>
          </a:p>
          <a:p>
            <a:pPr lvl="1"/>
            <a:r>
              <a:rPr lang="zh-TW" altLang="en-US" dirty="0"/>
              <a:t>花園</a:t>
            </a:r>
            <a:endParaRPr lang="en-CA" altLang="zh-TW" dirty="0"/>
          </a:p>
          <a:p>
            <a:pPr lvl="1"/>
            <a:r>
              <a:rPr lang="zh-TW" altLang="en-US" dirty="0"/>
              <a:t>友誼</a:t>
            </a:r>
            <a:endParaRPr lang="en-CA" dirty="0"/>
          </a:p>
        </p:txBody>
      </p:sp>
    </p:spTree>
    <p:extLst>
      <p:ext uri="{BB962C8B-B14F-4D97-AF65-F5344CB8AC3E}">
        <p14:creationId xmlns:p14="http://schemas.microsoft.com/office/powerpoint/2010/main" val="1835736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B8BE7-763A-4BDB-8AE7-10FC0AC4261E}"/>
              </a:ext>
            </a:extLst>
          </p:cNvPr>
          <p:cNvSpPr>
            <a:spLocks noGrp="1"/>
          </p:cNvSpPr>
          <p:nvPr>
            <p:ph type="title"/>
          </p:nvPr>
        </p:nvSpPr>
        <p:spPr>
          <a:xfrm>
            <a:off x="685800" y="0"/>
            <a:ext cx="8458200" cy="685800"/>
          </a:xfrm>
        </p:spPr>
        <p:txBody>
          <a:bodyPr>
            <a:normAutofit fontScale="90000"/>
          </a:bodyPr>
          <a:lstStyle/>
          <a:p>
            <a:r>
              <a:rPr lang="en-CA" dirty="0"/>
              <a:t>Filial Piety</a:t>
            </a:r>
            <a:r>
              <a:rPr lang="zh-TW" altLang="en-US" dirty="0"/>
              <a:t>孝順</a:t>
            </a:r>
            <a:endParaRPr lang="en-CA" dirty="0"/>
          </a:p>
        </p:txBody>
      </p:sp>
      <p:sp>
        <p:nvSpPr>
          <p:cNvPr id="7" name="Content Placeholder 6">
            <a:extLst>
              <a:ext uri="{FF2B5EF4-FFF2-40B4-BE49-F238E27FC236}">
                <a16:creationId xmlns:a16="http://schemas.microsoft.com/office/drawing/2014/main" id="{26662600-25C2-4CA1-86D9-330A65A4D231}"/>
              </a:ext>
            </a:extLst>
          </p:cNvPr>
          <p:cNvSpPr>
            <a:spLocks noGrp="1"/>
          </p:cNvSpPr>
          <p:nvPr>
            <p:ph idx="1"/>
          </p:nvPr>
        </p:nvSpPr>
        <p:spPr>
          <a:xfrm>
            <a:off x="228600" y="914400"/>
            <a:ext cx="8686800" cy="5486400"/>
          </a:xfrm>
        </p:spPr>
        <p:txBody>
          <a:bodyPr>
            <a:normAutofit lnSpcReduction="10000"/>
          </a:bodyPr>
          <a:lstStyle/>
          <a:p>
            <a:r>
              <a:rPr lang="en-CA" dirty="0"/>
              <a:t>Bring Honor not Shame </a:t>
            </a:r>
            <a:r>
              <a:rPr lang="zh-TW" altLang="en-US" dirty="0"/>
              <a:t>帶來榮譽而不是恥辱</a:t>
            </a:r>
            <a:endParaRPr lang="en-CA" altLang="zh-TW" dirty="0"/>
          </a:p>
          <a:p>
            <a:r>
              <a:rPr lang="en-CA" altLang="zh-TW" dirty="0"/>
              <a:t>E.g. Garden(</a:t>
            </a:r>
            <a:r>
              <a:rPr lang="zh-TW" altLang="en-US" dirty="0"/>
              <a:t>花園</a:t>
            </a:r>
            <a:r>
              <a:rPr lang="en-CA" altLang="zh-TW" dirty="0"/>
              <a:t>), 1st Family(</a:t>
            </a:r>
            <a:r>
              <a:rPr lang="zh-TW" altLang="en-US" dirty="0"/>
              <a:t>第一家庭</a:t>
            </a:r>
            <a:r>
              <a:rPr lang="en-CA" altLang="zh-TW" dirty="0"/>
              <a:t>)</a:t>
            </a:r>
            <a:endParaRPr lang="en-CA" dirty="0"/>
          </a:p>
          <a:p>
            <a:r>
              <a:rPr lang="en-CA" dirty="0"/>
              <a:t>Seen in 10 Commandments </a:t>
            </a:r>
            <a:r>
              <a:rPr lang="zh-TW" altLang="en-US" dirty="0"/>
              <a:t>十誡</a:t>
            </a:r>
            <a:endParaRPr lang="en-CA" altLang="zh-TW" dirty="0"/>
          </a:p>
          <a:p>
            <a:pPr lvl="1"/>
            <a:r>
              <a:rPr lang="en-CA" dirty="0"/>
              <a:t>Follows an account of God’s love for people</a:t>
            </a:r>
          </a:p>
          <a:p>
            <a:pPr lvl="1"/>
            <a:r>
              <a:rPr lang="en-CA" dirty="0"/>
              <a:t>Heavenly Father (First 4)</a:t>
            </a:r>
            <a:r>
              <a:rPr lang="zh-TW" altLang="en-US" dirty="0"/>
              <a:t> 天父（上</a:t>
            </a:r>
            <a:r>
              <a:rPr lang="zh-CN" altLang="en-US" dirty="0"/>
              <a:t>四</a:t>
            </a:r>
            <a:r>
              <a:rPr lang="zh-TW" altLang="en-US" dirty="0"/>
              <a:t>）</a:t>
            </a:r>
            <a:endParaRPr lang="en-CA" dirty="0"/>
          </a:p>
          <a:p>
            <a:pPr lvl="1"/>
            <a:r>
              <a:rPr lang="en-CA" dirty="0"/>
              <a:t>Earthly Father (Next 6) </a:t>
            </a:r>
            <a:r>
              <a:rPr lang="zh-TW" altLang="en-US" dirty="0"/>
              <a:t>地上的父親（下</a:t>
            </a:r>
            <a:r>
              <a:rPr lang="zh-CN" altLang="en-US" dirty="0"/>
              <a:t>六</a:t>
            </a:r>
            <a:r>
              <a:rPr lang="zh-TW" altLang="en-US" dirty="0"/>
              <a:t>）</a:t>
            </a:r>
            <a:endParaRPr lang="en-CA" altLang="zh-TW" dirty="0"/>
          </a:p>
          <a:p>
            <a:r>
              <a:rPr lang="en-CA" altLang="zh-TW" dirty="0"/>
              <a:t>Imagery </a:t>
            </a:r>
            <a:r>
              <a:rPr lang="zh-TW" altLang="en-US" dirty="0"/>
              <a:t>整個</a:t>
            </a:r>
            <a:endParaRPr lang="en-CA" altLang="zh-TW" dirty="0"/>
          </a:p>
          <a:p>
            <a:pPr lvl="1"/>
            <a:r>
              <a:rPr lang="en-US" dirty="0"/>
              <a:t>A son shows filial piety to his father. If I am a father, then where is my honor? (Malachi 6:1)</a:t>
            </a:r>
          </a:p>
          <a:p>
            <a:pPr lvl="1"/>
            <a:r>
              <a:rPr lang="zh-TW" altLang="en-US" dirty="0"/>
              <a:t>「兒子應當孝順父親。我是你們的父親，但你們對我的孝順在哪裡呢？</a:t>
            </a:r>
          </a:p>
          <a:p>
            <a:pPr lvl="1"/>
            <a:endParaRPr lang="en-US" dirty="0"/>
          </a:p>
          <a:p>
            <a:endParaRPr lang="en-CA" altLang="zh-TW" dirty="0"/>
          </a:p>
          <a:p>
            <a:pPr lvl="1"/>
            <a:endParaRPr lang="en-CA" dirty="0"/>
          </a:p>
          <a:p>
            <a:pPr lvl="2"/>
            <a:endParaRPr lang="en-CA" dirty="0"/>
          </a:p>
          <a:p>
            <a:endParaRPr lang="en-CA" dirty="0"/>
          </a:p>
        </p:txBody>
      </p:sp>
    </p:spTree>
    <p:extLst>
      <p:ext uri="{BB962C8B-B14F-4D97-AF65-F5344CB8AC3E}">
        <p14:creationId xmlns:p14="http://schemas.microsoft.com/office/powerpoint/2010/main" val="1877542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7">
                                            <p:txEl>
                                              <p:pRg st="3" end="3"/>
                                            </p:txEl>
                                          </p:spTgt>
                                        </p:tgtEl>
                                        <p:attrNameLst>
                                          <p:attrName>style.visibility</p:attrName>
                                        </p:attrNameLst>
                                      </p:cBhvr>
                                      <p:to>
                                        <p:strVal val="visible"/>
                                      </p:to>
                                    </p:set>
                                    <p:animEffect transition="in" filter="wipe(left)">
                                      <p:cBhvr>
                                        <p:cTn id="20" dur="500"/>
                                        <p:tgtEl>
                                          <p:spTgt spid="7">
                                            <p:txEl>
                                              <p:pRg st="3" end="3"/>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Effect transition="in" filter="wipe(left)">
                                      <p:cBhvr>
                                        <p:cTn id="23" dur="500"/>
                                        <p:tgtEl>
                                          <p:spTgt spid="7">
                                            <p:txEl>
                                              <p:pRg st="4" end="4"/>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7">
                                            <p:txEl>
                                              <p:pRg st="5" end="5"/>
                                            </p:txEl>
                                          </p:spTgt>
                                        </p:tgtEl>
                                        <p:attrNameLst>
                                          <p:attrName>style.visibility</p:attrName>
                                        </p:attrNameLst>
                                      </p:cBhvr>
                                      <p:to>
                                        <p:strVal val="visible"/>
                                      </p:to>
                                    </p:set>
                                    <p:animEffect transition="in" filter="wipe(left)">
                                      <p:cBhvr>
                                        <p:cTn id="26" dur="500"/>
                                        <p:tgtEl>
                                          <p:spTgt spid="7">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animEffect transition="in" filter="wipe(left)">
                                      <p:cBhvr>
                                        <p:cTn id="31" dur="500"/>
                                        <p:tgtEl>
                                          <p:spTgt spid="7">
                                            <p:txEl>
                                              <p:pRg st="6" end="6"/>
                                            </p:txEl>
                                          </p:spTgt>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7">
                                            <p:txEl>
                                              <p:pRg st="7" end="7"/>
                                            </p:txEl>
                                          </p:spTgt>
                                        </p:tgtEl>
                                        <p:attrNameLst>
                                          <p:attrName>style.visibility</p:attrName>
                                        </p:attrNameLst>
                                      </p:cBhvr>
                                      <p:to>
                                        <p:strVal val="visible"/>
                                      </p:to>
                                    </p:set>
                                    <p:animEffect transition="in" filter="wipe(left)">
                                      <p:cBhvr>
                                        <p:cTn id="34" dur="500"/>
                                        <p:tgtEl>
                                          <p:spTgt spid="7">
                                            <p:txEl>
                                              <p:pRg st="7" end="7"/>
                                            </p:txEl>
                                          </p:spTgt>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7">
                                            <p:txEl>
                                              <p:pRg st="8" end="8"/>
                                            </p:txEl>
                                          </p:spTgt>
                                        </p:tgtEl>
                                        <p:attrNameLst>
                                          <p:attrName>style.visibility</p:attrName>
                                        </p:attrNameLst>
                                      </p:cBhvr>
                                      <p:to>
                                        <p:strVal val="visible"/>
                                      </p:to>
                                    </p:set>
                                    <p:animEffect transition="in" filter="wipe(left)">
                                      <p:cBhvr>
                                        <p:cTn id="37"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F05C2F-492E-4C0C-8D88-23DC4750441E}"/>
              </a:ext>
            </a:extLst>
          </p:cNvPr>
          <p:cNvSpPr txBox="1"/>
          <p:nvPr/>
        </p:nvSpPr>
        <p:spPr>
          <a:xfrm>
            <a:off x="1619672" y="260648"/>
            <a:ext cx="1635384" cy="1292662"/>
          </a:xfrm>
          <a:prstGeom prst="rect">
            <a:avLst/>
          </a:prstGeom>
          <a:noFill/>
        </p:spPr>
        <p:txBody>
          <a:bodyPr wrap="none" rtlCol="0">
            <a:spAutoFit/>
          </a:bodyPr>
          <a:lstStyle/>
          <a:p>
            <a:pPr algn="ctr"/>
            <a:r>
              <a:rPr lang="zh-TW" sz="5400" dirty="0">
                <a:effectLst/>
                <a:latin typeface="SimHei" panose="02010609060101010101" pitchFamily="49" charset="-122"/>
                <a:ea typeface="SimHei" panose="02010609060101010101" pitchFamily="49" charset="-122"/>
              </a:rPr>
              <a:t>關系</a:t>
            </a:r>
            <a:endParaRPr lang="en-CA" sz="6600" dirty="0">
              <a:effectLst/>
              <a:latin typeface="SimHei" panose="02010609060101010101" pitchFamily="49" charset="-122"/>
              <a:ea typeface="SimHei" panose="02010609060101010101" pitchFamily="49" charset="-122"/>
            </a:endParaRPr>
          </a:p>
          <a:p>
            <a:pPr algn="ctr"/>
            <a:r>
              <a:rPr lang="en-CA" dirty="0"/>
              <a:t>relationship</a:t>
            </a:r>
          </a:p>
        </p:txBody>
      </p:sp>
      <p:sp>
        <p:nvSpPr>
          <p:cNvPr id="3" name="TextBox 2">
            <a:extLst>
              <a:ext uri="{FF2B5EF4-FFF2-40B4-BE49-F238E27FC236}">
                <a16:creationId xmlns:a16="http://schemas.microsoft.com/office/drawing/2014/main" id="{A3F4DE26-4B66-46BA-9ACC-D17F49191BA0}"/>
              </a:ext>
            </a:extLst>
          </p:cNvPr>
          <p:cNvSpPr txBox="1"/>
          <p:nvPr/>
        </p:nvSpPr>
        <p:spPr>
          <a:xfrm>
            <a:off x="6739498" y="260648"/>
            <a:ext cx="1569660" cy="1292662"/>
          </a:xfrm>
          <a:prstGeom prst="rect">
            <a:avLst/>
          </a:prstGeom>
          <a:noFill/>
        </p:spPr>
        <p:txBody>
          <a:bodyPr wrap="none" rtlCol="0">
            <a:spAutoFit/>
          </a:bodyPr>
          <a:lstStyle/>
          <a:p>
            <a:pPr algn="ctr"/>
            <a:r>
              <a:rPr lang="zh-TW" altLang="en-US" sz="5400" dirty="0">
                <a:effectLst/>
                <a:latin typeface="SimHei" panose="02010609060101010101" pitchFamily="49" charset="-122"/>
                <a:ea typeface="SimHei" panose="02010609060101010101" pitchFamily="49" charset="-122"/>
              </a:rPr>
              <a:t>距離</a:t>
            </a:r>
            <a:endParaRPr lang="en-CA" sz="6600" dirty="0">
              <a:effectLst/>
              <a:latin typeface="SimHei" panose="02010609060101010101" pitchFamily="49" charset="-122"/>
              <a:ea typeface="SimHei" panose="02010609060101010101" pitchFamily="49" charset="-122"/>
            </a:endParaRPr>
          </a:p>
          <a:p>
            <a:pPr algn="ctr"/>
            <a:r>
              <a:rPr lang="en-CA" dirty="0"/>
              <a:t>separation</a:t>
            </a:r>
          </a:p>
        </p:txBody>
      </p:sp>
      <p:sp>
        <p:nvSpPr>
          <p:cNvPr id="4" name="TextBox 3">
            <a:extLst>
              <a:ext uri="{FF2B5EF4-FFF2-40B4-BE49-F238E27FC236}">
                <a16:creationId xmlns:a16="http://schemas.microsoft.com/office/drawing/2014/main" id="{80B62F04-D4DB-4C3F-8F64-0B774F6D5349}"/>
              </a:ext>
            </a:extLst>
          </p:cNvPr>
          <p:cNvSpPr txBox="1"/>
          <p:nvPr/>
        </p:nvSpPr>
        <p:spPr>
          <a:xfrm>
            <a:off x="4355976" y="1700808"/>
            <a:ext cx="877163" cy="1292662"/>
          </a:xfrm>
          <a:prstGeom prst="rect">
            <a:avLst/>
          </a:prstGeom>
          <a:noFill/>
        </p:spPr>
        <p:txBody>
          <a:bodyPr wrap="none" rtlCol="0">
            <a:spAutoFit/>
          </a:bodyPr>
          <a:lstStyle/>
          <a:p>
            <a:pPr algn="ctr"/>
            <a:r>
              <a:rPr lang="zh-TW" altLang="en-US" sz="5400" dirty="0">
                <a:solidFill>
                  <a:srgbClr val="FF0000"/>
                </a:solidFill>
                <a:effectLst/>
                <a:latin typeface="SimHei" panose="02010609060101010101" pitchFamily="49" charset="-122"/>
                <a:ea typeface="SimHei" panose="02010609060101010101" pitchFamily="49" charset="-122"/>
              </a:rPr>
              <a:t>愛</a:t>
            </a:r>
            <a:endParaRPr lang="en-CA" sz="6600" dirty="0">
              <a:solidFill>
                <a:srgbClr val="FF0000"/>
              </a:solidFill>
              <a:effectLst/>
              <a:latin typeface="SimHei" panose="02010609060101010101" pitchFamily="49" charset="-122"/>
              <a:ea typeface="SimHei" panose="02010609060101010101" pitchFamily="49" charset="-122"/>
            </a:endParaRPr>
          </a:p>
          <a:p>
            <a:pPr algn="ctr"/>
            <a:r>
              <a:rPr lang="en-CA" dirty="0">
                <a:solidFill>
                  <a:srgbClr val="FF0000"/>
                </a:solidFill>
              </a:rPr>
              <a:t>love</a:t>
            </a:r>
          </a:p>
        </p:txBody>
      </p:sp>
      <p:sp>
        <p:nvSpPr>
          <p:cNvPr id="5" name="TextBox 4">
            <a:extLst>
              <a:ext uri="{FF2B5EF4-FFF2-40B4-BE49-F238E27FC236}">
                <a16:creationId xmlns:a16="http://schemas.microsoft.com/office/drawing/2014/main" id="{FCABFD99-5425-4404-933A-15C84E99B81E}"/>
              </a:ext>
            </a:extLst>
          </p:cNvPr>
          <p:cNvSpPr txBox="1"/>
          <p:nvPr/>
        </p:nvSpPr>
        <p:spPr>
          <a:xfrm>
            <a:off x="4355976" y="3284984"/>
            <a:ext cx="902811" cy="1292662"/>
          </a:xfrm>
          <a:prstGeom prst="rect">
            <a:avLst/>
          </a:prstGeom>
          <a:noFill/>
        </p:spPr>
        <p:txBody>
          <a:bodyPr wrap="none" rtlCol="0">
            <a:spAutoFit/>
          </a:bodyPr>
          <a:lstStyle/>
          <a:p>
            <a:pPr algn="ctr"/>
            <a:r>
              <a:rPr lang="zh-TW" altLang="en-US" sz="5400" dirty="0">
                <a:solidFill>
                  <a:srgbClr val="0000CC"/>
                </a:solidFill>
                <a:effectLst/>
                <a:latin typeface="SimHei" panose="02010609060101010101" pitchFamily="49" charset="-122"/>
                <a:ea typeface="SimHei" panose="02010609060101010101" pitchFamily="49" charset="-122"/>
              </a:rPr>
              <a:t>孝</a:t>
            </a:r>
            <a:endParaRPr lang="en-CA" sz="6600" dirty="0">
              <a:solidFill>
                <a:srgbClr val="0000CC"/>
              </a:solidFill>
              <a:effectLst/>
              <a:latin typeface="SimHei" panose="02010609060101010101" pitchFamily="49" charset="-122"/>
              <a:ea typeface="SimHei" panose="02010609060101010101" pitchFamily="49" charset="-122"/>
            </a:endParaRPr>
          </a:p>
          <a:p>
            <a:pPr algn="ctr"/>
            <a:r>
              <a:rPr lang="en-CA" dirty="0">
                <a:solidFill>
                  <a:srgbClr val="0000CC"/>
                </a:solidFill>
              </a:rPr>
              <a:t>honor</a:t>
            </a:r>
          </a:p>
        </p:txBody>
      </p:sp>
      <p:pic>
        <p:nvPicPr>
          <p:cNvPr id="6" name="Picture 5">
            <a:extLst>
              <a:ext uri="{FF2B5EF4-FFF2-40B4-BE49-F238E27FC236}">
                <a16:creationId xmlns:a16="http://schemas.microsoft.com/office/drawing/2014/main" id="{6013BE5D-E333-4DE2-B121-6BE403B79014}"/>
              </a:ext>
            </a:extLst>
          </p:cNvPr>
          <p:cNvPicPr>
            <a:picLocks noChangeAspect="1"/>
          </p:cNvPicPr>
          <p:nvPr/>
        </p:nvPicPr>
        <p:blipFill>
          <a:blip r:embed="rId2"/>
          <a:stretch>
            <a:fillRect/>
          </a:stretch>
        </p:blipFill>
        <p:spPr>
          <a:xfrm>
            <a:off x="539552" y="1916832"/>
            <a:ext cx="3375974" cy="2852936"/>
          </a:xfrm>
          <a:prstGeom prst="rect">
            <a:avLst/>
          </a:prstGeom>
        </p:spPr>
      </p:pic>
      <p:pic>
        <p:nvPicPr>
          <p:cNvPr id="7" name="Picture 6">
            <a:extLst>
              <a:ext uri="{FF2B5EF4-FFF2-40B4-BE49-F238E27FC236}">
                <a16:creationId xmlns:a16="http://schemas.microsoft.com/office/drawing/2014/main" id="{50758E50-7ED0-48BC-800F-03B0BE9640ED}"/>
              </a:ext>
            </a:extLst>
          </p:cNvPr>
          <p:cNvPicPr>
            <a:picLocks noChangeAspect="1"/>
          </p:cNvPicPr>
          <p:nvPr/>
        </p:nvPicPr>
        <p:blipFill>
          <a:blip r:embed="rId3"/>
          <a:stretch>
            <a:fillRect/>
          </a:stretch>
        </p:blipFill>
        <p:spPr>
          <a:xfrm>
            <a:off x="5351109" y="1988840"/>
            <a:ext cx="3672408" cy="2448272"/>
          </a:xfrm>
          <a:prstGeom prst="rect">
            <a:avLst/>
          </a:prstGeom>
        </p:spPr>
      </p:pic>
      <p:sp>
        <p:nvSpPr>
          <p:cNvPr id="8" name="TextBox 7">
            <a:extLst>
              <a:ext uri="{FF2B5EF4-FFF2-40B4-BE49-F238E27FC236}">
                <a16:creationId xmlns:a16="http://schemas.microsoft.com/office/drawing/2014/main" id="{F06BD882-D9B3-4DDA-BEEC-E1A01AC1105D}"/>
              </a:ext>
            </a:extLst>
          </p:cNvPr>
          <p:cNvSpPr txBox="1"/>
          <p:nvPr/>
        </p:nvSpPr>
        <p:spPr>
          <a:xfrm>
            <a:off x="611560" y="4941168"/>
            <a:ext cx="8195933" cy="1569660"/>
          </a:xfrm>
          <a:prstGeom prst="rect">
            <a:avLst/>
          </a:prstGeom>
          <a:noFill/>
        </p:spPr>
        <p:txBody>
          <a:bodyPr wrap="square" rtlCol="0">
            <a:spAutoFit/>
          </a:bodyPr>
          <a:lstStyle/>
          <a:p>
            <a:pPr marL="342900" indent="-342900">
              <a:buFont typeface="Arial" panose="020B0604020202020204" pitchFamily="34" charset="0"/>
              <a:buChar char="•"/>
            </a:pPr>
            <a:r>
              <a:rPr lang="en-CA" dirty="0"/>
              <a:t>In the Beginning (1</a:t>
            </a:r>
            <a:r>
              <a:rPr lang="en-CA" baseline="30000" dirty="0"/>
              <a:t>st</a:t>
            </a:r>
            <a:r>
              <a:rPr lang="en-CA" dirty="0"/>
              <a:t> &amp; 2</a:t>
            </a:r>
            <a:r>
              <a:rPr lang="en-CA" baseline="30000" dirty="0"/>
              <a:t>nd</a:t>
            </a:r>
            <a:r>
              <a:rPr lang="en-CA" dirty="0"/>
              <a:t> Dispensations) Genesis 2 &amp; 3</a:t>
            </a:r>
          </a:p>
          <a:p>
            <a:pPr marL="342900" indent="-342900">
              <a:buFont typeface="Arial" panose="020B0604020202020204" pitchFamily="34" charset="0"/>
              <a:buChar char="•"/>
            </a:pPr>
            <a:r>
              <a:rPr lang="en-CA" dirty="0"/>
              <a:t>The Decalogue (Exodus 20)</a:t>
            </a:r>
          </a:p>
          <a:p>
            <a:pPr marL="800100" lvl="1" indent="-342900">
              <a:buFont typeface="Arial" panose="020B0604020202020204" pitchFamily="34" charset="0"/>
              <a:buChar char="•"/>
            </a:pPr>
            <a:r>
              <a:rPr lang="en-CA" dirty="0"/>
              <a:t>Actuator: God’s Love seen in his actions (Exodus 20:2)</a:t>
            </a:r>
          </a:p>
          <a:p>
            <a:pPr marL="800100" lvl="1" indent="-342900">
              <a:buFont typeface="Arial" panose="020B0604020202020204" pitchFamily="34" charset="0"/>
              <a:buChar char="•"/>
            </a:pPr>
            <a:r>
              <a:rPr lang="en-CA" dirty="0"/>
              <a:t>Response: Honor (Ex 20:3-17) </a:t>
            </a:r>
          </a:p>
        </p:txBody>
      </p:sp>
      <p:pic>
        <p:nvPicPr>
          <p:cNvPr id="9" name="Picture 8" descr="Link to Audio of Decalogue (this slide)">
            <a:hlinkClick r:id="rId4" action="ppaction://hlinkfile"/>
            <a:extLst>
              <a:ext uri="{FF2B5EF4-FFF2-40B4-BE49-F238E27FC236}">
                <a16:creationId xmlns:a16="http://schemas.microsoft.com/office/drawing/2014/main" id="{545FF0EF-F8B6-4248-B899-465E33509E4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12360" y="620602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039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wipe(left)">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
                                            <p:txEl>
                                              <p:pRg st="1" end="1"/>
                                            </p:txEl>
                                          </p:spTgt>
                                        </p:tgtEl>
                                        <p:attrNameLst>
                                          <p:attrName>style.visibility</p:attrName>
                                        </p:attrNameLst>
                                      </p:cBhvr>
                                      <p:to>
                                        <p:strVal val="visible"/>
                                      </p:to>
                                    </p:set>
                                    <p:animEffect transition="in" filter="wipe(left)">
                                      <p:cBhvr>
                                        <p:cTn id="32" dur="500"/>
                                        <p:tgtEl>
                                          <p:spTgt spid="8">
                                            <p:txEl>
                                              <p:pRg st="1" end="1"/>
                                            </p:txEl>
                                          </p:spTgt>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animEffect transition="in" filter="wipe(left)">
                                      <p:cBhvr>
                                        <p:cTn id="35" dur="500"/>
                                        <p:tgtEl>
                                          <p:spTgt spid="8">
                                            <p:txEl>
                                              <p:pRg st="2" end="2"/>
                                            </p:txEl>
                                          </p:spTgt>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8">
                                            <p:txEl>
                                              <p:pRg st="3" end="3"/>
                                            </p:txEl>
                                          </p:spTgt>
                                        </p:tgtEl>
                                        <p:attrNameLst>
                                          <p:attrName>style.visibility</p:attrName>
                                        </p:attrNameLst>
                                      </p:cBhvr>
                                      <p:to>
                                        <p:strVal val="visible"/>
                                      </p:to>
                                    </p:set>
                                    <p:animEffect transition="in" filter="wipe(left)">
                                      <p:cBhvr>
                                        <p:cTn id="38"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A931E63-1017-477C-83A8-5696E5B2A71E}"/>
              </a:ext>
            </a:extLst>
          </p:cNvPr>
          <p:cNvGrpSpPr/>
          <p:nvPr/>
        </p:nvGrpSpPr>
        <p:grpSpPr>
          <a:xfrm>
            <a:off x="539552" y="260648"/>
            <a:ext cx="8483965" cy="4509120"/>
            <a:chOff x="539552" y="260648"/>
            <a:chExt cx="8483965" cy="4509120"/>
          </a:xfrm>
        </p:grpSpPr>
        <p:sp>
          <p:nvSpPr>
            <p:cNvPr id="2" name="TextBox 1">
              <a:extLst>
                <a:ext uri="{FF2B5EF4-FFF2-40B4-BE49-F238E27FC236}">
                  <a16:creationId xmlns:a16="http://schemas.microsoft.com/office/drawing/2014/main" id="{1EF05C2F-492E-4C0C-8D88-23DC4750441E}"/>
                </a:ext>
              </a:extLst>
            </p:cNvPr>
            <p:cNvSpPr txBox="1"/>
            <p:nvPr/>
          </p:nvSpPr>
          <p:spPr>
            <a:xfrm>
              <a:off x="1619672" y="260648"/>
              <a:ext cx="1635384" cy="1292662"/>
            </a:xfrm>
            <a:prstGeom prst="rect">
              <a:avLst/>
            </a:prstGeom>
            <a:noFill/>
          </p:spPr>
          <p:txBody>
            <a:bodyPr wrap="none" rtlCol="0">
              <a:spAutoFit/>
            </a:bodyPr>
            <a:lstStyle/>
            <a:p>
              <a:pPr algn="ctr"/>
              <a:r>
                <a:rPr lang="zh-TW" sz="5400" dirty="0">
                  <a:effectLst/>
                  <a:latin typeface="SimHei" panose="02010609060101010101" pitchFamily="49" charset="-122"/>
                  <a:ea typeface="SimHei" panose="02010609060101010101" pitchFamily="49" charset="-122"/>
                </a:rPr>
                <a:t>關系</a:t>
              </a:r>
              <a:endParaRPr lang="en-CA" sz="6600" dirty="0">
                <a:effectLst/>
                <a:latin typeface="SimHei" panose="02010609060101010101" pitchFamily="49" charset="-122"/>
                <a:ea typeface="SimHei" panose="02010609060101010101" pitchFamily="49" charset="-122"/>
              </a:endParaRPr>
            </a:p>
            <a:p>
              <a:pPr algn="ctr"/>
              <a:r>
                <a:rPr lang="en-CA" dirty="0"/>
                <a:t>relationship</a:t>
              </a:r>
            </a:p>
          </p:txBody>
        </p:sp>
        <p:sp>
          <p:nvSpPr>
            <p:cNvPr id="3" name="TextBox 2">
              <a:extLst>
                <a:ext uri="{FF2B5EF4-FFF2-40B4-BE49-F238E27FC236}">
                  <a16:creationId xmlns:a16="http://schemas.microsoft.com/office/drawing/2014/main" id="{A3F4DE26-4B66-46BA-9ACC-D17F49191BA0}"/>
                </a:ext>
              </a:extLst>
            </p:cNvPr>
            <p:cNvSpPr txBox="1"/>
            <p:nvPr/>
          </p:nvSpPr>
          <p:spPr>
            <a:xfrm>
              <a:off x="6739498" y="260648"/>
              <a:ext cx="1569660" cy="1292662"/>
            </a:xfrm>
            <a:prstGeom prst="rect">
              <a:avLst/>
            </a:prstGeom>
            <a:noFill/>
          </p:spPr>
          <p:txBody>
            <a:bodyPr wrap="none" rtlCol="0">
              <a:spAutoFit/>
            </a:bodyPr>
            <a:lstStyle/>
            <a:p>
              <a:pPr algn="ctr"/>
              <a:r>
                <a:rPr lang="zh-TW" altLang="en-US" sz="5400" dirty="0">
                  <a:effectLst/>
                  <a:latin typeface="SimHei" panose="02010609060101010101" pitchFamily="49" charset="-122"/>
                  <a:ea typeface="SimHei" panose="02010609060101010101" pitchFamily="49" charset="-122"/>
                </a:rPr>
                <a:t>距離</a:t>
              </a:r>
              <a:endParaRPr lang="en-CA" sz="6600" dirty="0">
                <a:effectLst/>
                <a:latin typeface="SimHei" panose="02010609060101010101" pitchFamily="49" charset="-122"/>
                <a:ea typeface="SimHei" panose="02010609060101010101" pitchFamily="49" charset="-122"/>
              </a:endParaRPr>
            </a:p>
            <a:p>
              <a:pPr algn="ctr"/>
              <a:r>
                <a:rPr lang="en-CA" dirty="0"/>
                <a:t>separation</a:t>
              </a:r>
            </a:p>
          </p:txBody>
        </p:sp>
        <p:sp>
          <p:nvSpPr>
            <p:cNvPr id="4" name="TextBox 3">
              <a:extLst>
                <a:ext uri="{FF2B5EF4-FFF2-40B4-BE49-F238E27FC236}">
                  <a16:creationId xmlns:a16="http://schemas.microsoft.com/office/drawing/2014/main" id="{80B62F04-D4DB-4C3F-8F64-0B774F6D5349}"/>
                </a:ext>
              </a:extLst>
            </p:cNvPr>
            <p:cNvSpPr txBox="1"/>
            <p:nvPr/>
          </p:nvSpPr>
          <p:spPr>
            <a:xfrm>
              <a:off x="4355976" y="1700808"/>
              <a:ext cx="877163" cy="1292662"/>
            </a:xfrm>
            <a:prstGeom prst="rect">
              <a:avLst/>
            </a:prstGeom>
            <a:noFill/>
          </p:spPr>
          <p:txBody>
            <a:bodyPr wrap="none" rtlCol="0">
              <a:spAutoFit/>
            </a:bodyPr>
            <a:lstStyle/>
            <a:p>
              <a:pPr algn="ctr"/>
              <a:r>
                <a:rPr lang="zh-TW" altLang="en-US" sz="5400" dirty="0">
                  <a:solidFill>
                    <a:srgbClr val="FF0000"/>
                  </a:solidFill>
                  <a:effectLst/>
                  <a:latin typeface="SimHei" panose="02010609060101010101" pitchFamily="49" charset="-122"/>
                  <a:ea typeface="SimHei" panose="02010609060101010101" pitchFamily="49" charset="-122"/>
                </a:rPr>
                <a:t>愛</a:t>
              </a:r>
              <a:endParaRPr lang="en-CA" sz="6600" dirty="0">
                <a:solidFill>
                  <a:srgbClr val="FF0000"/>
                </a:solidFill>
                <a:effectLst/>
                <a:latin typeface="SimHei" panose="02010609060101010101" pitchFamily="49" charset="-122"/>
                <a:ea typeface="SimHei" panose="02010609060101010101" pitchFamily="49" charset="-122"/>
              </a:endParaRPr>
            </a:p>
            <a:p>
              <a:pPr algn="ctr"/>
              <a:r>
                <a:rPr lang="en-CA" dirty="0">
                  <a:solidFill>
                    <a:srgbClr val="FF0000"/>
                  </a:solidFill>
                </a:rPr>
                <a:t>love</a:t>
              </a:r>
            </a:p>
          </p:txBody>
        </p:sp>
        <p:sp>
          <p:nvSpPr>
            <p:cNvPr id="5" name="TextBox 4">
              <a:extLst>
                <a:ext uri="{FF2B5EF4-FFF2-40B4-BE49-F238E27FC236}">
                  <a16:creationId xmlns:a16="http://schemas.microsoft.com/office/drawing/2014/main" id="{FCABFD99-5425-4404-933A-15C84E99B81E}"/>
                </a:ext>
              </a:extLst>
            </p:cNvPr>
            <p:cNvSpPr txBox="1"/>
            <p:nvPr/>
          </p:nvSpPr>
          <p:spPr>
            <a:xfrm>
              <a:off x="4355976" y="3284984"/>
              <a:ext cx="902811" cy="1292662"/>
            </a:xfrm>
            <a:prstGeom prst="rect">
              <a:avLst/>
            </a:prstGeom>
            <a:noFill/>
          </p:spPr>
          <p:txBody>
            <a:bodyPr wrap="none" rtlCol="0">
              <a:spAutoFit/>
            </a:bodyPr>
            <a:lstStyle/>
            <a:p>
              <a:pPr algn="ctr"/>
              <a:r>
                <a:rPr lang="zh-TW" altLang="en-US" sz="5400" dirty="0">
                  <a:solidFill>
                    <a:srgbClr val="0000CC"/>
                  </a:solidFill>
                  <a:effectLst/>
                  <a:latin typeface="SimHei" panose="02010609060101010101" pitchFamily="49" charset="-122"/>
                  <a:ea typeface="SimHei" panose="02010609060101010101" pitchFamily="49" charset="-122"/>
                </a:rPr>
                <a:t>孝</a:t>
              </a:r>
              <a:endParaRPr lang="en-CA" sz="6600" dirty="0">
                <a:solidFill>
                  <a:srgbClr val="0000CC"/>
                </a:solidFill>
                <a:effectLst/>
                <a:latin typeface="SimHei" panose="02010609060101010101" pitchFamily="49" charset="-122"/>
                <a:ea typeface="SimHei" panose="02010609060101010101" pitchFamily="49" charset="-122"/>
              </a:endParaRPr>
            </a:p>
            <a:p>
              <a:pPr algn="ctr"/>
              <a:r>
                <a:rPr lang="en-CA" dirty="0">
                  <a:solidFill>
                    <a:srgbClr val="0000CC"/>
                  </a:solidFill>
                </a:rPr>
                <a:t>honor</a:t>
              </a:r>
            </a:p>
          </p:txBody>
        </p:sp>
        <p:pic>
          <p:nvPicPr>
            <p:cNvPr id="6" name="Picture 5">
              <a:extLst>
                <a:ext uri="{FF2B5EF4-FFF2-40B4-BE49-F238E27FC236}">
                  <a16:creationId xmlns:a16="http://schemas.microsoft.com/office/drawing/2014/main" id="{6013BE5D-E333-4DE2-B121-6BE403B79014}"/>
                </a:ext>
              </a:extLst>
            </p:cNvPr>
            <p:cNvPicPr>
              <a:picLocks noChangeAspect="1"/>
            </p:cNvPicPr>
            <p:nvPr/>
          </p:nvPicPr>
          <p:blipFill>
            <a:blip r:embed="rId2"/>
            <a:stretch>
              <a:fillRect/>
            </a:stretch>
          </p:blipFill>
          <p:spPr>
            <a:xfrm>
              <a:off x="539552" y="1916832"/>
              <a:ext cx="3375974" cy="2852936"/>
            </a:xfrm>
            <a:prstGeom prst="rect">
              <a:avLst/>
            </a:prstGeom>
          </p:spPr>
        </p:pic>
        <p:pic>
          <p:nvPicPr>
            <p:cNvPr id="7" name="Picture 6">
              <a:extLst>
                <a:ext uri="{FF2B5EF4-FFF2-40B4-BE49-F238E27FC236}">
                  <a16:creationId xmlns:a16="http://schemas.microsoft.com/office/drawing/2014/main" id="{50758E50-7ED0-48BC-800F-03B0BE9640ED}"/>
                </a:ext>
              </a:extLst>
            </p:cNvPr>
            <p:cNvPicPr>
              <a:picLocks noChangeAspect="1"/>
            </p:cNvPicPr>
            <p:nvPr/>
          </p:nvPicPr>
          <p:blipFill>
            <a:blip r:embed="rId3"/>
            <a:stretch>
              <a:fillRect/>
            </a:stretch>
          </p:blipFill>
          <p:spPr>
            <a:xfrm>
              <a:off x="5351109" y="1988840"/>
              <a:ext cx="3672408" cy="2448272"/>
            </a:xfrm>
            <a:prstGeom prst="rect">
              <a:avLst/>
            </a:prstGeom>
          </p:spPr>
        </p:pic>
      </p:grpSp>
      <p:sp>
        <p:nvSpPr>
          <p:cNvPr id="10" name="TextBox 9">
            <a:extLst>
              <a:ext uri="{FF2B5EF4-FFF2-40B4-BE49-F238E27FC236}">
                <a16:creationId xmlns:a16="http://schemas.microsoft.com/office/drawing/2014/main" id="{DBCAFA6C-4BE8-4260-8422-F89FA0F1F9E1}"/>
              </a:ext>
            </a:extLst>
          </p:cNvPr>
          <p:cNvSpPr txBox="1"/>
          <p:nvPr/>
        </p:nvSpPr>
        <p:spPr>
          <a:xfrm>
            <a:off x="611560" y="4941168"/>
            <a:ext cx="8195933" cy="1200329"/>
          </a:xfrm>
          <a:prstGeom prst="rect">
            <a:avLst/>
          </a:prstGeom>
          <a:noFill/>
        </p:spPr>
        <p:txBody>
          <a:bodyPr wrap="square" rtlCol="0">
            <a:spAutoFit/>
          </a:bodyPr>
          <a:lstStyle/>
          <a:p>
            <a:pPr algn="ctr"/>
            <a:r>
              <a:rPr lang="en-CA" sz="3600" dirty="0"/>
              <a:t>The Loving Father &amp; His Rebellious Son</a:t>
            </a:r>
          </a:p>
          <a:p>
            <a:pPr algn="ctr"/>
            <a:r>
              <a:rPr lang="en-CA" sz="3600" dirty="0"/>
              <a:t>A Parable of Jesus </a:t>
            </a:r>
          </a:p>
        </p:txBody>
      </p:sp>
      <p:pic>
        <p:nvPicPr>
          <p:cNvPr id="11" name="Picture 4" descr="What if the Prodigal Son met the Older Brother First? | by Mallory Smyth |  Medium">
            <a:extLst>
              <a:ext uri="{FF2B5EF4-FFF2-40B4-BE49-F238E27FC236}">
                <a16:creationId xmlns:a16="http://schemas.microsoft.com/office/drawing/2014/main" id="{0583F15F-3A0F-441B-9E17-84BBE9C287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175" y="1940900"/>
            <a:ext cx="3375974" cy="282886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Link to Audio for the Loving Father">
            <a:hlinkClick r:id="rId5" action="ppaction://hlinkfile"/>
            <a:extLst>
              <a:ext uri="{FF2B5EF4-FFF2-40B4-BE49-F238E27FC236}">
                <a16:creationId xmlns:a16="http://schemas.microsoft.com/office/drawing/2014/main" id="{22414C51-7E3C-4E88-8AEA-544EF222248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620602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092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A931E63-1017-477C-83A8-5696E5B2A71E}"/>
              </a:ext>
            </a:extLst>
          </p:cNvPr>
          <p:cNvGrpSpPr/>
          <p:nvPr/>
        </p:nvGrpSpPr>
        <p:grpSpPr>
          <a:xfrm>
            <a:off x="539552" y="260648"/>
            <a:ext cx="8483965" cy="4509120"/>
            <a:chOff x="539552" y="260648"/>
            <a:chExt cx="8483965" cy="4509120"/>
          </a:xfrm>
        </p:grpSpPr>
        <p:sp>
          <p:nvSpPr>
            <p:cNvPr id="2" name="TextBox 1">
              <a:extLst>
                <a:ext uri="{FF2B5EF4-FFF2-40B4-BE49-F238E27FC236}">
                  <a16:creationId xmlns:a16="http://schemas.microsoft.com/office/drawing/2014/main" id="{1EF05C2F-492E-4C0C-8D88-23DC4750441E}"/>
                </a:ext>
              </a:extLst>
            </p:cNvPr>
            <p:cNvSpPr txBox="1"/>
            <p:nvPr/>
          </p:nvSpPr>
          <p:spPr>
            <a:xfrm>
              <a:off x="1619672" y="260648"/>
              <a:ext cx="1635384" cy="1292662"/>
            </a:xfrm>
            <a:prstGeom prst="rect">
              <a:avLst/>
            </a:prstGeom>
            <a:noFill/>
          </p:spPr>
          <p:txBody>
            <a:bodyPr wrap="none" rtlCol="0">
              <a:spAutoFit/>
            </a:bodyPr>
            <a:lstStyle/>
            <a:p>
              <a:pPr algn="ctr"/>
              <a:r>
                <a:rPr lang="zh-TW" sz="5400" dirty="0">
                  <a:effectLst/>
                  <a:latin typeface="SimHei" panose="02010609060101010101" pitchFamily="49" charset="-122"/>
                  <a:ea typeface="SimHei" panose="02010609060101010101" pitchFamily="49" charset="-122"/>
                </a:rPr>
                <a:t>關系</a:t>
              </a:r>
              <a:endParaRPr lang="en-CA" sz="6600" dirty="0">
                <a:effectLst/>
                <a:latin typeface="SimHei" panose="02010609060101010101" pitchFamily="49" charset="-122"/>
                <a:ea typeface="SimHei" panose="02010609060101010101" pitchFamily="49" charset="-122"/>
              </a:endParaRPr>
            </a:p>
            <a:p>
              <a:pPr algn="ctr"/>
              <a:r>
                <a:rPr lang="en-CA" dirty="0"/>
                <a:t>relationship</a:t>
              </a:r>
            </a:p>
          </p:txBody>
        </p:sp>
        <p:sp>
          <p:nvSpPr>
            <p:cNvPr id="3" name="TextBox 2">
              <a:extLst>
                <a:ext uri="{FF2B5EF4-FFF2-40B4-BE49-F238E27FC236}">
                  <a16:creationId xmlns:a16="http://schemas.microsoft.com/office/drawing/2014/main" id="{A3F4DE26-4B66-46BA-9ACC-D17F49191BA0}"/>
                </a:ext>
              </a:extLst>
            </p:cNvPr>
            <p:cNvSpPr txBox="1"/>
            <p:nvPr/>
          </p:nvSpPr>
          <p:spPr>
            <a:xfrm>
              <a:off x="6739498" y="260648"/>
              <a:ext cx="1569660" cy="1292662"/>
            </a:xfrm>
            <a:prstGeom prst="rect">
              <a:avLst/>
            </a:prstGeom>
            <a:noFill/>
          </p:spPr>
          <p:txBody>
            <a:bodyPr wrap="none" rtlCol="0">
              <a:spAutoFit/>
            </a:bodyPr>
            <a:lstStyle/>
            <a:p>
              <a:pPr algn="ctr"/>
              <a:r>
                <a:rPr lang="zh-TW" altLang="en-US" sz="5400" dirty="0">
                  <a:effectLst/>
                  <a:latin typeface="SimHei" panose="02010609060101010101" pitchFamily="49" charset="-122"/>
                  <a:ea typeface="SimHei" panose="02010609060101010101" pitchFamily="49" charset="-122"/>
                </a:rPr>
                <a:t>距離</a:t>
              </a:r>
              <a:endParaRPr lang="en-CA" sz="6600" dirty="0">
                <a:effectLst/>
                <a:latin typeface="SimHei" panose="02010609060101010101" pitchFamily="49" charset="-122"/>
                <a:ea typeface="SimHei" panose="02010609060101010101" pitchFamily="49" charset="-122"/>
              </a:endParaRPr>
            </a:p>
            <a:p>
              <a:pPr algn="ctr"/>
              <a:r>
                <a:rPr lang="en-CA" dirty="0"/>
                <a:t>separation</a:t>
              </a:r>
            </a:p>
          </p:txBody>
        </p:sp>
        <p:sp>
          <p:nvSpPr>
            <p:cNvPr id="4" name="TextBox 3">
              <a:extLst>
                <a:ext uri="{FF2B5EF4-FFF2-40B4-BE49-F238E27FC236}">
                  <a16:creationId xmlns:a16="http://schemas.microsoft.com/office/drawing/2014/main" id="{80B62F04-D4DB-4C3F-8F64-0B774F6D5349}"/>
                </a:ext>
              </a:extLst>
            </p:cNvPr>
            <p:cNvSpPr txBox="1"/>
            <p:nvPr/>
          </p:nvSpPr>
          <p:spPr>
            <a:xfrm>
              <a:off x="4355976" y="1700808"/>
              <a:ext cx="877163" cy="1292662"/>
            </a:xfrm>
            <a:prstGeom prst="rect">
              <a:avLst/>
            </a:prstGeom>
            <a:noFill/>
          </p:spPr>
          <p:txBody>
            <a:bodyPr wrap="none" rtlCol="0">
              <a:spAutoFit/>
            </a:bodyPr>
            <a:lstStyle/>
            <a:p>
              <a:pPr algn="ctr"/>
              <a:r>
                <a:rPr lang="zh-TW" altLang="en-US" sz="5400" dirty="0">
                  <a:solidFill>
                    <a:srgbClr val="FF0000"/>
                  </a:solidFill>
                  <a:effectLst/>
                  <a:latin typeface="SimHei" panose="02010609060101010101" pitchFamily="49" charset="-122"/>
                  <a:ea typeface="SimHei" panose="02010609060101010101" pitchFamily="49" charset="-122"/>
                </a:rPr>
                <a:t>愛</a:t>
              </a:r>
              <a:endParaRPr lang="en-CA" sz="6600" dirty="0">
                <a:solidFill>
                  <a:srgbClr val="FF0000"/>
                </a:solidFill>
                <a:effectLst/>
                <a:latin typeface="SimHei" panose="02010609060101010101" pitchFamily="49" charset="-122"/>
                <a:ea typeface="SimHei" panose="02010609060101010101" pitchFamily="49" charset="-122"/>
              </a:endParaRPr>
            </a:p>
            <a:p>
              <a:pPr algn="ctr"/>
              <a:r>
                <a:rPr lang="en-CA" dirty="0">
                  <a:solidFill>
                    <a:srgbClr val="FF0000"/>
                  </a:solidFill>
                </a:rPr>
                <a:t>love</a:t>
              </a:r>
            </a:p>
          </p:txBody>
        </p:sp>
        <p:sp>
          <p:nvSpPr>
            <p:cNvPr id="5" name="TextBox 4">
              <a:extLst>
                <a:ext uri="{FF2B5EF4-FFF2-40B4-BE49-F238E27FC236}">
                  <a16:creationId xmlns:a16="http://schemas.microsoft.com/office/drawing/2014/main" id="{FCABFD99-5425-4404-933A-15C84E99B81E}"/>
                </a:ext>
              </a:extLst>
            </p:cNvPr>
            <p:cNvSpPr txBox="1"/>
            <p:nvPr/>
          </p:nvSpPr>
          <p:spPr>
            <a:xfrm>
              <a:off x="4355976" y="3284984"/>
              <a:ext cx="902811" cy="1292662"/>
            </a:xfrm>
            <a:prstGeom prst="rect">
              <a:avLst/>
            </a:prstGeom>
            <a:noFill/>
          </p:spPr>
          <p:txBody>
            <a:bodyPr wrap="none" rtlCol="0">
              <a:spAutoFit/>
            </a:bodyPr>
            <a:lstStyle/>
            <a:p>
              <a:pPr algn="ctr"/>
              <a:r>
                <a:rPr lang="zh-TW" altLang="en-US" sz="5400" dirty="0">
                  <a:solidFill>
                    <a:srgbClr val="0000CC"/>
                  </a:solidFill>
                  <a:effectLst/>
                  <a:latin typeface="SimHei" panose="02010609060101010101" pitchFamily="49" charset="-122"/>
                  <a:ea typeface="SimHei" panose="02010609060101010101" pitchFamily="49" charset="-122"/>
                </a:rPr>
                <a:t>孝</a:t>
              </a:r>
              <a:endParaRPr lang="en-CA" sz="6600" dirty="0">
                <a:solidFill>
                  <a:srgbClr val="0000CC"/>
                </a:solidFill>
                <a:effectLst/>
                <a:latin typeface="SimHei" panose="02010609060101010101" pitchFamily="49" charset="-122"/>
                <a:ea typeface="SimHei" panose="02010609060101010101" pitchFamily="49" charset="-122"/>
              </a:endParaRPr>
            </a:p>
            <a:p>
              <a:pPr algn="ctr"/>
              <a:r>
                <a:rPr lang="en-CA" dirty="0">
                  <a:solidFill>
                    <a:srgbClr val="0000CC"/>
                  </a:solidFill>
                </a:rPr>
                <a:t>honor</a:t>
              </a:r>
            </a:p>
          </p:txBody>
        </p:sp>
        <p:pic>
          <p:nvPicPr>
            <p:cNvPr id="6" name="Picture 5">
              <a:extLst>
                <a:ext uri="{FF2B5EF4-FFF2-40B4-BE49-F238E27FC236}">
                  <a16:creationId xmlns:a16="http://schemas.microsoft.com/office/drawing/2014/main" id="{6013BE5D-E333-4DE2-B121-6BE403B79014}"/>
                </a:ext>
              </a:extLst>
            </p:cNvPr>
            <p:cNvPicPr>
              <a:picLocks noChangeAspect="1"/>
            </p:cNvPicPr>
            <p:nvPr/>
          </p:nvPicPr>
          <p:blipFill>
            <a:blip r:embed="rId2"/>
            <a:stretch>
              <a:fillRect/>
            </a:stretch>
          </p:blipFill>
          <p:spPr>
            <a:xfrm>
              <a:off x="539552" y="1916832"/>
              <a:ext cx="3375974" cy="2852936"/>
            </a:xfrm>
            <a:prstGeom prst="rect">
              <a:avLst/>
            </a:prstGeom>
          </p:spPr>
        </p:pic>
        <p:pic>
          <p:nvPicPr>
            <p:cNvPr id="7" name="Picture 6">
              <a:extLst>
                <a:ext uri="{FF2B5EF4-FFF2-40B4-BE49-F238E27FC236}">
                  <a16:creationId xmlns:a16="http://schemas.microsoft.com/office/drawing/2014/main" id="{50758E50-7ED0-48BC-800F-03B0BE9640ED}"/>
                </a:ext>
              </a:extLst>
            </p:cNvPr>
            <p:cNvPicPr>
              <a:picLocks noChangeAspect="1"/>
            </p:cNvPicPr>
            <p:nvPr/>
          </p:nvPicPr>
          <p:blipFill>
            <a:blip r:embed="rId3"/>
            <a:stretch>
              <a:fillRect/>
            </a:stretch>
          </p:blipFill>
          <p:spPr>
            <a:xfrm>
              <a:off x="5351109" y="1988840"/>
              <a:ext cx="3672408" cy="2448272"/>
            </a:xfrm>
            <a:prstGeom prst="rect">
              <a:avLst/>
            </a:prstGeom>
          </p:spPr>
        </p:pic>
      </p:grpSp>
      <p:sp>
        <p:nvSpPr>
          <p:cNvPr id="10" name="TextBox 9">
            <a:extLst>
              <a:ext uri="{FF2B5EF4-FFF2-40B4-BE49-F238E27FC236}">
                <a16:creationId xmlns:a16="http://schemas.microsoft.com/office/drawing/2014/main" id="{DBCAFA6C-4BE8-4260-8422-F89FA0F1F9E1}"/>
              </a:ext>
            </a:extLst>
          </p:cNvPr>
          <p:cNvSpPr txBox="1"/>
          <p:nvPr/>
        </p:nvSpPr>
        <p:spPr>
          <a:xfrm>
            <a:off x="611560" y="5086925"/>
            <a:ext cx="8195933" cy="646331"/>
          </a:xfrm>
          <a:prstGeom prst="rect">
            <a:avLst/>
          </a:prstGeom>
          <a:noFill/>
        </p:spPr>
        <p:txBody>
          <a:bodyPr wrap="square" rtlCol="0">
            <a:spAutoFit/>
          </a:bodyPr>
          <a:lstStyle/>
          <a:p>
            <a:pPr algn="ctr"/>
            <a:r>
              <a:rPr lang="zh-TW" altLang="en-US" sz="3600" b="1" dirty="0">
                <a:solidFill>
                  <a:srgbClr val="C00000"/>
                </a:solidFill>
                <a:ea typeface="新細明體" panose="02020500000000000000" pitchFamily="18" charset="-120"/>
              </a:rPr>
              <a:t>四個字 </a:t>
            </a:r>
            <a:r>
              <a:rPr lang="en-CA" altLang="zh-TW" sz="3600" b="1" dirty="0">
                <a:solidFill>
                  <a:srgbClr val="C00000"/>
                </a:solidFill>
                <a:ea typeface="新細明體" panose="02020500000000000000" pitchFamily="18" charset="-120"/>
              </a:rPr>
              <a:t>4 Words</a:t>
            </a:r>
            <a:endParaRPr lang="en-CA" sz="3600" dirty="0">
              <a:solidFill>
                <a:srgbClr val="C00000"/>
              </a:solidFill>
            </a:endParaRPr>
          </a:p>
        </p:txBody>
      </p:sp>
      <p:pic>
        <p:nvPicPr>
          <p:cNvPr id="11" name="Picture 4" descr="What if the Prodigal Son met the Older Brother First? | by Mallory Smyth |  Medium">
            <a:extLst>
              <a:ext uri="{FF2B5EF4-FFF2-40B4-BE49-F238E27FC236}">
                <a16:creationId xmlns:a16="http://schemas.microsoft.com/office/drawing/2014/main" id="{0583F15F-3A0F-441B-9E17-84BBE9C287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175" y="1940900"/>
            <a:ext cx="3375974" cy="282886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Link to Audio for next 4 slides">
            <a:hlinkClick r:id="rId5" action="ppaction://hlinkfile"/>
            <a:extLst>
              <a:ext uri="{FF2B5EF4-FFF2-40B4-BE49-F238E27FC236}">
                <a16:creationId xmlns:a16="http://schemas.microsoft.com/office/drawing/2014/main" id="{70A728BA-6215-4B4A-92C2-0397244F581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620602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7110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96F9B-5F35-9BA8-2CA1-8DFACB0ED2B7}"/>
              </a:ext>
            </a:extLst>
          </p:cNvPr>
          <p:cNvSpPr>
            <a:spLocks noGrp="1"/>
          </p:cNvSpPr>
          <p:nvPr>
            <p:ph type="title"/>
          </p:nvPr>
        </p:nvSpPr>
        <p:spPr/>
        <p:txBody>
          <a:bodyPr/>
          <a:lstStyle/>
          <a:p>
            <a:r>
              <a:rPr lang="en-CA" dirty="0"/>
              <a:t>World View </a:t>
            </a:r>
            <a:r>
              <a:rPr lang="en-CA" dirty="0">
                <a:sym typeface="Wingdings" panose="05000000000000000000" pitchFamily="2" charset="2"/>
              </a:rPr>
              <a:t> </a:t>
            </a:r>
            <a:endParaRPr lang="en-CA" dirty="0"/>
          </a:p>
        </p:txBody>
      </p:sp>
      <p:sp>
        <p:nvSpPr>
          <p:cNvPr id="3" name="Content Placeholder 2">
            <a:extLst>
              <a:ext uri="{FF2B5EF4-FFF2-40B4-BE49-F238E27FC236}">
                <a16:creationId xmlns:a16="http://schemas.microsoft.com/office/drawing/2014/main" id="{1FA28452-73AF-E962-B1F6-8435774D139F}"/>
              </a:ext>
            </a:extLst>
          </p:cNvPr>
          <p:cNvSpPr>
            <a:spLocks noGrp="1"/>
          </p:cNvSpPr>
          <p:nvPr>
            <p:ph sz="half" idx="1"/>
          </p:nvPr>
        </p:nvSpPr>
        <p:spPr/>
        <p:txBody>
          <a:bodyPr>
            <a:normAutofit/>
          </a:bodyPr>
          <a:lstStyle/>
          <a:p>
            <a:r>
              <a:rPr lang="en-CA" dirty="0"/>
              <a:t>God desires to communicate with man (</a:t>
            </a:r>
            <a:r>
              <a:rPr lang="zh-TW" altLang="en-US" dirty="0"/>
              <a:t>理所當然</a:t>
            </a:r>
            <a:r>
              <a:rPr lang="en-CA" dirty="0"/>
              <a:t>)</a:t>
            </a:r>
          </a:p>
          <a:p>
            <a:r>
              <a:rPr lang="en-CA" dirty="0"/>
              <a:t>Man’s failure breaks the relationship.</a:t>
            </a:r>
          </a:p>
          <a:p>
            <a:r>
              <a:rPr lang="en-CA" dirty="0"/>
              <a:t>Jesus’s </a:t>
            </a:r>
            <a:r>
              <a:rPr lang="en-CA" dirty="0" err="1"/>
              <a:t>death</a:t>
            </a:r>
            <a:r>
              <a:rPr lang="en-CA" dirty="0" err="1">
                <a:sym typeface="Wingdings" panose="05000000000000000000" pitchFamily="2" charset="2"/>
              </a:rPr>
              <a:t></a:t>
            </a:r>
            <a:r>
              <a:rPr lang="en-CA" dirty="0" err="1"/>
              <a:t>You</a:t>
            </a:r>
            <a:r>
              <a:rPr lang="en-CA" dirty="0"/>
              <a:t> can be forgiven</a:t>
            </a:r>
          </a:p>
          <a:p>
            <a:r>
              <a:rPr lang="en-CA" dirty="0"/>
              <a:t>decide to come home? </a:t>
            </a:r>
          </a:p>
          <a:p>
            <a:r>
              <a:rPr lang="en-CA" dirty="0"/>
              <a:t>Father will welcome</a:t>
            </a:r>
          </a:p>
        </p:txBody>
      </p:sp>
      <p:pic>
        <p:nvPicPr>
          <p:cNvPr id="10" name="Content Placeholder 9" descr="Diagram&#10;&#10;Description automatically generated">
            <a:extLst>
              <a:ext uri="{FF2B5EF4-FFF2-40B4-BE49-F238E27FC236}">
                <a16:creationId xmlns:a16="http://schemas.microsoft.com/office/drawing/2014/main" id="{48D7C99B-C380-5301-7518-96BD6ACE81A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19455" y="1995255"/>
            <a:ext cx="3324689" cy="3324689"/>
          </a:xfrm>
        </p:spPr>
      </p:pic>
    </p:spTree>
    <p:extLst>
      <p:ext uri="{BB962C8B-B14F-4D97-AF65-F5344CB8AC3E}">
        <p14:creationId xmlns:p14="http://schemas.microsoft.com/office/powerpoint/2010/main" val="410919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EDA91C-31E8-4A13-FF37-ED8D9DED8362}"/>
              </a:ext>
            </a:extLst>
          </p:cNvPr>
          <p:cNvSpPr>
            <a:spLocks noGrp="1"/>
          </p:cNvSpPr>
          <p:nvPr>
            <p:ph type="title"/>
          </p:nvPr>
        </p:nvSpPr>
        <p:spPr/>
        <p:txBody>
          <a:bodyPr/>
          <a:lstStyle/>
          <a:p>
            <a:r>
              <a:rPr lang="en-CA" dirty="0"/>
              <a:t>Jesus Gave a Story to Illustrate</a:t>
            </a:r>
          </a:p>
        </p:txBody>
      </p:sp>
      <p:pic>
        <p:nvPicPr>
          <p:cNvPr id="7" name="Content Placeholder 19" descr="A red sign with white letters&#10;&#10;Description automatically generated with low confidence">
            <a:hlinkClick r:id="rId2" tooltip="The Prodical Son"/>
            <a:extLst>
              <a:ext uri="{FF2B5EF4-FFF2-40B4-BE49-F238E27FC236}">
                <a16:creationId xmlns:a16="http://schemas.microsoft.com/office/drawing/2014/main" id="{9E03CEA5-C1E4-561A-BB04-A7F6829DBF2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bwMode="auto">
          <a:xfrm>
            <a:off x="3739960" y="3429000"/>
            <a:ext cx="1664079" cy="685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descr="Icon&#10;&#10;Description automatically generated">
            <a:hlinkClick r:id="rId4"/>
            <a:extLst>
              <a:ext uri="{FF2B5EF4-FFF2-40B4-BE49-F238E27FC236}">
                <a16:creationId xmlns:a16="http://schemas.microsoft.com/office/drawing/2014/main" id="{6539FCA8-D1B1-D226-FF25-B44E4D8D64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5656" y="1200361"/>
            <a:ext cx="1152128" cy="1152128"/>
          </a:xfrm>
          <a:prstGeom prst="rect">
            <a:avLst/>
          </a:prstGeom>
        </p:spPr>
      </p:pic>
      <p:pic>
        <p:nvPicPr>
          <p:cNvPr id="10" name="Content Placeholder 19" descr="A red sign with white letters&#10;&#10;Description automatically generated with low confidence">
            <a:hlinkClick r:id="rId6" tooltip="Two Sons"/>
            <a:extLst>
              <a:ext uri="{FF2B5EF4-FFF2-40B4-BE49-F238E27FC236}">
                <a16:creationId xmlns:a16="http://schemas.microsoft.com/office/drawing/2014/main" id="{4D70C951-451D-A2EE-C887-4FCD332A43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300192" y="5445224"/>
            <a:ext cx="1664079" cy="685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8429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21783-4784-664E-3295-1A9EB516E261}"/>
              </a:ext>
            </a:extLst>
          </p:cNvPr>
          <p:cNvSpPr>
            <a:spLocks noGrp="1"/>
          </p:cNvSpPr>
          <p:nvPr>
            <p:ph type="title"/>
          </p:nvPr>
        </p:nvSpPr>
        <p:spPr/>
        <p:txBody>
          <a:bodyPr/>
          <a:lstStyle/>
          <a:p>
            <a:r>
              <a:rPr lang="en-CA" dirty="0"/>
              <a:t>Important info for exam/sim</a:t>
            </a:r>
          </a:p>
        </p:txBody>
      </p:sp>
      <p:sp>
        <p:nvSpPr>
          <p:cNvPr id="3" name="Content Placeholder 2">
            <a:extLst>
              <a:ext uri="{FF2B5EF4-FFF2-40B4-BE49-F238E27FC236}">
                <a16:creationId xmlns:a16="http://schemas.microsoft.com/office/drawing/2014/main" id="{5A403E46-ED6C-6C19-7D0F-646D0492757A}"/>
              </a:ext>
            </a:extLst>
          </p:cNvPr>
          <p:cNvSpPr>
            <a:spLocks noGrp="1"/>
          </p:cNvSpPr>
          <p:nvPr>
            <p:ph idx="1"/>
          </p:nvPr>
        </p:nvSpPr>
        <p:spPr/>
        <p:txBody>
          <a:bodyPr/>
          <a:lstStyle/>
          <a:p>
            <a:r>
              <a:rPr lang="en-CA" dirty="0"/>
              <a:t>Over to Prof Chung, Ravi, Tinny, Joseph…</a:t>
            </a:r>
          </a:p>
        </p:txBody>
      </p:sp>
    </p:spTree>
    <p:extLst>
      <p:ext uri="{BB962C8B-B14F-4D97-AF65-F5344CB8AC3E}">
        <p14:creationId xmlns:p14="http://schemas.microsoft.com/office/powerpoint/2010/main" val="4127838784"/>
      </p:ext>
    </p:extLst>
  </p:cSld>
  <p:clrMapOvr>
    <a:masterClrMapping/>
  </p:clrMapOvr>
</p:sld>
</file>

<file path=ppt/theme/theme1.xml><?xml version="1.0" encoding="utf-8"?>
<a:theme xmlns:a="http://schemas.openxmlformats.org/drawingml/2006/main" name="ecp1026.pot">
  <a:themeElements>
    <a:clrScheme name="Custom 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FF0000"/>
      </a:folHlink>
    </a:clrScheme>
    <a:fontScheme name="ecp1026.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p1026.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p1026.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p1026.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p1026.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p1026.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p1026.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98442984-D725-439C-A38C-54F548B71A40}" vid="{0E9360F9-12CD-4775-8ECA-46332A8C8D98}"/>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basic</Template>
  <TotalTime>961</TotalTime>
  <Words>1030</Words>
  <Application>Microsoft Office PowerPoint</Application>
  <PresentationFormat>On-screen Show (4:3)</PresentationFormat>
  <Paragraphs>154</Paragraphs>
  <Slides>16</Slides>
  <Notes>5</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1" baseType="lpstr">
      <vt:lpstr>SimHei</vt:lpstr>
      <vt:lpstr>Times New Roman</vt:lpstr>
      <vt:lpstr>Arial</vt:lpstr>
      <vt:lpstr>ecp1026.pot</vt:lpstr>
      <vt:lpstr>CorelDRAW</vt:lpstr>
      <vt:lpstr>15 Final Review</vt:lpstr>
      <vt:lpstr>First, your feedback please</vt:lpstr>
      <vt:lpstr>An Overview of Concepts</vt:lpstr>
      <vt:lpstr>Object  Image</vt:lpstr>
      <vt:lpstr>Object  Image</vt:lpstr>
      <vt:lpstr>Physical is Image of Spiritual</vt:lpstr>
      <vt:lpstr>Parallels 創造的鏡子</vt:lpstr>
      <vt:lpstr>關系 Relationship</vt:lpstr>
      <vt:lpstr>慈愛 Love</vt:lpstr>
      <vt:lpstr>Filial Piety孝順</vt:lpstr>
      <vt:lpstr>PowerPoint Presentation</vt:lpstr>
      <vt:lpstr>PowerPoint Presentation</vt:lpstr>
      <vt:lpstr>PowerPoint Presentation</vt:lpstr>
      <vt:lpstr>World View  </vt:lpstr>
      <vt:lpstr>Jesus Gave a Story to Illustrate</vt:lpstr>
      <vt:lpstr>Important info for exam/sim</vt:lpstr>
    </vt:vector>
  </TitlesOfParts>
  <Company/>
  <LinksUpToDate>false</LinksUpToDate>
  <SharedDoc>false</SharedDoc>
  <HyperlinkBase>http://rc.xiaotu.com/extra/090729.pps</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Bible※ (聖經)</dc:title>
  <dc:subject>Research Communication</dc:subject>
  <dc:creator>yzumicroPL</dc:creator>
  <cp:lastModifiedBy>Jonathon David White</cp:lastModifiedBy>
  <cp:revision>80</cp:revision>
  <cp:lastPrinted>2001-10-23T02:48:11Z</cp:lastPrinted>
  <dcterms:created xsi:type="dcterms:W3CDTF">2019-10-17T14:52:24Z</dcterms:created>
  <dcterms:modified xsi:type="dcterms:W3CDTF">2022-06-10T03:30:15Z</dcterms:modified>
  <cp:category>Classics and Western Civilization</cp:category>
</cp:coreProperties>
</file>