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50" r:id="rId1"/>
    <p:sldMasterId id="2147483663" r:id="rId2"/>
    <p:sldMasterId id="2147483665" r:id="rId3"/>
    <p:sldMasterId id="2147483669" r:id="rId4"/>
    <p:sldMasterId id="2147483671" r:id="rId5"/>
    <p:sldMasterId id="2147483673" r:id="rId6"/>
  </p:sldMasterIdLst>
  <p:notesMasterIdLst>
    <p:notesMasterId r:id="rId26"/>
  </p:notesMasterIdLst>
  <p:handoutMasterIdLst>
    <p:handoutMasterId r:id="rId27"/>
  </p:handoutMasterIdLst>
  <p:sldIdLst>
    <p:sldId id="262" r:id="rId7"/>
    <p:sldId id="263" r:id="rId8"/>
    <p:sldId id="264" r:id="rId9"/>
    <p:sldId id="265" r:id="rId10"/>
    <p:sldId id="266" r:id="rId11"/>
    <p:sldId id="267" r:id="rId12"/>
    <p:sldId id="258" r:id="rId13"/>
    <p:sldId id="259" r:id="rId14"/>
    <p:sldId id="278" r:id="rId15"/>
    <p:sldId id="260" r:id="rId16"/>
    <p:sldId id="261" r:id="rId17"/>
    <p:sldId id="268" r:id="rId18"/>
    <p:sldId id="269" r:id="rId19"/>
    <p:sldId id="270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661150" cy="9871075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標楷體" panose="03000509000000000000" pitchFamily="65" charset="-120"/>
      <p:regular r:id="rId32"/>
    </p:embeddedFont>
    <p:embeddedFont>
      <p:font typeface="新細明體" panose="02020500000000000000" pitchFamily="18" charset="-120"/>
      <p:regular r:id="rId3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thon David White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33"/>
    <a:srgbClr val="5F5F5F"/>
    <a:srgbClr val="FF5050"/>
    <a:srgbClr val="EAEAEA"/>
    <a:srgbClr val="DDDDDD"/>
    <a:srgbClr val="FF0000"/>
    <a:srgbClr val="80808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3705" autoAdjust="0"/>
  </p:normalViewPr>
  <p:slideViewPr>
    <p:cSldViewPr>
      <p:cViewPr varScale="1">
        <p:scale>
          <a:sx n="91" d="100"/>
          <a:sy n="91" d="100"/>
        </p:scale>
        <p:origin x="810" y="-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8key2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490BDA-7F73-4219-B50F-A50A25363EC6}" type="datetime2">
              <a:rPr lang="zh-TW" altLang="en-US"/>
              <a:pPr/>
              <a:t>2014年12月5日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1A1FE1-8CC0-401E-927E-6D78DD755EF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76983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8key2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CCAA8B-43C9-44D7-B0CD-C4617C627E05}" type="datetime2">
              <a:rPr lang="zh-TW" altLang="en-US"/>
              <a:pPr/>
              <a:t>2014年12月5日</a:t>
            </a:fld>
            <a:endParaRPr lang="en-US" altLang="zh-TW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A003E6-6761-459F-900C-30849B7EA7F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09860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8key2</a:t>
            </a: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F479D70-5F09-48F0-AC1D-7CF25ECD9B7A}" type="datetime2">
              <a:rPr lang="zh-TW" altLang="en-US"/>
              <a:pPr/>
              <a:t>2014年12月5日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18430D-2682-4C60-8DCF-24BFC3CC67E2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/>
              <a:t>Introduce the work you are doing last week and why you are doing it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015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8key2</a:t>
            </a: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EFD309D-BF3C-40BB-8DC0-59C1FB4B9960}" type="datetime2">
              <a:rPr lang="zh-TW" altLang="en-US"/>
              <a:pPr/>
              <a:t>2014年12月5日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1C232-5DD9-48EE-B7F2-7E4089CDA8FC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/>
              <a:t>Explain clearly (diagram) the experimental setup emphasizing changes from previous work.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7497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8key2</a:t>
            </a: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EFD309D-BF3C-40BB-8DC0-59C1FB4B9960}" type="datetime2">
              <a:rPr lang="zh-TW" altLang="en-US"/>
              <a:pPr/>
              <a:t>2014年12月5日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1C232-5DD9-48EE-B7F2-7E4089CDA8FC}" type="slidenum">
              <a:rPr lang="zh-TW" altLang="en-US"/>
              <a:pPr/>
              <a:t>9</a:t>
            </a:fld>
            <a:endParaRPr lang="en-US" altLang="zh-TW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/>
              <a:t>Explain clearly (diagram) the experimental setup emphasizing changes from previous work.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760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8key2</a:t>
            </a: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7BEBFC5-012F-453E-AB54-FEA456E38D2F}" type="datetime2">
              <a:rPr lang="zh-TW" altLang="en-US"/>
              <a:pPr/>
              <a:t>2014年12月5日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F4F48-F793-4C13-9486-C0598C8394EE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/>
              <a:t>Show figures and interpretation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7096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zh-TW" altLang="en-US"/>
              <a:t>8key2</a:t>
            </a: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7BEBFC5-012F-453E-AB54-FEA456E38D2F}" type="datetime2">
              <a:rPr lang="zh-TW" altLang="en-US"/>
              <a:pPr/>
              <a:t>2014年12月5日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zh-TW" altLang="en-US"/>
              <a:t>(c)2001, Jonathon David White</a:t>
            </a: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F4F48-F793-4C13-9486-C0598C8394EE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/>
              <a:t>Show figures and interpretation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7677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7" name="Title Placeholder 1"/>
          <p:cNvSpPr>
            <a:spLocks noGrp="1"/>
          </p:cNvSpPr>
          <p:nvPr>
            <p:ph type="ctrTitle"/>
          </p:nvPr>
        </p:nvSpPr>
        <p:spPr>
          <a:xfrm>
            <a:off x="0" y="2362200"/>
            <a:ext cx="9144000" cy="5762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189448" name="Text Placeholder 2"/>
          <p:cNvSpPr>
            <a:spLocks noGrp="1"/>
          </p:cNvSpPr>
          <p:nvPr>
            <p:ph type="subTitle" idx="1"/>
          </p:nvPr>
        </p:nvSpPr>
        <p:spPr>
          <a:xfrm>
            <a:off x="1295400" y="4149725"/>
            <a:ext cx="7553325" cy="1870075"/>
          </a:xfrm>
        </p:spPr>
        <p:txBody>
          <a:bodyPr/>
          <a:lstStyle>
            <a:lvl1pPr marL="0" indent="0" algn="r">
              <a:spcBef>
                <a:spcPct val="0"/>
              </a:spcBef>
              <a:buFontTx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1894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113" y="836613"/>
            <a:ext cx="6084887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2000">
                <a:latin typeface="+mj-lt"/>
                <a:ea typeface="新細明體" panose="02020500000000000000" pitchFamily="18" charset="-120"/>
              </a:defRPr>
            </a:lvl1pPr>
          </a:lstStyle>
          <a:p>
            <a:r>
              <a:rPr lang="en-US" altLang="zh-TW"/>
              <a:t>Type:[                       ]</a:t>
            </a:r>
          </a:p>
          <a:p>
            <a:r>
              <a:rPr lang="en-US" altLang="zh-TW"/>
              <a:t>Filename:[                       ]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89FA2BB-5587-4A94-A29C-D9055BB514F1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DAFAAF-8C22-447A-8BF2-95C8CB6C2F3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7344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151F28-E4F6-4613-B6EE-A16258B3C2D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848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08050"/>
            <a:ext cx="4495800" cy="5187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8050"/>
            <a:ext cx="4495800" cy="5187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65B4C2-219D-43AE-9D8E-C693DA7E77D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663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C35A0E-D2C1-40A1-A4AE-FDECA629FF8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991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81C9BA-8413-4A56-ACEF-E2C44F74CE6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4680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D1D5532-3E4E-437C-A69B-0D25365C623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434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95EBCA-EF2E-456D-9231-26B80625CCE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9057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89A74B-914E-415E-BD1C-2B96CBF7B5F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815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23C32E-8D11-4FA7-B6D3-F220F8589CF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577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2AD1B7-4406-419D-B057-FC36FAAF61C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7139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908050"/>
            <a:ext cx="9144000" cy="2517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578225"/>
            <a:ext cx="9144000" cy="2517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53400" y="6194425"/>
            <a:ext cx="990600" cy="663575"/>
          </a:xfrm>
        </p:spPr>
        <p:txBody>
          <a:bodyPr/>
          <a:lstStyle>
            <a:lvl1pPr>
              <a:defRPr/>
            </a:lvl1pPr>
          </a:lstStyle>
          <a:p>
            <a:fld id="{523A0342-F769-4207-8C3A-67633A4EA00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9823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5" y="776290"/>
            <a:ext cx="8062912" cy="1470025"/>
          </a:xfrm>
        </p:spPr>
        <p:txBody>
          <a:bodyPr>
            <a:normAutofit/>
          </a:bodyPr>
          <a:lstStyle>
            <a:lvl1pPr algn="r">
              <a:defRPr sz="44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5" y="2250280"/>
            <a:ext cx="8062912" cy="1752600"/>
          </a:xfrm>
        </p:spPr>
        <p:txBody>
          <a:bodyPr/>
          <a:lstStyle>
            <a:lvl1pPr marL="0" marR="36402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5022" indent="0" algn="ctr">
              <a:buNone/>
            </a:lvl2pPr>
            <a:lvl3pPr marL="910050" indent="0" algn="ctr">
              <a:buNone/>
            </a:lvl3pPr>
            <a:lvl4pPr marL="1365078" indent="0" algn="ctr">
              <a:buNone/>
            </a:lvl4pPr>
            <a:lvl5pPr marL="1820099" indent="0" algn="ctr">
              <a:buNone/>
            </a:lvl5pPr>
            <a:lvl6pPr marL="2275127" indent="0" algn="ctr">
              <a:buNone/>
            </a:lvl6pPr>
            <a:lvl7pPr marL="2730151" indent="0" algn="ctr">
              <a:buNone/>
            </a:lvl7pPr>
            <a:lvl8pPr marL="3185166" indent="0" algn="ctr">
              <a:buNone/>
            </a:lvl8pPr>
            <a:lvl9pPr marL="3640197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1865"/>
            <a:ext cx="5791200" cy="365125"/>
          </a:xfrm>
        </p:spPr>
        <p:txBody>
          <a:bodyPr tIns="0" bIns="0"/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68AA5B-C9A4-44D1-A306-95FFF3C6E178}" type="datetime1">
              <a:rPr kumimoji="1"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2014/12/5</a:t>
            </a:fld>
            <a:endParaRPr kumimoji="1" lang="zh-TW" altLang="en-US"/>
          </a:p>
        </p:txBody>
      </p:sp>
      <p:sp>
        <p:nvSpPr>
          <p:cNvPr id="5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4991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/>
          </a:p>
        </p:txBody>
      </p:sp>
      <p:sp>
        <p:nvSpPr>
          <p:cNvPr id="6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1525" y="5753102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F64433-FC72-4FC4-AF4F-163FDDC9965C}" type="slidenum">
              <a:rPr kumimoji="1"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89316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5" y="776290"/>
            <a:ext cx="8062912" cy="1470025"/>
          </a:xfrm>
        </p:spPr>
        <p:txBody>
          <a:bodyPr>
            <a:normAutofit/>
          </a:bodyPr>
          <a:lstStyle>
            <a:lvl1pPr algn="r">
              <a:defRPr sz="44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5" y="2250280"/>
            <a:ext cx="8062912" cy="1752600"/>
          </a:xfrm>
        </p:spPr>
        <p:txBody>
          <a:bodyPr/>
          <a:lstStyle>
            <a:lvl1pPr marL="0" marR="36402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5022" indent="0" algn="ctr">
              <a:buNone/>
            </a:lvl2pPr>
            <a:lvl3pPr marL="910050" indent="0" algn="ctr">
              <a:buNone/>
            </a:lvl3pPr>
            <a:lvl4pPr marL="1365078" indent="0" algn="ctr">
              <a:buNone/>
            </a:lvl4pPr>
            <a:lvl5pPr marL="1820099" indent="0" algn="ctr">
              <a:buNone/>
            </a:lvl5pPr>
            <a:lvl6pPr marL="2275127" indent="0" algn="ctr">
              <a:buNone/>
            </a:lvl6pPr>
            <a:lvl7pPr marL="2730151" indent="0" algn="ctr">
              <a:buNone/>
            </a:lvl7pPr>
            <a:lvl8pPr marL="3185166" indent="0" algn="ctr">
              <a:buNone/>
            </a:lvl8pPr>
            <a:lvl9pPr marL="3640197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1865"/>
            <a:ext cx="5791200" cy="365125"/>
          </a:xfrm>
        </p:spPr>
        <p:txBody>
          <a:bodyPr tIns="0" bIns="0"/>
          <a:lstStyle>
            <a:lvl1pPr algn="r">
              <a:defRPr sz="1000"/>
            </a:lvl1pPr>
          </a:lstStyle>
          <a:p>
            <a:pPr>
              <a:defRPr/>
            </a:pPr>
            <a:fld id="{7878A63F-A582-47AD-B753-07CFE84603A1}" type="datetime1">
              <a:rPr lang="zh-TW" altLang="en-US"/>
              <a:pPr>
                <a:defRPr/>
              </a:pPr>
              <a:t>2014/12/5</a:t>
            </a:fld>
            <a:endParaRPr lang="zh-TW" altLang="en-US"/>
          </a:p>
        </p:txBody>
      </p:sp>
      <p:sp>
        <p:nvSpPr>
          <p:cNvPr id="5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4991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1525" y="5753102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78C0E40-E691-4F23-8399-3712C4D4C9D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1281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AAEE78-1EFE-4F21-8E23-ED2EC6DB72A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962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0618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5" y="776290"/>
            <a:ext cx="8062912" cy="1470025"/>
          </a:xfrm>
        </p:spPr>
        <p:txBody>
          <a:bodyPr>
            <a:normAutofit/>
          </a:bodyPr>
          <a:lstStyle>
            <a:lvl1pPr algn="r">
              <a:defRPr sz="44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5" y="2250280"/>
            <a:ext cx="8062912" cy="1752600"/>
          </a:xfrm>
        </p:spPr>
        <p:txBody>
          <a:bodyPr/>
          <a:lstStyle>
            <a:lvl1pPr marL="0" marR="36402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5022" indent="0" algn="ctr">
              <a:buNone/>
            </a:lvl2pPr>
            <a:lvl3pPr marL="910050" indent="0" algn="ctr">
              <a:buNone/>
            </a:lvl3pPr>
            <a:lvl4pPr marL="1365078" indent="0" algn="ctr">
              <a:buNone/>
            </a:lvl4pPr>
            <a:lvl5pPr marL="1820099" indent="0" algn="ctr">
              <a:buNone/>
            </a:lvl5pPr>
            <a:lvl6pPr marL="2275127" indent="0" algn="ctr">
              <a:buNone/>
            </a:lvl6pPr>
            <a:lvl7pPr marL="2730151" indent="0" algn="ctr">
              <a:buNone/>
            </a:lvl7pPr>
            <a:lvl8pPr marL="3185166" indent="0" algn="ctr">
              <a:buNone/>
            </a:lvl8pPr>
            <a:lvl9pPr marL="3640197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1865"/>
            <a:ext cx="5791200" cy="365125"/>
          </a:xfrm>
        </p:spPr>
        <p:txBody>
          <a:bodyPr tIns="0" bIns="0"/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68AA5B-C9A4-44D1-A306-95FFF3C6E178}" type="datetime1">
              <a:rPr kumimoji="1"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2014/12/5</a:t>
            </a:fld>
            <a:endParaRPr kumimoji="1" lang="zh-TW" altLang="en-US"/>
          </a:p>
        </p:txBody>
      </p:sp>
      <p:sp>
        <p:nvSpPr>
          <p:cNvPr id="5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4991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/>
          </a:p>
        </p:txBody>
      </p:sp>
      <p:sp>
        <p:nvSpPr>
          <p:cNvPr id="6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1525" y="5753102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F64433-FC72-4FC4-AF4F-163FDDC9965C}" type="slidenum">
              <a:rPr kumimoji="1"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57147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647C9-2F48-4BD5-BF3A-10C47B31E3EA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2014/12/5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7B1C-D593-4D44-AD62-95CB65AAB857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29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647C9-2F48-4BD5-BF3A-10C47B31E3EA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2014/12/5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7B1C-D593-4D44-AD62-95CB65AAB857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920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jpeg"/><Relationship Id="rId4" Type="http://schemas.openxmlformats.org/officeDocument/2006/relationships/tags" Target="../tags/tag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3333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503" name="Picture 23" descr="logoblac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500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Title</a:t>
            </a:r>
          </a:p>
        </p:txBody>
      </p:sp>
      <p:sp>
        <p:nvSpPr>
          <p:cNvPr id="14850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908050"/>
            <a:ext cx="9144000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Level 1</a:t>
            </a:r>
          </a:p>
          <a:p>
            <a:pPr lvl="1"/>
            <a:r>
              <a:rPr lang="en-US" altLang="zh-TW" smtClean="0"/>
              <a:t>L2</a:t>
            </a:r>
          </a:p>
          <a:p>
            <a:pPr lvl="2"/>
            <a:r>
              <a:rPr lang="en-US" altLang="zh-TW" smtClean="0"/>
              <a:t>L3</a:t>
            </a:r>
          </a:p>
          <a:p>
            <a:pPr lvl="3"/>
            <a:r>
              <a:rPr lang="en-US" altLang="zh-TW" smtClean="0"/>
              <a:t>L4</a:t>
            </a:r>
          </a:p>
          <a:p>
            <a:pPr lvl="4"/>
            <a:r>
              <a:rPr lang="en-US" altLang="zh-TW" smtClean="0"/>
              <a:t>L5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153400" y="6194425"/>
            <a:ext cx="9906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3200">
                <a:solidFill>
                  <a:schemeClr val="tx2"/>
                </a:solidFill>
                <a:latin typeface="+mj-lt"/>
                <a:ea typeface="新細明體" panose="02020500000000000000" pitchFamily="18" charset="-120"/>
              </a:defRPr>
            </a:lvl1pPr>
          </a:lstStyle>
          <a:p>
            <a:fld id="{ED2C476A-9AD4-4E48-AECB-9D3BC8C552E4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88" tIns="45497" rIns="90988" bIns="4549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2693989" y="1600202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E0E4E924-0451-4A84-AB49-5F8195BDD779}" type="datetime1">
              <a:rPr kumimoji="1" lang="zh-TW" altLang="en-US"/>
              <a:pPr eaLnBrk="1" hangingPunct="1">
                <a:defRPr/>
              </a:pPr>
              <a:t>2014/12/5</a:t>
            </a:fld>
            <a:endParaRPr kumimoji="1" lang="en-US" altLang="zh-TW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kumimoji="1" lang="en-US" altLang="zh-TW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680F3FDD-90DE-43B1-BFC9-E5B783697212}" type="slidenum">
              <a:rPr kumimoji="1" lang="en-US" altLang="zh-TW"/>
              <a:pPr eaLnBrk="1" hangingPunct="1">
                <a:defRPr/>
              </a:pPr>
              <a:t>‹#›</a:t>
            </a:fld>
            <a:endParaRPr kumimoji="1" lang="en-US" altLang="zh-TW"/>
          </a:p>
        </p:txBody>
      </p:sp>
    </p:spTree>
    <p:extLst>
      <p:ext uri="{BB962C8B-B14F-4D97-AF65-F5344CB8AC3E}">
        <p14:creationId xmlns:p14="http://schemas.microsoft.com/office/powerpoint/2010/main" val="28139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5022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005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65078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0099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41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36650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9226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46288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02636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57662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12685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67715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TW"/>
      </a:defPPr>
      <a:lvl1pPr marL="0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022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050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5078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0099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5127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0151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5166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0197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5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88" tIns="45497" rIns="90988" bIns="4549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6"/>
            </p:custDataLst>
          </p:nvPr>
        </p:nvSpPr>
        <p:spPr bwMode="auto">
          <a:xfrm>
            <a:off x="2693989" y="1600202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FEFA9EC-A95D-4FAA-8882-B88A5276605B}" type="datetime1">
              <a:rPr lang="zh-TW" altLang="en-US"/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2014/12/5</a:t>
            </a:fld>
            <a:endParaRPr lang="en-US" altLang="zh-TW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D9120C4-EE0E-41BA-A6DC-C564E8600FB6}" type="slidenum">
              <a:rPr lang="en-US" altLang="zh-TW"/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5022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005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65078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0099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41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36650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9226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46288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02636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57662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12685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67715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TW"/>
      </a:defPPr>
      <a:lvl1pPr marL="0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022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050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5078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0099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5127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0151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5166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0197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88" tIns="45497" rIns="90988" bIns="4549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2693989" y="1600202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E0E4E924-0451-4A84-AB49-5F8195BDD779}" type="datetime1">
              <a:rPr kumimoji="1" lang="zh-TW" altLang="en-US"/>
              <a:pPr eaLnBrk="1" hangingPunct="1">
                <a:defRPr/>
              </a:pPr>
              <a:t>2014/12/5</a:t>
            </a:fld>
            <a:endParaRPr kumimoji="1" lang="en-US" altLang="zh-TW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kumimoji="1" lang="en-US" altLang="zh-TW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8" tIns="45497" rIns="90988" bIns="45497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680F3FDD-90DE-43B1-BFC9-E5B783697212}" type="slidenum">
              <a:rPr kumimoji="1" lang="en-US" altLang="zh-TW"/>
              <a:pPr eaLnBrk="1" hangingPunct="1">
                <a:defRPr/>
              </a:pPr>
              <a:t>‹#›</a:t>
            </a:fld>
            <a:endParaRPr kumimoji="1" lang="en-US" altLang="zh-TW"/>
          </a:p>
        </p:txBody>
      </p:sp>
    </p:spTree>
    <p:extLst>
      <p:ext uri="{BB962C8B-B14F-4D97-AF65-F5344CB8AC3E}">
        <p14:creationId xmlns:p14="http://schemas.microsoft.com/office/powerpoint/2010/main" val="2198591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5022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005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65078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0099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41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36650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9226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46288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02636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57662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12685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67715" indent="-227511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TW"/>
      </a:defPPr>
      <a:lvl1pPr marL="0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022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050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5078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0099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5127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0151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5166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0197" algn="l" defTabSz="9100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AA465E41-F73D-4BD3-B4ED-EDA6A49C342A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2014/12/5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B65BF95C-3AF4-43AB-9AD8-477BE748C7EA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7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AA465E41-F73D-4BD3-B4ED-EDA6A49C342A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2014/12/5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B65BF95C-3AF4-43AB-9AD8-477BE748C7EA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3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=http:/youtu.be/-KpbRCyDqjE" TargetMode="Externa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=http:/youtu.be/-KpbRCyDqjE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5" y="776291"/>
            <a:ext cx="8062912" cy="852510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耶</a:t>
            </a:r>
            <a:r>
              <a:rPr lang="zh-CN" altLang="en-US" dirty="0">
                <a:solidFill>
                  <a:schemeClr val="bg1"/>
                </a:solidFill>
              </a:rPr>
              <a:t>穌為何釘死十架</a:t>
            </a:r>
            <a:r>
              <a:rPr lang="en-US" dirty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5" y="1676400"/>
            <a:ext cx="8062912" cy="1752600"/>
          </a:xfrm>
        </p:spPr>
        <p:txBody>
          <a:bodyPr/>
          <a:lstStyle/>
          <a:p>
            <a:r>
              <a:rPr lang="en-US" dirty="0" smtClean="0"/>
              <a:t>Why did Jesus die on the c</a:t>
            </a:r>
            <a:r>
              <a:rPr lang="en-US" altLang="zh-CN" dirty="0" smtClean="0"/>
              <a:t>ross</a:t>
            </a:r>
            <a:r>
              <a:rPr lang="zh-CN" altLang="en-US" dirty="0" smtClean="0"/>
              <a:t>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51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976567" cy="706090"/>
          </a:xfrm>
        </p:spPr>
        <p:txBody>
          <a:bodyPr/>
          <a:lstStyle/>
          <a:p>
            <a:pPr algn="r"/>
            <a:r>
              <a:rPr lang="zh-CN" altLang="en-US" sz="4400" dirty="0">
                <a:solidFill>
                  <a:schemeClr val="bg1"/>
                </a:solidFill>
              </a:rPr>
              <a:t>耶穌為何釘死十架</a:t>
            </a:r>
            <a:r>
              <a:rPr lang="en-US" sz="4400" dirty="0" smtClean="0">
                <a:solidFill>
                  <a:schemeClr val="bg1"/>
                </a:solidFill>
              </a:rPr>
              <a:t>?   </a:t>
            </a:r>
            <a:r>
              <a:rPr lang="zh-TW" altLang="en-US" sz="4400" dirty="0" smtClean="0">
                <a:solidFill>
                  <a:schemeClr val="bg1"/>
                </a:solidFill>
              </a:rPr>
              <a:t>罪</a:t>
            </a:r>
            <a:r>
              <a:rPr lang="zh-TW" altLang="en-US" sz="4400" dirty="0">
                <a:solidFill>
                  <a:schemeClr val="bg1"/>
                </a:solidFill>
              </a:rPr>
              <a:t>狀</a:t>
            </a:r>
            <a:endParaRPr lang="zh-TW" alt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altLang="zh-CN" sz="3200" dirty="0" smtClean="0">
                <a:solidFill>
                  <a:schemeClr val="bg1"/>
                </a:solidFill>
              </a:rPr>
              <a:t>- </a:t>
            </a:r>
            <a:r>
              <a:rPr lang="zh-CN" altLang="en-US" sz="3200" dirty="0" smtClean="0">
                <a:solidFill>
                  <a:schemeClr val="bg1"/>
                </a:solidFill>
              </a:rPr>
              <a:t>耶</a:t>
            </a:r>
            <a:r>
              <a:rPr lang="zh-CN" altLang="en-US" sz="3200" dirty="0">
                <a:solidFill>
                  <a:schemeClr val="bg1"/>
                </a:solidFill>
              </a:rPr>
              <a:t>穌是三十三</a:t>
            </a:r>
            <a:r>
              <a:rPr lang="zh-CN" altLang="en-US" sz="3200" dirty="0" smtClean="0">
                <a:solidFill>
                  <a:schemeClr val="bg1"/>
                </a:solidFill>
              </a:rPr>
              <a:t>歲</a:t>
            </a:r>
            <a:endParaRPr lang="en-US" altLang="zh-CN" sz="32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n-US" altLang="zh-CN" sz="3200" dirty="0" smtClean="0">
                <a:solidFill>
                  <a:schemeClr val="bg1"/>
                </a:solidFill>
              </a:rPr>
              <a:t>- </a:t>
            </a:r>
            <a:r>
              <a:rPr lang="zh-CN" altLang="en-US" sz="3200" dirty="0" smtClean="0">
                <a:solidFill>
                  <a:schemeClr val="bg1"/>
                </a:solidFill>
              </a:rPr>
              <a:t>耶</a:t>
            </a:r>
            <a:r>
              <a:rPr lang="zh-CN" altLang="en-US" sz="3200" dirty="0">
                <a:solidFill>
                  <a:schemeClr val="bg1"/>
                </a:solidFill>
              </a:rPr>
              <a:t>穌三</a:t>
            </a:r>
            <a:r>
              <a:rPr lang="zh-CN" altLang="en-US" sz="3200" dirty="0" smtClean="0">
                <a:solidFill>
                  <a:schemeClr val="bg1"/>
                </a:solidFill>
              </a:rPr>
              <a:t>年。。。</a:t>
            </a:r>
            <a:endParaRPr lang="zh-CN" altLang="en-US" sz="3200" dirty="0">
              <a:solidFill>
                <a:schemeClr val="bg1"/>
              </a:solidFill>
            </a:endParaRPr>
          </a:p>
          <a:p>
            <a:pPr lvl="1"/>
            <a:r>
              <a:rPr lang="zh-CN" altLang="en-US" sz="3200" dirty="0" smtClean="0">
                <a:solidFill>
                  <a:schemeClr val="bg1"/>
                </a:solidFill>
              </a:rPr>
              <a:t> * 教</a:t>
            </a:r>
            <a:r>
              <a:rPr lang="zh-CN" altLang="en-US" sz="3200" dirty="0">
                <a:solidFill>
                  <a:schemeClr val="bg1"/>
                </a:solidFill>
              </a:rPr>
              <a:t>育人</a:t>
            </a:r>
            <a:r>
              <a:rPr lang="zh-CN" altLang="en-US" sz="3200" dirty="0" smtClean="0">
                <a:solidFill>
                  <a:schemeClr val="bg1"/>
                </a:solidFill>
              </a:rPr>
              <a:t>民</a:t>
            </a:r>
            <a:r>
              <a:rPr lang="zh-TW" altLang="en-US" sz="3200" dirty="0" smtClean="0">
                <a:solidFill>
                  <a:schemeClr val="bg1"/>
                </a:solidFill>
              </a:rPr>
              <a:t>關於</a:t>
            </a:r>
            <a:r>
              <a:rPr lang="zh-CN" altLang="en-US" sz="3200" dirty="0" smtClean="0">
                <a:solidFill>
                  <a:schemeClr val="bg1"/>
                </a:solidFill>
              </a:rPr>
              <a:t>天</a:t>
            </a:r>
            <a:r>
              <a:rPr lang="zh-CN" altLang="en-US" sz="3200" dirty="0">
                <a:solidFill>
                  <a:schemeClr val="bg1"/>
                </a:solidFill>
              </a:rPr>
              <a:t>父和神的愛</a:t>
            </a:r>
          </a:p>
          <a:p>
            <a:pPr lvl="1"/>
            <a:r>
              <a:rPr lang="zh-CN" altLang="en-US" sz="3200" dirty="0" smtClean="0">
                <a:solidFill>
                  <a:schemeClr val="bg1"/>
                </a:solidFill>
              </a:rPr>
              <a:t> * 醫</a:t>
            </a:r>
            <a:r>
              <a:rPr lang="zh-CN" altLang="en-US" sz="3200" dirty="0">
                <a:solidFill>
                  <a:schemeClr val="bg1"/>
                </a:solidFill>
              </a:rPr>
              <a:t>治病</a:t>
            </a:r>
          </a:p>
          <a:p>
            <a:r>
              <a:rPr lang="en-US" altLang="zh-CN" sz="3200" dirty="0" smtClean="0">
                <a:solidFill>
                  <a:schemeClr val="bg1"/>
                </a:solidFill>
              </a:rPr>
              <a:t>- </a:t>
            </a:r>
            <a:r>
              <a:rPr lang="zh-CN" altLang="en-US" sz="3200" dirty="0" smtClean="0">
                <a:solidFill>
                  <a:schemeClr val="bg1"/>
                </a:solidFill>
              </a:rPr>
              <a:t>耶</a:t>
            </a:r>
            <a:r>
              <a:rPr lang="zh-CN" altLang="en-US" sz="3200" dirty="0">
                <a:solidFill>
                  <a:schemeClr val="bg1"/>
                </a:solidFill>
              </a:rPr>
              <a:t>穌認定他是神的兒子。</a:t>
            </a:r>
          </a:p>
          <a:p>
            <a:r>
              <a:rPr lang="en-US" altLang="zh-CN" sz="3200" dirty="0" smtClean="0">
                <a:solidFill>
                  <a:schemeClr val="bg1"/>
                </a:solidFill>
              </a:rPr>
              <a:t>- </a:t>
            </a:r>
            <a:r>
              <a:rPr lang="zh-CN" altLang="en-US" sz="3200" dirty="0" smtClean="0">
                <a:solidFill>
                  <a:schemeClr val="bg1"/>
                </a:solidFill>
              </a:rPr>
              <a:t>耶</a:t>
            </a:r>
            <a:r>
              <a:rPr lang="zh-CN" altLang="en-US" sz="3200" dirty="0">
                <a:solidFill>
                  <a:schemeClr val="bg1"/>
                </a:solidFill>
              </a:rPr>
              <a:t>穌</a:t>
            </a:r>
            <a:r>
              <a:rPr lang="zh-CN" altLang="en-US" sz="3200" dirty="0" smtClean="0">
                <a:solidFill>
                  <a:schemeClr val="bg1"/>
                </a:solidFill>
              </a:rPr>
              <a:t>被</a:t>
            </a:r>
            <a:r>
              <a:rPr lang="zh-CN" altLang="en-US" sz="3200" dirty="0">
                <a:solidFill>
                  <a:schemeClr val="bg1"/>
                </a:solidFill>
              </a:rPr>
              <a:t>釘十字架。</a:t>
            </a:r>
          </a:p>
          <a:p>
            <a:r>
              <a:rPr lang="en-US" altLang="zh-CN" sz="3200" dirty="0" smtClean="0">
                <a:solidFill>
                  <a:schemeClr val="bg1"/>
                </a:solidFill>
              </a:rPr>
              <a:t>- </a:t>
            </a:r>
            <a:r>
              <a:rPr lang="zh-CN" altLang="en-US" sz="3200" dirty="0" smtClean="0">
                <a:solidFill>
                  <a:schemeClr val="bg1"/>
                </a:solidFill>
              </a:rPr>
              <a:t>耶</a:t>
            </a:r>
            <a:r>
              <a:rPr lang="zh-CN" altLang="en-US" sz="3200" dirty="0">
                <a:solidFill>
                  <a:schemeClr val="bg1"/>
                </a:solidFill>
              </a:rPr>
              <a:t>穌</a:t>
            </a:r>
            <a:r>
              <a:rPr lang="zh-CN" altLang="en-US" sz="3200" dirty="0" smtClean="0">
                <a:solidFill>
                  <a:schemeClr val="bg1"/>
                </a:solidFill>
              </a:rPr>
              <a:t>死</a:t>
            </a:r>
            <a:r>
              <a:rPr lang="zh-CN" altLang="en-US" sz="3200" dirty="0">
                <a:solidFill>
                  <a:schemeClr val="bg1"/>
                </a:solidFill>
              </a:rPr>
              <a:t>了。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2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40663" cy="706090"/>
          </a:xfrm>
        </p:spPr>
        <p:txBody>
          <a:bodyPr/>
          <a:lstStyle/>
          <a:p>
            <a:pPr algn="r"/>
            <a:r>
              <a:rPr lang="zh-CN" altLang="en-US" sz="4400" dirty="0">
                <a:solidFill>
                  <a:schemeClr val="bg1"/>
                </a:solidFill>
              </a:rPr>
              <a:t>耶穌為何釘死十架</a:t>
            </a:r>
            <a:r>
              <a:rPr lang="en-US" sz="4400" dirty="0">
                <a:solidFill>
                  <a:schemeClr val="bg1"/>
                </a:solidFill>
              </a:rPr>
              <a:t>?</a:t>
            </a:r>
            <a:endParaRPr lang="zh-TW" alt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3200" dirty="0">
                <a:solidFill>
                  <a:schemeClr val="bg1"/>
                </a:solidFill>
              </a:rPr>
              <a:t>他就稍往前走，俯伏在地，禱告說：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「我父啊，</a:t>
            </a:r>
          </a:p>
          <a:p>
            <a:pPr lvl="2"/>
            <a:r>
              <a:rPr lang="zh-TW" altLang="en-US" sz="3200" dirty="0">
                <a:solidFill>
                  <a:schemeClr val="bg1"/>
                </a:solidFill>
              </a:rPr>
              <a:t>倘若可行，</a:t>
            </a:r>
          </a:p>
          <a:p>
            <a:pPr lvl="3"/>
            <a:r>
              <a:rPr lang="zh-TW" altLang="en-US" sz="3200" dirty="0">
                <a:solidFill>
                  <a:schemeClr val="bg1"/>
                </a:solidFill>
              </a:rPr>
              <a:t>求你叫這杯離開我。</a:t>
            </a:r>
          </a:p>
          <a:p>
            <a:pPr lvl="2"/>
            <a:r>
              <a:rPr lang="zh-TW" altLang="en-US" sz="3200" dirty="0">
                <a:solidFill>
                  <a:schemeClr val="bg1"/>
                </a:solidFill>
              </a:rPr>
              <a:t>然而，</a:t>
            </a:r>
          </a:p>
          <a:p>
            <a:pPr lvl="3"/>
            <a:r>
              <a:rPr lang="zh-TW" altLang="en-US" sz="3200" dirty="0">
                <a:solidFill>
                  <a:schemeClr val="bg1"/>
                </a:solidFill>
              </a:rPr>
              <a:t>不要照我的意思，</a:t>
            </a:r>
          </a:p>
          <a:p>
            <a:pPr lvl="3"/>
            <a:r>
              <a:rPr lang="zh-TW" altLang="en-US" sz="3200" dirty="0">
                <a:solidFill>
                  <a:schemeClr val="bg1"/>
                </a:solidFill>
              </a:rPr>
              <a:t>只要照你的意思。」</a:t>
            </a:r>
          </a:p>
          <a:p>
            <a:pPr lvl="6"/>
            <a:r>
              <a:rPr lang="zh-TW" altLang="en-US" sz="3200" dirty="0">
                <a:solidFill>
                  <a:schemeClr val="bg1"/>
                </a:solidFill>
              </a:rPr>
              <a:t>馬太福音</a:t>
            </a:r>
            <a:r>
              <a:rPr lang="en-US" altLang="zh-TW" sz="3200" dirty="0">
                <a:solidFill>
                  <a:schemeClr val="bg1"/>
                </a:solidFill>
              </a:rPr>
              <a:t>26#39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2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5" y="776291"/>
            <a:ext cx="8062912" cy="780502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耶穌為</a:t>
            </a:r>
            <a:r>
              <a:rPr lang="zh-TW" altLang="en-US" dirty="0">
                <a:solidFill>
                  <a:schemeClr val="bg1"/>
                </a:solidFill>
              </a:rPr>
              <a:t>什</a:t>
            </a:r>
            <a:r>
              <a:rPr lang="zh-TW" altLang="en-US" dirty="0" smtClean="0">
                <a:solidFill>
                  <a:schemeClr val="bg1"/>
                </a:solidFill>
              </a:rPr>
              <a:t>么必</a:t>
            </a:r>
            <a:r>
              <a:rPr lang="zh-TW" altLang="en-US" dirty="0" smtClean="0">
                <a:solidFill>
                  <a:schemeClr val="bg1"/>
                </a:solidFill>
              </a:rPr>
              <a:t>須被</a:t>
            </a:r>
            <a:r>
              <a:rPr lang="zh-TW" altLang="en-US" dirty="0">
                <a:solidFill>
                  <a:schemeClr val="bg1"/>
                </a:solidFill>
              </a:rPr>
              <a:t>釘十字</a:t>
            </a:r>
            <a:r>
              <a:rPr lang="zh-TW" altLang="en-US" dirty="0" smtClean="0">
                <a:solidFill>
                  <a:schemeClr val="bg1"/>
                </a:solidFill>
              </a:rPr>
              <a:t>架？</a:t>
            </a:r>
            <a:endParaRPr lang="zh-TW" alt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5" y="1556792"/>
            <a:ext cx="8062912" cy="1752600"/>
          </a:xfrm>
        </p:spPr>
        <p:txBody>
          <a:bodyPr/>
          <a:lstStyle/>
          <a:p>
            <a:r>
              <a:rPr lang="en-US" dirty="0" smtClean="0"/>
              <a:t>Why was it necessary for Jesus to die on the c</a:t>
            </a:r>
            <a:r>
              <a:rPr lang="en-US" altLang="zh-CN" dirty="0" smtClean="0"/>
              <a:t>ross</a:t>
            </a:r>
            <a:r>
              <a:rPr lang="zh-CN" altLang="en-US" dirty="0" smtClean="0"/>
              <a:t>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323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F64433-FC72-4FC4-AF4F-163FDDC9965C}" type="slidenum">
              <a:rPr kumimoji="1"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195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"/>
          <p:cNvSpPr>
            <a:spLocks noChangeArrowheads="1"/>
          </p:cNvSpPr>
          <p:nvPr/>
        </p:nvSpPr>
        <p:spPr bwMode="auto">
          <a:xfrm>
            <a:off x="0" y="77788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5463" indent="-1795463"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zh-TW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4800" b="1">
                <a:solidFill>
                  <a:srgbClr val="FFFF00"/>
                </a:solidFill>
                <a:ea typeface="標楷體" pitchFamily="65" charset="-120"/>
                <a:cs typeface="Times New Roman" pitchFamily="18" charset="0"/>
              </a:rPr>
              <a:t>在伊甸園</a:t>
            </a:r>
            <a:r>
              <a:rPr lang="en-US" altLang="zh-TW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sz="4800" b="1">
                <a:solidFill>
                  <a:srgbClr val="FFFF00"/>
                </a:solidFill>
                <a:ea typeface="標楷體" pitchFamily="65" charset="-120"/>
                <a:cs typeface="Times New Roman" pitchFamily="18" charset="0"/>
              </a:rPr>
              <a:t>在家</a:t>
            </a:r>
            <a:r>
              <a:rPr lang="zh-TW" altLang="en-US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的生活和生命</a:t>
            </a:r>
            <a:r>
              <a:rPr lang="zh-TW" altLang="zh-TW" sz="4800" b="1">
                <a:solidFill>
                  <a:prstClr val="white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214313" y="714375"/>
            <a:ext cx="8715375" cy="6429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在濃厚的愛和神的同在中。</a:t>
            </a:r>
            <a:endParaRPr lang="zh-TW" altLang="en-US" sz="3600" b="1" dirty="0">
              <a:solidFill>
                <a:prstClr val="white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3643313" y="1357313"/>
            <a:ext cx="1643062" cy="150018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天父</a:t>
            </a:r>
          </a:p>
        </p:txBody>
      </p:sp>
      <p:sp>
        <p:nvSpPr>
          <p:cNvPr id="9" name="橢圓 8"/>
          <p:cNvSpPr/>
          <p:nvPr/>
        </p:nvSpPr>
        <p:spPr>
          <a:xfrm>
            <a:off x="142875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1" name="直線接點 10"/>
          <p:cNvCxnSpPr>
            <a:stCxn id="9" idx="4"/>
          </p:cNvCxnSpPr>
          <p:nvPr/>
        </p:nvCxnSpPr>
        <p:spPr>
          <a:xfrm rot="5400000">
            <a:off x="1570832" y="6072981"/>
            <a:ext cx="571500" cy="158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rot="16200000" flipH="1">
            <a:off x="1830388" y="6316663"/>
            <a:ext cx="295275" cy="29527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rot="10800000" flipV="1">
            <a:off x="1500188" y="6357938"/>
            <a:ext cx="347662" cy="2857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V="1">
            <a:off x="185737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10800000">
            <a:off x="1357313" y="5929313"/>
            <a:ext cx="500062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橢圓 21"/>
          <p:cNvSpPr/>
          <p:nvPr/>
        </p:nvSpPr>
        <p:spPr>
          <a:xfrm>
            <a:off x="2000250" y="5786438"/>
            <a:ext cx="214313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1500188" y="5786438"/>
            <a:ext cx="214312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685800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26" name="直線接點 25"/>
          <p:cNvCxnSpPr/>
          <p:nvPr/>
        </p:nvCxnSpPr>
        <p:spPr>
          <a:xfrm rot="16200000" flipH="1">
            <a:off x="7385050" y="6599238"/>
            <a:ext cx="223837" cy="793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 rot="5400000">
            <a:off x="7077075" y="6505575"/>
            <a:ext cx="285750" cy="1333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 flipV="1">
            <a:off x="7429500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 rot="10800000">
            <a:off x="671512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手繪多邊形 31"/>
          <p:cNvSpPr/>
          <p:nvPr/>
        </p:nvSpPr>
        <p:spPr>
          <a:xfrm>
            <a:off x="7340600" y="4929188"/>
            <a:ext cx="581025" cy="890587"/>
          </a:xfrm>
          <a:custGeom>
            <a:avLst/>
            <a:gdLst>
              <a:gd name="connsiteX0" fmla="*/ 0 w 581599"/>
              <a:gd name="connsiteY0" fmla="*/ 2462 h 890827"/>
              <a:gd name="connsiteX1" fmla="*/ 254832 w 581599"/>
              <a:gd name="connsiteY1" fmla="*/ 47432 h 890827"/>
              <a:gd name="connsiteX2" fmla="*/ 299803 w 581599"/>
              <a:gd name="connsiteY2" fmla="*/ 62423 h 890827"/>
              <a:gd name="connsiteX3" fmla="*/ 344773 w 581599"/>
              <a:gd name="connsiteY3" fmla="*/ 77413 h 890827"/>
              <a:gd name="connsiteX4" fmla="*/ 374754 w 581599"/>
              <a:gd name="connsiteY4" fmla="*/ 122383 h 890827"/>
              <a:gd name="connsiteX5" fmla="*/ 464695 w 581599"/>
              <a:gd name="connsiteY5" fmla="*/ 182344 h 890827"/>
              <a:gd name="connsiteX6" fmla="*/ 479685 w 581599"/>
              <a:gd name="connsiteY6" fmla="*/ 227314 h 890827"/>
              <a:gd name="connsiteX7" fmla="*/ 509665 w 581599"/>
              <a:gd name="connsiteY7" fmla="*/ 272285 h 890827"/>
              <a:gd name="connsiteX8" fmla="*/ 539646 w 581599"/>
              <a:gd name="connsiteY8" fmla="*/ 572088 h 890827"/>
              <a:gd name="connsiteX9" fmla="*/ 569626 w 581599"/>
              <a:gd name="connsiteY9" fmla="*/ 617059 h 890827"/>
              <a:gd name="connsiteX10" fmla="*/ 554636 w 581599"/>
              <a:gd name="connsiteY10" fmla="*/ 781950 h 890827"/>
              <a:gd name="connsiteX11" fmla="*/ 569626 w 581599"/>
              <a:gd name="connsiteY11" fmla="*/ 871891 h 890827"/>
              <a:gd name="connsiteX12" fmla="*/ 509665 w 581599"/>
              <a:gd name="connsiteY12" fmla="*/ 886882 h 890827"/>
              <a:gd name="connsiteX13" fmla="*/ 389744 w 581599"/>
              <a:gd name="connsiteY13" fmla="*/ 871891 h 890827"/>
              <a:gd name="connsiteX14" fmla="*/ 359764 w 581599"/>
              <a:gd name="connsiteY14" fmla="*/ 826921 h 890827"/>
              <a:gd name="connsiteX15" fmla="*/ 299803 w 581599"/>
              <a:gd name="connsiteY15" fmla="*/ 811931 h 890827"/>
              <a:gd name="connsiteX16" fmla="*/ 254832 w 581599"/>
              <a:gd name="connsiteY16" fmla="*/ 721990 h 89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1599" h="890827">
                <a:moveTo>
                  <a:pt x="0" y="2462"/>
                </a:moveTo>
                <a:cubicBezTo>
                  <a:pt x="196357" y="20313"/>
                  <a:pt x="112536" y="0"/>
                  <a:pt x="254832" y="47432"/>
                </a:cubicBezTo>
                <a:lnTo>
                  <a:pt x="299803" y="62423"/>
                </a:lnTo>
                <a:lnTo>
                  <a:pt x="344773" y="77413"/>
                </a:lnTo>
                <a:cubicBezTo>
                  <a:pt x="354767" y="92403"/>
                  <a:pt x="361196" y="110519"/>
                  <a:pt x="374754" y="122383"/>
                </a:cubicBezTo>
                <a:cubicBezTo>
                  <a:pt x="401871" y="146110"/>
                  <a:pt x="464695" y="182344"/>
                  <a:pt x="464695" y="182344"/>
                </a:cubicBezTo>
                <a:cubicBezTo>
                  <a:pt x="469692" y="197334"/>
                  <a:pt x="472619" y="213181"/>
                  <a:pt x="479685" y="227314"/>
                </a:cubicBezTo>
                <a:cubicBezTo>
                  <a:pt x="487742" y="243428"/>
                  <a:pt x="506993" y="254468"/>
                  <a:pt x="509665" y="272285"/>
                </a:cubicBezTo>
                <a:cubicBezTo>
                  <a:pt x="512487" y="291096"/>
                  <a:pt x="500177" y="493151"/>
                  <a:pt x="539646" y="572088"/>
                </a:cubicBezTo>
                <a:cubicBezTo>
                  <a:pt x="547703" y="588202"/>
                  <a:pt x="559633" y="602069"/>
                  <a:pt x="569626" y="617059"/>
                </a:cubicBezTo>
                <a:cubicBezTo>
                  <a:pt x="564629" y="672023"/>
                  <a:pt x="554636" y="726760"/>
                  <a:pt x="554636" y="781950"/>
                </a:cubicBezTo>
                <a:cubicBezTo>
                  <a:pt x="554636" y="812344"/>
                  <a:pt x="581599" y="843955"/>
                  <a:pt x="569626" y="871891"/>
                </a:cubicBezTo>
                <a:cubicBezTo>
                  <a:pt x="561510" y="890827"/>
                  <a:pt x="529652" y="881885"/>
                  <a:pt x="509665" y="886882"/>
                </a:cubicBezTo>
                <a:cubicBezTo>
                  <a:pt x="469691" y="881885"/>
                  <a:pt x="427147" y="886853"/>
                  <a:pt x="389744" y="871891"/>
                </a:cubicBezTo>
                <a:cubicBezTo>
                  <a:pt x="373017" y="865200"/>
                  <a:pt x="374754" y="836914"/>
                  <a:pt x="359764" y="826921"/>
                </a:cubicBezTo>
                <a:cubicBezTo>
                  <a:pt x="342622" y="815493"/>
                  <a:pt x="319790" y="816928"/>
                  <a:pt x="299803" y="811931"/>
                </a:cubicBezTo>
                <a:cubicBezTo>
                  <a:pt x="238202" y="770863"/>
                  <a:pt x="254832" y="799966"/>
                  <a:pt x="254832" y="72199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3" name="手繪多邊形 32"/>
          <p:cNvSpPr/>
          <p:nvPr/>
        </p:nvSpPr>
        <p:spPr>
          <a:xfrm>
            <a:off x="6681788" y="4941888"/>
            <a:ext cx="488950" cy="820737"/>
          </a:xfrm>
          <a:custGeom>
            <a:avLst/>
            <a:gdLst>
              <a:gd name="connsiteX0" fmla="*/ 479686 w 489679"/>
              <a:gd name="connsiteY0" fmla="*/ 34977 h 820520"/>
              <a:gd name="connsiteX1" fmla="*/ 389745 w 489679"/>
              <a:gd name="connsiteY1" fmla="*/ 64958 h 820520"/>
              <a:gd name="connsiteX2" fmla="*/ 359764 w 489679"/>
              <a:gd name="connsiteY2" fmla="*/ 94938 h 820520"/>
              <a:gd name="connsiteX3" fmla="*/ 269823 w 489679"/>
              <a:gd name="connsiteY3" fmla="*/ 124918 h 820520"/>
              <a:gd name="connsiteX4" fmla="*/ 224853 w 489679"/>
              <a:gd name="connsiteY4" fmla="*/ 139909 h 820520"/>
              <a:gd name="connsiteX5" fmla="*/ 179882 w 489679"/>
              <a:gd name="connsiteY5" fmla="*/ 169889 h 820520"/>
              <a:gd name="connsiteX6" fmla="*/ 149902 w 489679"/>
              <a:gd name="connsiteY6" fmla="*/ 334781 h 820520"/>
              <a:gd name="connsiteX7" fmla="*/ 119922 w 489679"/>
              <a:gd name="connsiteY7" fmla="*/ 379751 h 820520"/>
              <a:gd name="connsiteX8" fmla="*/ 104932 w 489679"/>
              <a:gd name="connsiteY8" fmla="*/ 424722 h 820520"/>
              <a:gd name="connsiteX9" fmla="*/ 44971 w 489679"/>
              <a:gd name="connsiteY9" fmla="*/ 499673 h 820520"/>
              <a:gd name="connsiteX10" fmla="*/ 14991 w 489679"/>
              <a:gd name="connsiteY10" fmla="*/ 589613 h 820520"/>
              <a:gd name="connsiteX11" fmla="*/ 0 w 489679"/>
              <a:gd name="connsiteY11" fmla="*/ 634584 h 820520"/>
              <a:gd name="connsiteX12" fmla="*/ 14991 w 489679"/>
              <a:gd name="connsiteY12" fmla="*/ 739515 h 820520"/>
              <a:gd name="connsiteX13" fmla="*/ 119922 w 489679"/>
              <a:gd name="connsiteY13" fmla="*/ 784486 h 820520"/>
              <a:gd name="connsiteX14" fmla="*/ 164892 w 489679"/>
              <a:gd name="connsiteY14" fmla="*/ 814466 h 820520"/>
              <a:gd name="connsiteX15" fmla="*/ 329784 w 489679"/>
              <a:gd name="connsiteY15" fmla="*/ 784486 h 820520"/>
              <a:gd name="connsiteX16" fmla="*/ 344774 w 489679"/>
              <a:gd name="connsiteY16" fmla="*/ 604604 h 820520"/>
              <a:gd name="connsiteX17" fmla="*/ 374755 w 489679"/>
              <a:gd name="connsiteY17" fmla="*/ 514663 h 820520"/>
              <a:gd name="connsiteX18" fmla="*/ 389745 w 489679"/>
              <a:gd name="connsiteY18" fmla="*/ 454702 h 820520"/>
              <a:gd name="connsiteX19" fmla="*/ 434715 w 489679"/>
              <a:gd name="connsiteY19" fmla="*/ 319791 h 820520"/>
              <a:gd name="connsiteX20" fmla="*/ 449705 w 489679"/>
              <a:gd name="connsiteY20" fmla="*/ 274820 h 820520"/>
              <a:gd name="connsiteX21" fmla="*/ 479686 w 489679"/>
              <a:gd name="connsiteY21" fmla="*/ 34977 h 82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9679" h="820520">
                <a:moveTo>
                  <a:pt x="479686" y="34977"/>
                </a:moveTo>
                <a:cubicBezTo>
                  <a:pt x="469693" y="0"/>
                  <a:pt x="412091" y="42612"/>
                  <a:pt x="389745" y="64958"/>
                </a:cubicBezTo>
                <a:cubicBezTo>
                  <a:pt x="379751" y="74951"/>
                  <a:pt x="372405" y="88618"/>
                  <a:pt x="359764" y="94938"/>
                </a:cubicBezTo>
                <a:cubicBezTo>
                  <a:pt x="331498" y="109071"/>
                  <a:pt x="299803" y="114924"/>
                  <a:pt x="269823" y="124918"/>
                </a:cubicBezTo>
                <a:cubicBezTo>
                  <a:pt x="254833" y="129915"/>
                  <a:pt x="238000" y="131144"/>
                  <a:pt x="224853" y="139909"/>
                </a:cubicBezTo>
                <a:lnTo>
                  <a:pt x="179882" y="169889"/>
                </a:lnTo>
                <a:cubicBezTo>
                  <a:pt x="176408" y="194204"/>
                  <a:pt x="165047" y="299442"/>
                  <a:pt x="149902" y="334781"/>
                </a:cubicBezTo>
                <a:cubicBezTo>
                  <a:pt x="142805" y="351340"/>
                  <a:pt x="129915" y="364761"/>
                  <a:pt x="119922" y="379751"/>
                </a:cubicBezTo>
                <a:cubicBezTo>
                  <a:pt x="114925" y="394741"/>
                  <a:pt x="113062" y="411173"/>
                  <a:pt x="104932" y="424722"/>
                </a:cubicBezTo>
                <a:cubicBezTo>
                  <a:pt x="51531" y="513723"/>
                  <a:pt x="96405" y="383945"/>
                  <a:pt x="44971" y="499673"/>
                </a:cubicBezTo>
                <a:cubicBezTo>
                  <a:pt x="32136" y="528551"/>
                  <a:pt x="24984" y="559633"/>
                  <a:pt x="14991" y="589613"/>
                </a:cubicBezTo>
                <a:lnTo>
                  <a:pt x="0" y="634584"/>
                </a:lnTo>
                <a:cubicBezTo>
                  <a:pt x="4997" y="669561"/>
                  <a:pt x="641" y="707228"/>
                  <a:pt x="14991" y="739515"/>
                </a:cubicBezTo>
                <a:cubicBezTo>
                  <a:pt x="27931" y="768629"/>
                  <a:pt x="98715" y="779184"/>
                  <a:pt x="119922" y="784486"/>
                </a:cubicBezTo>
                <a:cubicBezTo>
                  <a:pt x="134912" y="794479"/>
                  <a:pt x="146950" y="812835"/>
                  <a:pt x="164892" y="814466"/>
                </a:cubicBezTo>
                <a:cubicBezTo>
                  <a:pt x="231483" y="820520"/>
                  <a:pt x="273664" y="803193"/>
                  <a:pt x="329784" y="784486"/>
                </a:cubicBezTo>
                <a:cubicBezTo>
                  <a:pt x="334781" y="724525"/>
                  <a:pt x="334882" y="663954"/>
                  <a:pt x="344774" y="604604"/>
                </a:cubicBezTo>
                <a:cubicBezTo>
                  <a:pt x="349969" y="573432"/>
                  <a:pt x="367090" y="545322"/>
                  <a:pt x="374755" y="514663"/>
                </a:cubicBezTo>
                <a:cubicBezTo>
                  <a:pt x="379752" y="494676"/>
                  <a:pt x="383825" y="474435"/>
                  <a:pt x="389745" y="454702"/>
                </a:cubicBezTo>
                <a:cubicBezTo>
                  <a:pt x="389750" y="454685"/>
                  <a:pt x="427217" y="342285"/>
                  <a:pt x="434715" y="319791"/>
                </a:cubicBezTo>
                <a:lnTo>
                  <a:pt x="449705" y="274820"/>
                </a:lnTo>
                <a:cubicBezTo>
                  <a:pt x="466770" y="70041"/>
                  <a:pt x="489679" y="69954"/>
                  <a:pt x="479686" y="3497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34" name="手繪多邊形 33"/>
          <p:cNvSpPr/>
          <p:nvPr/>
        </p:nvSpPr>
        <p:spPr>
          <a:xfrm>
            <a:off x="7381875" y="5006975"/>
            <a:ext cx="261938" cy="614363"/>
          </a:xfrm>
          <a:custGeom>
            <a:avLst/>
            <a:gdLst>
              <a:gd name="connsiteX0" fmla="*/ 198032 w 261294"/>
              <a:gd name="connsiteY0" fmla="*/ 614596 h 614596"/>
              <a:gd name="connsiteX1" fmla="*/ 243003 w 261294"/>
              <a:gd name="connsiteY1" fmla="*/ 479685 h 614596"/>
              <a:gd name="connsiteX2" fmla="*/ 257993 w 261294"/>
              <a:gd name="connsiteY2" fmla="*/ 434715 h 614596"/>
              <a:gd name="connsiteX3" fmla="*/ 183042 w 261294"/>
              <a:gd name="connsiteY3" fmla="*/ 314793 h 614596"/>
              <a:gd name="connsiteX4" fmla="*/ 108091 w 261294"/>
              <a:gd name="connsiteY4" fmla="*/ 239842 h 614596"/>
              <a:gd name="connsiteX5" fmla="*/ 93101 w 261294"/>
              <a:gd name="connsiteY5" fmla="*/ 194872 h 614596"/>
              <a:gd name="connsiteX6" fmla="*/ 33140 w 261294"/>
              <a:gd name="connsiteY6" fmla="*/ 119921 h 614596"/>
              <a:gd name="connsiteX7" fmla="*/ 3160 w 261294"/>
              <a:gd name="connsiteY7" fmla="*/ 0 h 61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294" h="614596">
                <a:moveTo>
                  <a:pt x="198032" y="614596"/>
                </a:moveTo>
                <a:lnTo>
                  <a:pt x="243003" y="479685"/>
                </a:lnTo>
                <a:lnTo>
                  <a:pt x="257993" y="434715"/>
                </a:lnTo>
                <a:cubicBezTo>
                  <a:pt x="210061" y="290917"/>
                  <a:pt x="261294" y="383264"/>
                  <a:pt x="183042" y="314793"/>
                </a:cubicBezTo>
                <a:cubicBezTo>
                  <a:pt x="156452" y="291527"/>
                  <a:pt x="108091" y="239842"/>
                  <a:pt x="108091" y="239842"/>
                </a:cubicBezTo>
                <a:cubicBezTo>
                  <a:pt x="103094" y="224852"/>
                  <a:pt x="100167" y="209005"/>
                  <a:pt x="93101" y="194872"/>
                </a:cubicBezTo>
                <a:cubicBezTo>
                  <a:pt x="74190" y="157049"/>
                  <a:pt x="61028" y="147808"/>
                  <a:pt x="33140" y="119921"/>
                </a:cubicBezTo>
                <a:cubicBezTo>
                  <a:pt x="0" y="20499"/>
                  <a:pt x="3160" y="61582"/>
                  <a:pt x="316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5" name="手繪多邊形 34"/>
          <p:cNvSpPr/>
          <p:nvPr/>
        </p:nvSpPr>
        <p:spPr>
          <a:xfrm>
            <a:off x="7100888" y="5559425"/>
            <a:ext cx="422275" cy="122238"/>
          </a:xfrm>
          <a:custGeom>
            <a:avLst/>
            <a:gdLst>
              <a:gd name="connsiteX0" fmla="*/ 0 w 422402"/>
              <a:gd name="connsiteY0" fmla="*/ 32657 h 122598"/>
              <a:gd name="connsiteX1" fmla="*/ 89941 w 422402"/>
              <a:gd name="connsiteY1" fmla="*/ 62637 h 122598"/>
              <a:gd name="connsiteX2" fmla="*/ 119921 w 422402"/>
              <a:gd name="connsiteY2" fmla="*/ 92618 h 122598"/>
              <a:gd name="connsiteX3" fmla="*/ 209862 w 422402"/>
              <a:gd name="connsiteY3" fmla="*/ 122598 h 122598"/>
              <a:gd name="connsiteX4" fmla="*/ 284813 w 422402"/>
              <a:gd name="connsiteY4" fmla="*/ 107608 h 122598"/>
              <a:gd name="connsiteX5" fmla="*/ 329784 w 422402"/>
              <a:gd name="connsiteY5" fmla="*/ 92618 h 122598"/>
              <a:gd name="connsiteX6" fmla="*/ 374754 w 422402"/>
              <a:gd name="connsiteY6" fmla="*/ 32657 h 122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02" h="122598">
                <a:moveTo>
                  <a:pt x="0" y="32657"/>
                </a:moveTo>
                <a:cubicBezTo>
                  <a:pt x="29980" y="42650"/>
                  <a:pt x="67595" y="40291"/>
                  <a:pt x="89941" y="62637"/>
                </a:cubicBezTo>
                <a:cubicBezTo>
                  <a:pt x="99934" y="72631"/>
                  <a:pt x="107280" y="86298"/>
                  <a:pt x="119921" y="92618"/>
                </a:cubicBezTo>
                <a:cubicBezTo>
                  <a:pt x="148187" y="106751"/>
                  <a:pt x="209862" y="122598"/>
                  <a:pt x="209862" y="122598"/>
                </a:cubicBezTo>
                <a:cubicBezTo>
                  <a:pt x="234846" y="117601"/>
                  <a:pt x="260095" y="113787"/>
                  <a:pt x="284813" y="107608"/>
                </a:cubicBezTo>
                <a:cubicBezTo>
                  <a:pt x="300142" y="103776"/>
                  <a:pt x="318611" y="103791"/>
                  <a:pt x="329784" y="92618"/>
                </a:cubicBezTo>
                <a:cubicBezTo>
                  <a:pt x="422402" y="0"/>
                  <a:pt x="278249" y="80909"/>
                  <a:pt x="374754" y="32657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7" name="手繪多邊形 36"/>
          <p:cNvSpPr/>
          <p:nvPr/>
        </p:nvSpPr>
        <p:spPr>
          <a:xfrm>
            <a:off x="1749425" y="5600700"/>
            <a:ext cx="347663" cy="111125"/>
          </a:xfrm>
          <a:custGeom>
            <a:avLst/>
            <a:gdLst>
              <a:gd name="connsiteX0" fmla="*/ 0 w 347951"/>
              <a:gd name="connsiteY0" fmla="*/ 95480 h 110470"/>
              <a:gd name="connsiteX1" fmla="*/ 134912 w 347951"/>
              <a:gd name="connsiteY1" fmla="*/ 110470 h 110470"/>
              <a:gd name="connsiteX2" fmla="*/ 194873 w 347951"/>
              <a:gd name="connsiteY2" fmla="*/ 95480 h 110470"/>
              <a:gd name="connsiteX3" fmla="*/ 284814 w 347951"/>
              <a:gd name="connsiteY3" fmla="*/ 50510 h 110470"/>
              <a:gd name="connsiteX4" fmla="*/ 344774 w 347951"/>
              <a:gd name="connsiteY4" fmla="*/ 5539 h 1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51" h="110470">
                <a:moveTo>
                  <a:pt x="0" y="95480"/>
                </a:moveTo>
                <a:cubicBezTo>
                  <a:pt x="44971" y="100477"/>
                  <a:pt x="89665" y="110470"/>
                  <a:pt x="134912" y="110470"/>
                </a:cubicBezTo>
                <a:cubicBezTo>
                  <a:pt x="155514" y="110470"/>
                  <a:pt x="175064" y="101140"/>
                  <a:pt x="194873" y="95480"/>
                </a:cubicBezTo>
                <a:cubicBezTo>
                  <a:pt x="237971" y="83166"/>
                  <a:pt x="248318" y="79707"/>
                  <a:pt x="284814" y="50510"/>
                </a:cubicBezTo>
                <a:cubicBezTo>
                  <a:pt x="347951" y="0"/>
                  <a:pt x="282186" y="36833"/>
                  <a:pt x="344774" y="5539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8" name="手繪多邊形 37"/>
          <p:cNvSpPr/>
          <p:nvPr/>
        </p:nvSpPr>
        <p:spPr>
          <a:xfrm>
            <a:off x="6875463" y="5770563"/>
            <a:ext cx="933450" cy="774700"/>
          </a:xfrm>
          <a:custGeom>
            <a:avLst/>
            <a:gdLst>
              <a:gd name="connsiteX0" fmla="*/ 359763 w 933160"/>
              <a:gd name="connsiteY0" fmla="*/ 0 h 773458"/>
              <a:gd name="connsiteX1" fmla="*/ 329783 w 933160"/>
              <a:gd name="connsiteY1" fmla="*/ 149902 h 773458"/>
              <a:gd name="connsiteX2" fmla="*/ 269822 w 933160"/>
              <a:gd name="connsiteY2" fmla="*/ 224853 h 773458"/>
              <a:gd name="connsiteX3" fmla="*/ 224852 w 933160"/>
              <a:gd name="connsiteY3" fmla="*/ 254833 h 773458"/>
              <a:gd name="connsiteX4" fmla="*/ 119921 w 933160"/>
              <a:gd name="connsiteY4" fmla="*/ 374754 h 773458"/>
              <a:gd name="connsiteX5" fmla="*/ 104931 w 933160"/>
              <a:gd name="connsiteY5" fmla="*/ 419725 h 773458"/>
              <a:gd name="connsiteX6" fmla="*/ 74950 w 933160"/>
              <a:gd name="connsiteY6" fmla="*/ 449705 h 773458"/>
              <a:gd name="connsiteX7" fmla="*/ 44970 w 933160"/>
              <a:gd name="connsiteY7" fmla="*/ 539646 h 773458"/>
              <a:gd name="connsiteX8" fmla="*/ 29980 w 933160"/>
              <a:gd name="connsiteY8" fmla="*/ 584617 h 773458"/>
              <a:gd name="connsiteX9" fmla="*/ 0 w 933160"/>
              <a:gd name="connsiteY9" fmla="*/ 629587 h 773458"/>
              <a:gd name="connsiteX10" fmla="*/ 134911 w 933160"/>
              <a:gd name="connsiteY10" fmla="*/ 674557 h 773458"/>
              <a:gd name="connsiteX11" fmla="*/ 179882 w 933160"/>
              <a:gd name="connsiteY11" fmla="*/ 689548 h 773458"/>
              <a:gd name="connsiteX12" fmla="*/ 389744 w 933160"/>
              <a:gd name="connsiteY12" fmla="*/ 719528 h 773458"/>
              <a:gd name="connsiteX13" fmla="*/ 434714 w 933160"/>
              <a:gd name="connsiteY13" fmla="*/ 734518 h 773458"/>
              <a:gd name="connsiteX14" fmla="*/ 854439 w 933160"/>
              <a:gd name="connsiteY14" fmla="*/ 734518 h 773458"/>
              <a:gd name="connsiteX15" fmla="*/ 929390 w 933160"/>
              <a:gd name="connsiteY15" fmla="*/ 689548 h 773458"/>
              <a:gd name="connsiteX16" fmla="*/ 914400 w 933160"/>
              <a:gd name="connsiteY16" fmla="*/ 599607 h 773458"/>
              <a:gd name="connsiteX17" fmla="*/ 884419 w 933160"/>
              <a:gd name="connsiteY17" fmla="*/ 494676 h 773458"/>
              <a:gd name="connsiteX18" fmla="*/ 854439 w 933160"/>
              <a:gd name="connsiteY18" fmla="*/ 464695 h 773458"/>
              <a:gd name="connsiteX19" fmla="*/ 809468 w 933160"/>
              <a:gd name="connsiteY19" fmla="*/ 374754 h 773458"/>
              <a:gd name="connsiteX20" fmla="*/ 794478 w 933160"/>
              <a:gd name="connsiteY20" fmla="*/ 329784 h 773458"/>
              <a:gd name="connsiteX21" fmla="*/ 749508 w 933160"/>
              <a:gd name="connsiteY21" fmla="*/ 299803 h 773458"/>
              <a:gd name="connsiteX22" fmla="*/ 734518 w 933160"/>
              <a:gd name="connsiteY22" fmla="*/ 254833 h 773458"/>
              <a:gd name="connsiteX23" fmla="*/ 704537 w 933160"/>
              <a:gd name="connsiteY23" fmla="*/ 224853 h 773458"/>
              <a:gd name="connsiteX24" fmla="*/ 644577 w 933160"/>
              <a:gd name="connsiteY24" fmla="*/ 104931 h 773458"/>
              <a:gd name="connsiteX25" fmla="*/ 629586 w 933160"/>
              <a:gd name="connsiteY25" fmla="*/ 59961 h 773458"/>
              <a:gd name="connsiteX26" fmla="*/ 554636 w 933160"/>
              <a:gd name="connsiteY26" fmla="*/ 0 h 773458"/>
              <a:gd name="connsiteX27" fmla="*/ 464695 w 933160"/>
              <a:gd name="connsiteY27" fmla="*/ 29980 h 773458"/>
              <a:gd name="connsiteX28" fmla="*/ 359763 w 933160"/>
              <a:gd name="connsiteY28" fmla="*/ 0 h 77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3160" h="773458">
                <a:moveTo>
                  <a:pt x="359763" y="0"/>
                </a:moveTo>
                <a:cubicBezTo>
                  <a:pt x="354239" y="38668"/>
                  <a:pt x="350713" y="108041"/>
                  <a:pt x="329783" y="149902"/>
                </a:cubicBezTo>
                <a:cubicBezTo>
                  <a:pt x="316798" y="175873"/>
                  <a:pt x="293060" y="206263"/>
                  <a:pt x="269822" y="224853"/>
                </a:cubicBezTo>
                <a:cubicBezTo>
                  <a:pt x="255754" y="236107"/>
                  <a:pt x="238410" y="242970"/>
                  <a:pt x="224852" y="254833"/>
                </a:cubicBezTo>
                <a:cubicBezTo>
                  <a:pt x="154700" y="316216"/>
                  <a:pt x="160557" y="313800"/>
                  <a:pt x="119921" y="374754"/>
                </a:cubicBezTo>
                <a:cubicBezTo>
                  <a:pt x="114924" y="389744"/>
                  <a:pt x="113061" y="406176"/>
                  <a:pt x="104931" y="419725"/>
                </a:cubicBezTo>
                <a:cubicBezTo>
                  <a:pt x="97660" y="431844"/>
                  <a:pt x="81270" y="437064"/>
                  <a:pt x="74950" y="449705"/>
                </a:cubicBezTo>
                <a:cubicBezTo>
                  <a:pt x="60817" y="477971"/>
                  <a:pt x="54963" y="509666"/>
                  <a:pt x="44970" y="539646"/>
                </a:cubicBezTo>
                <a:cubicBezTo>
                  <a:pt x="39973" y="554636"/>
                  <a:pt x="38745" y="571470"/>
                  <a:pt x="29980" y="584617"/>
                </a:cubicBezTo>
                <a:lnTo>
                  <a:pt x="0" y="629587"/>
                </a:lnTo>
                <a:lnTo>
                  <a:pt x="134911" y="674557"/>
                </a:lnTo>
                <a:cubicBezTo>
                  <a:pt x="149901" y="679554"/>
                  <a:pt x="164240" y="687313"/>
                  <a:pt x="179882" y="689548"/>
                </a:cubicBezTo>
                <a:lnTo>
                  <a:pt x="389744" y="719528"/>
                </a:lnTo>
                <a:cubicBezTo>
                  <a:pt x="404734" y="724525"/>
                  <a:pt x="419385" y="730686"/>
                  <a:pt x="434714" y="734518"/>
                </a:cubicBezTo>
                <a:cubicBezTo>
                  <a:pt x="590477" y="773458"/>
                  <a:pt x="628633" y="744336"/>
                  <a:pt x="854439" y="734518"/>
                </a:cubicBezTo>
                <a:cubicBezTo>
                  <a:pt x="870807" y="729062"/>
                  <a:pt x="925811" y="718176"/>
                  <a:pt x="929390" y="689548"/>
                </a:cubicBezTo>
                <a:cubicBezTo>
                  <a:pt x="933160" y="659389"/>
                  <a:pt x="920361" y="629411"/>
                  <a:pt x="914400" y="599607"/>
                </a:cubicBezTo>
                <a:cubicBezTo>
                  <a:pt x="912440" y="589809"/>
                  <a:pt x="892990" y="508962"/>
                  <a:pt x="884419" y="494676"/>
                </a:cubicBezTo>
                <a:cubicBezTo>
                  <a:pt x="877148" y="482557"/>
                  <a:pt x="864432" y="474689"/>
                  <a:pt x="854439" y="464695"/>
                </a:cubicBezTo>
                <a:cubicBezTo>
                  <a:pt x="816762" y="351663"/>
                  <a:pt x="867586" y="490989"/>
                  <a:pt x="809468" y="374754"/>
                </a:cubicBezTo>
                <a:cubicBezTo>
                  <a:pt x="802402" y="360621"/>
                  <a:pt x="804349" y="342122"/>
                  <a:pt x="794478" y="329784"/>
                </a:cubicBezTo>
                <a:cubicBezTo>
                  <a:pt x="783224" y="315716"/>
                  <a:pt x="764498" y="309797"/>
                  <a:pt x="749508" y="299803"/>
                </a:cubicBezTo>
                <a:cubicBezTo>
                  <a:pt x="744511" y="284813"/>
                  <a:pt x="742648" y="268382"/>
                  <a:pt x="734518" y="254833"/>
                </a:cubicBezTo>
                <a:cubicBezTo>
                  <a:pt x="727247" y="242714"/>
                  <a:pt x="710857" y="237494"/>
                  <a:pt x="704537" y="224853"/>
                </a:cubicBezTo>
                <a:cubicBezTo>
                  <a:pt x="635635" y="87051"/>
                  <a:pt x="712310" y="172667"/>
                  <a:pt x="644577" y="104931"/>
                </a:cubicBezTo>
                <a:cubicBezTo>
                  <a:pt x="639580" y="89941"/>
                  <a:pt x="637716" y="73510"/>
                  <a:pt x="629586" y="59961"/>
                </a:cubicBezTo>
                <a:cubicBezTo>
                  <a:pt x="615345" y="36226"/>
                  <a:pt x="575064" y="13619"/>
                  <a:pt x="554636" y="0"/>
                </a:cubicBezTo>
                <a:cubicBezTo>
                  <a:pt x="524656" y="9993"/>
                  <a:pt x="495979" y="25511"/>
                  <a:pt x="464695" y="29980"/>
                </a:cubicBezTo>
                <a:lnTo>
                  <a:pt x="359763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cxnSp>
        <p:nvCxnSpPr>
          <p:cNvPr id="43" name="直線單箭頭接點 42"/>
          <p:cNvCxnSpPr>
            <a:stCxn id="8" idx="3"/>
            <a:endCxn id="9" idx="0"/>
          </p:cNvCxnSpPr>
          <p:nvPr/>
        </p:nvCxnSpPr>
        <p:spPr>
          <a:xfrm rot="5400000">
            <a:off x="1725612" y="2770188"/>
            <a:ext cx="2290763" cy="202723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>
            <a:stCxn id="9" idx="7"/>
          </p:cNvCxnSpPr>
          <p:nvPr/>
        </p:nvCxnSpPr>
        <p:spPr>
          <a:xfrm rot="5400000" flipH="1" flipV="1">
            <a:off x="2017713" y="2857500"/>
            <a:ext cx="2339975" cy="205422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142875" y="1285875"/>
            <a:ext cx="1500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愛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(love)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142875" y="2643188"/>
            <a:ext cx="27860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歸屬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(belonging)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142875" y="2143125"/>
            <a:ext cx="22860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身分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(identity)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142875" y="1714500"/>
            <a:ext cx="29289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接納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(acceptance)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142875" y="3643313"/>
            <a:ext cx="25003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意義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(meaning)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6357938" y="1285875"/>
            <a:ext cx="32146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肯定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(approval)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6357938" y="2643188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供應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(provision)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6357938" y="3071813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重要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(significant)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6357938" y="2143125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餵養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(nurture)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6357938" y="1714500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重要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(significant)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6429375" y="3513138"/>
            <a:ext cx="25003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配得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(worthy)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142875" y="3119438"/>
            <a:ext cx="19288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價值</a:t>
            </a:r>
            <a:r>
              <a:rPr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(value)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66" name="直線單箭頭接點 65"/>
          <p:cNvCxnSpPr/>
          <p:nvPr/>
        </p:nvCxnSpPr>
        <p:spPr>
          <a:xfrm rot="16200000" flipH="1">
            <a:off x="4621213" y="2879725"/>
            <a:ext cx="2352675" cy="20224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/>
          <p:nvPr/>
        </p:nvCxnSpPr>
        <p:spPr>
          <a:xfrm flipH="1" flipV="1">
            <a:off x="5000625" y="2428875"/>
            <a:ext cx="2197100" cy="250348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單箭頭接點 80"/>
          <p:cNvCxnSpPr>
            <a:endCxn id="33" idx="5"/>
          </p:cNvCxnSpPr>
          <p:nvPr/>
        </p:nvCxnSpPr>
        <p:spPr>
          <a:xfrm flipV="1">
            <a:off x="2214563" y="5111750"/>
            <a:ext cx="4646612" cy="31750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單箭頭接點 82"/>
          <p:cNvCxnSpPr/>
          <p:nvPr/>
        </p:nvCxnSpPr>
        <p:spPr>
          <a:xfrm flipH="1">
            <a:off x="2162175" y="5459413"/>
            <a:ext cx="4552950" cy="412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15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7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2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7" dur="1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2" dur="1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7" dur="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2" dur="1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7" dur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2" dur="1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7" dur="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2" dur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2" grpId="0" animBg="1"/>
      <p:bldP spid="23" grpId="0" animBg="1"/>
      <p:bldP spid="24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48" grpId="0"/>
      <p:bldP spid="49" grpId="0"/>
      <p:bldP spid="51" grpId="0"/>
      <p:bldP spid="52" grpId="0"/>
      <p:bldP spid="54" grpId="0"/>
      <p:bldP spid="57" grpId="0"/>
      <p:bldP spid="58" grpId="0"/>
      <p:bldP spid="59" grpId="0"/>
      <p:bldP spid="60" grpId="0"/>
      <p:bldP spid="61" grpId="0"/>
      <p:bldP spid="62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3"/>
          <p:cNvSpPr>
            <a:spLocks noChangeArrowheads="1"/>
          </p:cNvSpPr>
          <p:nvPr/>
        </p:nvSpPr>
        <p:spPr bwMode="auto">
          <a:xfrm>
            <a:off x="0" y="77788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5463" indent="-1795463"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zh-TW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4800" b="1">
                <a:solidFill>
                  <a:srgbClr val="00FFFF"/>
                </a:solidFill>
                <a:ea typeface="標楷體" pitchFamily="65" charset="-120"/>
                <a:cs typeface="Times New Roman" pitchFamily="18" charset="0"/>
              </a:rPr>
              <a:t>離開</a:t>
            </a:r>
            <a:r>
              <a:rPr lang="zh-TW" altLang="en-US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伊甸園</a:t>
            </a:r>
            <a:r>
              <a:rPr lang="en-US" altLang="zh-TW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sz="4800" b="1">
                <a:solidFill>
                  <a:srgbClr val="00FFFF"/>
                </a:solidFill>
                <a:ea typeface="標楷體" pitchFamily="65" charset="-120"/>
                <a:cs typeface="Times New Roman" pitchFamily="18" charset="0"/>
              </a:rPr>
              <a:t>離家</a:t>
            </a:r>
            <a:r>
              <a:rPr lang="zh-TW" altLang="en-US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的生活和生命</a:t>
            </a:r>
            <a:r>
              <a:rPr lang="zh-TW" altLang="zh-TW" sz="4800" b="1">
                <a:solidFill>
                  <a:prstClr val="white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214313" y="714375"/>
            <a:ext cx="8715375" cy="64293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TW" altLang="en-US" sz="4000" b="1" dirty="0">
                <a:solidFill>
                  <a:srgbClr val="00FF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在失落愛的和逐漸死亡的黑暗中。</a:t>
            </a:r>
            <a:endParaRPr lang="zh-TW" altLang="en-US" sz="3600" b="1" dirty="0">
              <a:solidFill>
                <a:srgbClr val="00FFFF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3643313" y="1357313"/>
            <a:ext cx="1643062" cy="150018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天父</a:t>
            </a:r>
          </a:p>
        </p:txBody>
      </p:sp>
      <p:sp>
        <p:nvSpPr>
          <p:cNvPr id="9" name="橢圓 8"/>
          <p:cNvSpPr/>
          <p:nvPr/>
        </p:nvSpPr>
        <p:spPr>
          <a:xfrm>
            <a:off x="142875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1" name="直線接點 10"/>
          <p:cNvCxnSpPr>
            <a:stCxn id="9" idx="4"/>
          </p:cNvCxnSpPr>
          <p:nvPr/>
        </p:nvCxnSpPr>
        <p:spPr>
          <a:xfrm rot="5400000">
            <a:off x="1570832" y="6072981"/>
            <a:ext cx="571500" cy="158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rot="16200000" flipH="1">
            <a:off x="1830388" y="6316663"/>
            <a:ext cx="295275" cy="29527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rot="10800000" flipV="1">
            <a:off x="1500188" y="6357938"/>
            <a:ext cx="347662" cy="2857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V="1">
            <a:off x="185737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10800000">
            <a:off x="1357313" y="5929313"/>
            <a:ext cx="500062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橢圓 21"/>
          <p:cNvSpPr/>
          <p:nvPr/>
        </p:nvSpPr>
        <p:spPr>
          <a:xfrm>
            <a:off x="2000250" y="5786438"/>
            <a:ext cx="214313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1500188" y="5786438"/>
            <a:ext cx="214312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685800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26" name="直線接點 25"/>
          <p:cNvCxnSpPr/>
          <p:nvPr/>
        </p:nvCxnSpPr>
        <p:spPr>
          <a:xfrm rot="16200000" flipH="1">
            <a:off x="7385050" y="6599238"/>
            <a:ext cx="223837" cy="793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 rot="5400000">
            <a:off x="7077075" y="6505575"/>
            <a:ext cx="285750" cy="1333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 flipV="1">
            <a:off x="7429500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 rot="10800000">
            <a:off x="671512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手繪多邊形 31"/>
          <p:cNvSpPr/>
          <p:nvPr/>
        </p:nvSpPr>
        <p:spPr>
          <a:xfrm>
            <a:off x="7340600" y="4929188"/>
            <a:ext cx="581025" cy="890587"/>
          </a:xfrm>
          <a:custGeom>
            <a:avLst/>
            <a:gdLst>
              <a:gd name="connsiteX0" fmla="*/ 0 w 581599"/>
              <a:gd name="connsiteY0" fmla="*/ 2462 h 890827"/>
              <a:gd name="connsiteX1" fmla="*/ 254832 w 581599"/>
              <a:gd name="connsiteY1" fmla="*/ 47432 h 890827"/>
              <a:gd name="connsiteX2" fmla="*/ 299803 w 581599"/>
              <a:gd name="connsiteY2" fmla="*/ 62423 h 890827"/>
              <a:gd name="connsiteX3" fmla="*/ 344773 w 581599"/>
              <a:gd name="connsiteY3" fmla="*/ 77413 h 890827"/>
              <a:gd name="connsiteX4" fmla="*/ 374754 w 581599"/>
              <a:gd name="connsiteY4" fmla="*/ 122383 h 890827"/>
              <a:gd name="connsiteX5" fmla="*/ 464695 w 581599"/>
              <a:gd name="connsiteY5" fmla="*/ 182344 h 890827"/>
              <a:gd name="connsiteX6" fmla="*/ 479685 w 581599"/>
              <a:gd name="connsiteY6" fmla="*/ 227314 h 890827"/>
              <a:gd name="connsiteX7" fmla="*/ 509665 w 581599"/>
              <a:gd name="connsiteY7" fmla="*/ 272285 h 890827"/>
              <a:gd name="connsiteX8" fmla="*/ 539646 w 581599"/>
              <a:gd name="connsiteY8" fmla="*/ 572088 h 890827"/>
              <a:gd name="connsiteX9" fmla="*/ 569626 w 581599"/>
              <a:gd name="connsiteY9" fmla="*/ 617059 h 890827"/>
              <a:gd name="connsiteX10" fmla="*/ 554636 w 581599"/>
              <a:gd name="connsiteY10" fmla="*/ 781950 h 890827"/>
              <a:gd name="connsiteX11" fmla="*/ 569626 w 581599"/>
              <a:gd name="connsiteY11" fmla="*/ 871891 h 890827"/>
              <a:gd name="connsiteX12" fmla="*/ 509665 w 581599"/>
              <a:gd name="connsiteY12" fmla="*/ 886882 h 890827"/>
              <a:gd name="connsiteX13" fmla="*/ 389744 w 581599"/>
              <a:gd name="connsiteY13" fmla="*/ 871891 h 890827"/>
              <a:gd name="connsiteX14" fmla="*/ 359764 w 581599"/>
              <a:gd name="connsiteY14" fmla="*/ 826921 h 890827"/>
              <a:gd name="connsiteX15" fmla="*/ 299803 w 581599"/>
              <a:gd name="connsiteY15" fmla="*/ 811931 h 890827"/>
              <a:gd name="connsiteX16" fmla="*/ 254832 w 581599"/>
              <a:gd name="connsiteY16" fmla="*/ 721990 h 89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1599" h="890827">
                <a:moveTo>
                  <a:pt x="0" y="2462"/>
                </a:moveTo>
                <a:cubicBezTo>
                  <a:pt x="196357" y="20313"/>
                  <a:pt x="112536" y="0"/>
                  <a:pt x="254832" y="47432"/>
                </a:cubicBezTo>
                <a:lnTo>
                  <a:pt x="299803" y="62423"/>
                </a:lnTo>
                <a:lnTo>
                  <a:pt x="344773" y="77413"/>
                </a:lnTo>
                <a:cubicBezTo>
                  <a:pt x="354767" y="92403"/>
                  <a:pt x="361196" y="110519"/>
                  <a:pt x="374754" y="122383"/>
                </a:cubicBezTo>
                <a:cubicBezTo>
                  <a:pt x="401871" y="146110"/>
                  <a:pt x="464695" y="182344"/>
                  <a:pt x="464695" y="182344"/>
                </a:cubicBezTo>
                <a:cubicBezTo>
                  <a:pt x="469692" y="197334"/>
                  <a:pt x="472619" y="213181"/>
                  <a:pt x="479685" y="227314"/>
                </a:cubicBezTo>
                <a:cubicBezTo>
                  <a:pt x="487742" y="243428"/>
                  <a:pt x="506993" y="254468"/>
                  <a:pt x="509665" y="272285"/>
                </a:cubicBezTo>
                <a:cubicBezTo>
                  <a:pt x="512487" y="291096"/>
                  <a:pt x="500177" y="493151"/>
                  <a:pt x="539646" y="572088"/>
                </a:cubicBezTo>
                <a:cubicBezTo>
                  <a:pt x="547703" y="588202"/>
                  <a:pt x="559633" y="602069"/>
                  <a:pt x="569626" y="617059"/>
                </a:cubicBezTo>
                <a:cubicBezTo>
                  <a:pt x="564629" y="672023"/>
                  <a:pt x="554636" y="726760"/>
                  <a:pt x="554636" y="781950"/>
                </a:cubicBezTo>
                <a:cubicBezTo>
                  <a:pt x="554636" y="812344"/>
                  <a:pt x="581599" y="843955"/>
                  <a:pt x="569626" y="871891"/>
                </a:cubicBezTo>
                <a:cubicBezTo>
                  <a:pt x="561510" y="890827"/>
                  <a:pt x="529652" y="881885"/>
                  <a:pt x="509665" y="886882"/>
                </a:cubicBezTo>
                <a:cubicBezTo>
                  <a:pt x="469691" y="881885"/>
                  <a:pt x="427147" y="886853"/>
                  <a:pt x="389744" y="871891"/>
                </a:cubicBezTo>
                <a:cubicBezTo>
                  <a:pt x="373017" y="865200"/>
                  <a:pt x="374754" y="836914"/>
                  <a:pt x="359764" y="826921"/>
                </a:cubicBezTo>
                <a:cubicBezTo>
                  <a:pt x="342622" y="815493"/>
                  <a:pt x="319790" y="816928"/>
                  <a:pt x="299803" y="811931"/>
                </a:cubicBezTo>
                <a:cubicBezTo>
                  <a:pt x="238202" y="770863"/>
                  <a:pt x="254832" y="799966"/>
                  <a:pt x="254832" y="72199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3" name="手繪多邊形 32"/>
          <p:cNvSpPr/>
          <p:nvPr/>
        </p:nvSpPr>
        <p:spPr>
          <a:xfrm>
            <a:off x="6681788" y="4941888"/>
            <a:ext cx="488950" cy="820737"/>
          </a:xfrm>
          <a:custGeom>
            <a:avLst/>
            <a:gdLst>
              <a:gd name="connsiteX0" fmla="*/ 479686 w 489679"/>
              <a:gd name="connsiteY0" fmla="*/ 34977 h 820520"/>
              <a:gd name="connsiteX1" fmla="*/ 389745 w 489679"/>
              <a:gd name="connsiteY1" fmla="*/ 64958 h 820520"/>
              <a:gd name="connsiteX2" fmla="*/ 359764 w 489679"/>
              <a:gd name="connsiteY2" fmla="*/ 94938 h 820520"/>
              <a:gd name="connsiteX3" fmla="*/ 269823 w 489679"/>
              <a:gd name="connsiteY3" fmla="*/ 124918 h 820520"/>
              <a:gd name="connsiteX4" fmla="*/ 224853 w 489679"/>
              <a:gd name="connsiteY4" fmla="*/ 139909 h 820520"/>
              <a:gd name="connsiteX5" fmla="*/ 179882 w 489679"/>
              <a:gd name="connsiteY5" fmla="*/ 169889 h 820520"/>
              <a:gd name="connsiteX6" fmla="*/ 149902 w 489679"/>
              <a:gd name="connsiteY6" fmla="*/ 334781 h 820520"/>
              <a:gd name="connsiteX7" fmla="*/ 119922 w 489679"/>
              <a:gd name="connsiteY7" fmla="*/ 379751 h 820520"/>
              <a:gd name="connsiteX8" fmla="*/ 104932 w 489679"/>
              <a:gd name="connsiteY8" fmla="*/ 424722 h 820520"/>
              <a:gd name="connsiteX9" fmla="*/ 44971 w 489679"/>
              <a:gd name="connsiteY9" fmla="*/ 499673 h 820520"/>
              <a:gd name="connsiteX10" fmla="*/ 14991 w 489679"/>
              <a:gd name="connsiteY10" fmla="*/ 589613 h 820520"/>
              <a:gd name="connsiteX11" fmla="*/ 0 w 489679"/>
              <a:gd name="connsiteY11" fmla="*/ 634584 h 820520"/>
              <a:gd name="connsiteX12" fmla="*/ 14991 w 489679"/>
              <a:gd name="connsiteY12" fmla="*/ 739515 h 820520"/>
              <a:gd name="connsiteX13" fmla="*/ 119922 w 489679"/>
              <a:gd name="connsiteY13" fmla="*/ 784486 h 820520"/>
              <a:gd name="connsiteX14" fmla="*/ 164892 w 489679"/>
              <a:gd name="connsiteY14" fmla="*/ 814466 h 820520"/>
              <a:gd name="connsiteX15" fmla="*/ 329784 w 489679"/>
              <a:gd name="connsiteY15" fmla="*/ 784486 h 820520"/>
              <a:gd name="connsiteX16" fmla="*/ 344774 w 489679"/>
              <a:gd name="connsiteY16" fmla="*/ 604604 h 820520"/>
              <a:gd name="connsiteX17" fmla="*/ 374755 w 489679"/>
              <a:gd name="connsiteY17" fmla="*/ 514663 h 820520"/>
              <a:gd name="connsiteX18" fmla="*/ 389745 w 489679"/>
              <a:gd name="connsiteY18" fmla="*/ 454702 h 820520"/>
              <a:gd name="connsiteX19" fmla="*/ 434715 w 489679"/>
              <a:gd name="connsiteY19" fmla="*/ 319791 h 820520"/>
              <a:gd name="connsiteX20" fmla="*/ 449705 w 489679"/>
              <a:gd name="connsiteY20" fmla="*/ 274820 h 820520"/>
              <a:gd name="connsiteX21" fmla="*/ 479686 w 489679"/>
              <a:gd name="connsiteY21" fmla="*/ 34977 h 82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9679" h="820520">
                <a:moveTo>
                  <a:pt x="479686" y="34977"/>
                </a:moveTo>
                <a:cubicBezTo>
                  <a:pt x="469693" y="0"/>
                  <a:pt x="412091" y="42612"/>
                  <a:pt x="389745" y="64958"/>
                </a:cubicBezTo>
                <a:cubicBezTo>
                  <a:pt x="379751" y="74951"/>
                  <a:pt x="372405" y="88618"/>
                  <a:pt x="359764" y="94938"/>
                </a:cubicBezTo>
                <a:cubicBezTo>
                  <a:pt x="331498" y="109071"/>
                  <a:pt x="299803" y="114924"/>
                  <a:pt x="269823" y="124918"/>
                </a:cubicBezTo>
                <a:cubicBezTo>
                  <a:pt x="254833" y="129915"/>
                  <a:pt x="238000" y="131144"/>
                  <a:pt x="224853" y="139909"/>
                </a:cubicBezTo>
                <a:lnTo>
                  <a:pt x="179882" y="169889"/>
                </a:lnTo>
                <a:cubicBezTo>
                  <a:pt x="176408" y="194204"/>
                  <a:pt x="165047" y="299442"/>
                  <a:pt x="149902" y="334781"/>
                </a:cubicBezTo>
                <a:cubicBezTo>
                  <a:pt x="142805" y="351340"/>
                  <a:pt x="129915" y="364761"/>
                  <a:pt x="119922" y="379751"/>
                </a:cubicBezTo>
                <a:cubicBezTo>
                  <a:pt x="114925" y="394741"/>
                  <a:pt x="113062" y="411173"/>
                  <a:pt x="104932" y="424722"/>
                </a:cubicBezTo>
                <a:cubicBezTo>
                  <a:pt x="51531" y="513723"/>
                  <a:pt x="96405" y="383945"/>
                  <a:pt x="44971" y="499673"/>
                </a:cubicBezTo>
                <a:cubicBezTo>
                  <a:pt x="32136" y="528551"/>
                  <a:pt x="24984" y="559633"/>
                  <a:pt x="14991" y="589613"/>
                </a:cubicBezTo>
                <a:lnTo>
                  <a:pt x="0" y="634584"/>
                </a:lnTo>
                <a:cubicBezTo>
                  <a:pt x="4997" y="669561"/>
                  <a:pt x="641" y="707228"/>
                  <a:pt x="14991" y="739515"/>
                </a:cubicBezTo>
                <a:cubicBezTo>
                  <a:pt x="27931" y="768629"/>
                  <a:pt x="98715" y="779184"/>
                  <a:pt x="119922" y="784486"/>
                </a:cubicBezTo>
                <a:cubicBezTo>
                  <a:pt x="134912" y="794479"/>
                  <a:pt x="146950" y="812835"/>
                  <a:pt x="164892" y="814466"/>
                </a:cubicBezTo>
                <a:cubicBezTo>
                  <a:pt x="231483" y="820520"/>
                  <a:pt x="273664" y="803193"/>
                  <a:pt x="329784" y="784486"/>
                </a:cubicBezTo>
                <a:cubicBezTo>
                  <a:pt x="334781" y="724525"/>
                  <a:pt x="334882" y="663954"/>
                  <a:pt x="344774" y="604604"/>
                </a:cubicBezTo>
                <a:cubicBezTo>
                  <a:pt x="349969" y="573432"/>
                  <a:pt x="367090" y="545322"/>
                  <a:pt x="374755" y="514663"/>
                </a:cubicBezTo>
                <a:cubicBezTo>
                  <a:pt x="379752" y="494676"/>
                  <a:pt x="383825" y="474435"/>
                  <a:pt x="389745" y="454702"/>
                </a:cubicBezTo>
                <a:cubicBezTo>
                  <a:pt x="389750" y="454685"/>
                  <a:pt x="427217" y="342285"/>
                  <a:pt x="434715" y="319791"/>
                </a:cubicBezTo>
                <a:lnTo>
                  <a:pt x="449705" y="274820"/>
                </a:lnTo>
                <a:cubicBezTo>
                  <a:pt x="466770" y="70041"/>
                  <a:pt x="489679" y="69954"/>
                  <a:pt x="479686" y="3497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34" name="手繪多邊形 33"/>
          <p:cNvSpPr/>
          <p:nvPr/>
        </p:nvSpPr>
        <p:spPr>
          <a:xfrm>
            <a:off x="7381875" y="5006975"/>
            <a:ext cx="261938" cy="614363"/>
          </a:xfrm>
          <a:custGeom>
            <a:avLst/>
            <a:gdLst>
              <a:gd name="connsiteX0" fmla="*/ 198032 w 261294"/>
              <a:gd name="connsiteY0" fmla="*/ 614596 h 614596"/>
              <a:gd name="connsiteX1" fmla="*/ 243003 w 261294"/>
              <a:gd name="connsiteY1" fmla="*/ 479685 h 614596"/>
              <a:gd name="connsiteX2" fmla="*/ 257993 w 261294"/>
              <a:gd name="connsiteY2" fmla="*/ 434715 h 614596"/>
              <a:gd name="connsiteX3" fmla="*/ 183042 w 261294"/>
              <a:gd name="connsiteY3" fmla="*/ 314793 h 614596"/>
              <a:gd name="connsiteX4" fmla="*/ 108091 w 261294"/>
              <a:gd name="connsiteY4" fmla="*/ 239842 h 614596"/>
              <a:gd name="connsiteX5" fmla="*/ 93101 w 261294"/>
              <a:gd name="connsiteY5" fmla="*/ 194872 h 614596"/>
              <a:gd name="connsiteX6" fmla="*/ 33140 w 261294"/>
              <a:gd name="connsiteY6" fmla="*/ 119921 h 614596"/>
              <a:gd name="connsiteX7" fmla="*/ 3160 w 261294"/>
              <a:gd name="connsiteY7" fmla="*/ 0 h 61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294" h="614596">
                <a:moveTo>
                  <a:pt x="198032" y="614596"/>
                </a:moveTo>
                <a:lnTo>
                  <a:pt x="243003" y="479685"/>
                </a:lnTo>
                <a:lnTo>
                  <a:pt x="257993" y="434715"/>
                </a:lnTo>
                <a:cubicBezTo>
                  <a:pt x="210061" y="290917"/>
                  <a:pt x="261294" y="383264"/>
                  <a:pt x="183042" y="314793"/>
                </a:cubicBezTo>
                <a:cubicBezTo>
                  <a:pt x="156452" y="291527"/>
                  <a:pt x="108091" y="239842"/>
                  <a:pt x="108091" y="239842"/>
                </a:cubicBezTo>
                <a:cubicBezTo>
                  <a:pt x="103094" y="224852"/>
                  <a:pt x="100167" y="209005"/>
                  <a:pt x="93101" y="194872"/>
                </a:cubicBezTo>
                <a:cubicBezTo>
                  <a:pt x="74190" y="157049"/>
                  <a:pt x="61028" y="147808"/>
                  <a:pt x="33140" y="119921"/>
                </a:cubicBezTo>
                <a:cubicBezTo>
                  <a:pt x="0" y="20499"/>
                  <a:pt x="3160" y="61582"/>
                  <a:pt x="316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5" name="手繪多邊形 34"/>
          <p:cNvSpPr/>
          <p:nvPr/>
        </p:nvSpPr>
        <p:spPr>
          <a:xfrm>
            <a:off x="7100888" y="5559425"/>
            <a:ext cx="422275" cy="122238"/>
          </a:xfrm>
          <a:custGeom>
            <a:avLst/>
            <a:gdLst>
              <a:gd name="connsiteX0" fmla="*/ 0 w 422402"/>
              <a:gd name="connsiteY0" fmla="*/ 32657 h 122598"/>
              <a:gd name="connsiteX1" fmla="*/ 89941 w 422402"/>
              <a:gd name="connsiteY1" fmla="*/ 62637 h 122598"/>
              <a:gd name="connsiteX2" fmla="*/ 119921 w 422402"/>
              <a:gd name="connsiteY2" fmla="*/ 92618 h 122598"/>
              <a:gd name="connsiteX3" fmla="*/ 209862 w 422402"/>
              <a:gd name="connsiteY3" fmla="*/ 122598 h 122598"/>
              <a:gd name="connsiteX4" fmla="*/ 284813 w 422402"/>
              <a:gd name="connsiteY4" fmla="*/ 107608 h 122598"/>
              <a:gd name="connsiteX5" fmla="*/ 329784 w 422402"/>
              <a:gd name="connsiteY5" fmla="*/ 92618 h 122598"/>
              <a:gd name="connsiteX6" fmla="*/ 374754 w 422402"/>
              <a:gd name="connsiteY6" fmla="*/ 32657 h 122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02" h="122598">
                <a:moveTo>
                  <a:pt x="0" y="32657"/>
                </a:moveTo>
                <a:cubicBezTo>
                  <a:pt x="29980" y="42650"/>
                  <a:pt x="67595" y="40291"/>
                  <a:pt x="89941" y="62637"/>
                </a:cubicBezTo>
                <a:cubicBezTo>
                  <a:pt x="99934" y="72631"/>
                  <a:pt x="107280" y="86298"/>
                  <a:pt x="119921" y="92618"/>
                </a:cubicBezTo>
                <a:cubicBezTo>
                  <a:pt x="148187" y="106751"/>
                  <a:pt x="209862" y="122598"/>
                  <a:pt x="209862" y="122598"/>
                </a:cubicBezTo>
                <a:cubicBezTo>
                  <a:pt x="234846" y="117601"/>
                  <a:pt x="260095" y="113787"/>
                  <a:pt x="284813" y="107608"/>
                </a:cubicBezTo>
                <a:cubicBezTo>
                  <a:pt x="300142" y="103776"/>
                  <a:pt x="318611" y="103791"/>
                  <a:pt x="329784" y="92618"/>
                </a:cubicBezTo>
                <a:cubicBezTo>
                  <a:pt x="422402" y="0"/>
                  <a:pt x="278249" y="80909"/>
                  <a:pt x="374754" y="32657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7" name="手繪多邊形 36"/>
          <p:cNvSpPr/>
          <p:nvPr/>
        </p:nvSpPr>
        <p:spPr>
          <a:xfrm>
            <a:off x="1749425" y="5600700"/>
            <a:ext cx="347663" cy="111125"/>
          </a:xfrm>
          <a:custGeom>
            <a:avLst/>
            <a:gdLst>
              <a:gd name="connsiteX0" fmla="*/ 0 w 347951"/>
              <a:gd name="connsiteY0" fmla="*/ 95480 h 110470"/>
              <a:gd name="connsiteX1" fmla="*/ 134912 w 347951"/>
              <a:gd name="connsiteY1" fmla="*/ 110470 h 110470"/>
              <a:gd name="connsiteX2" fmla="*/ 194873 w 347951"/>
              <a:gd name="connsiteY2" fmla="*/ 95480 h 110470"/>
              <a:gd name="connsiteX3" fmla="*/ 284814 w 347951"/>
              <a:gd name="connsiteY3" fmla="*/ 50510 h 110470"/>
              <a:gd name="connsiteX4" fmla="*/ 344774 w 347951"/>
              <a:gd name="connsiteY4" fmla="*/ 5539 h 1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51" h="110470">
                <a:moveTo>
                  <a:pt x="0" y="95480"/>
                </a:moveTo>
                <a:cubicBezTo>
                  <a:pt x="44971" y="100477"/>
                  <a:pt x="89665" y="110470"/>
                  <a:pt x="134912" y="110470"/>
                </a:cubicBezTo>
                <a:cubicBezTo>
                  <a:pt x="155514" y="110470"/>
                  <a:pt x="175064" y="101140"/>
                  <a:pt x="194873" y="95480"/>
                </a:cubicBezTo>
                <a:cubicBezTo>
                  <a:pt x="237971" y="83166"/>
                  <a:pt x="248318" y="79707"/>
                  <a:pt x="284814" y="50510"/>
                </a:cubicBezTo>
                <a:cubicBezTo>
                  <a:pt x="347951" y="0"/>
                  <a:pt x="282186" y="36833"/>
                  <a:pt x="344774" y="5539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8" name="手繪多邊形 37"/>
          <p:cNvSpPr/>
          <p:nvPr/>
        </p:nvSpPr>
        <p:spPr>
          <a:xfrm>
            <a:off x="6875463" y="5770563"/>
            <a:ext cx="933450" cy="774700"/>
          </a:xfrm>
          <a:custGeom>
            <a:avLst/>
            <a:gdLst>
              <a:gd name="connsiteX0" fmla="*/ 359763 w 933160"/>
              <a:gd name="connsiteY0" fmla="*/ 0 h 773458"/>
              <a:gd name="connsiteX1" fmla="*/ 329783 w 933160"/>
              <a:gd name="connsiteY1" fmla="*/ 149902 h 773458"/>
              <a:gd name="connsiteX2" fmla="*/ 269822 w 933160"/>
              <a:gd name="connsiteY2" fmla="*/ 224853 h 773458"/>
              <a:gd name="connsiteX3" fmla="*/ 224852 w 933160"/>
              <a:gd name="connsiteY3" fmla="*/ 254833 h 773458"/>
              <a:gd name="connsiteX4" fmla="*/ 119921 w 933160"/>
              <a:gd name="connsiteY4" fmla="*/ 374754 h 773458"/>
              <a:gd name="connsiteX5" fmla="*/ 104931 w 933160"/>
              <a:gd name="connsiteY5" fmla="*/ 419725 h 773458"/>
              <a:gd name="connsiteX6" fmla="*/ 74950 w 933160"/>
              <a:gd name="connsiteY6" fmla="*/ 449705 h 773458"/>
              <a:gd name="connsiteX7" fmla="*/ 44970 w 933160"/>
              <a:gd name="connsiteY7" fmla="*/ 539646 h 773458"/>
              <a:gd name="connsiteX8" fmla="*/ 29980 w 933160"/>
              <a:gd name="connsiteY8" fmla="*/ 584617 h 773458"/>
              <a:gd name="connsiteX9" fmla="*/ 0 w 933160"/>
              <a:gd name="connsiteY9" fmla="*/ 629587 h 773458"/>
              <a:gd name="connsiteX10" fmla="*/ 134911 w 933160"/>
              <a:gd name="connsiteY10" fmla="*/ 674557 h 773458"/>
              <a:gd name="connsiteX11" fmla="*/ 179882 w 933160"/>
              <a:gd name="connsiteY11" fmla="*/ 689548 h 773458"/>
              <a:gd name="connsiteX12" fmla="*/ 389744 w 933160"/>
              <a:gd name="connsiteY12" fmla="*/ 719528 h 773458"/>
              <a:gd name="connsiteX13" fmla="*/ 434714 w 933160"/>
              <a:gd name="connsiteY13" fmla="*/ 734518 h 773458"/>
              <a:gd name="connsiteX14" fmla="*/ 854439 w 933160"/>
              <a:gd name="connsiteY14" fmla="*/ 734518 h 773458"/>
              <a:gd name="connsiteX15" fmla="*/ 929390 w 933160"/>
              <a:gd name="connsiteY15" fmla="*/ 689548 h 773458"/>
              <a:gd name="connsiteX16" fmla="*/ 914400 w 933160"/>
              <a:gd name="connsiteY16" fmla="*/ 599607 h 773458"/>
              <a:gd name="connsiteX17" fmla="*/ 884419 w 933160"/>
              <a:gd name="connsiteY17" fmla="*/ 494676 h 773458"/>
              <a:gd name="connsiteX18" fmla="*/ 854439 w 933160"/>
              <a:gd name="connsiteY18" fmla="*/ 464695 h 773458"/>
              <a:gd name="connsiteX19" fmla="*/ 809468 w 933160"/>
              <a:gd name="connsiteY19" fmla="*/ 374754 h 773458"/>
              <a:gd name="connsiteX20" fmla="*/ 794478 w 933160"/>
              <a:gd name="connsiteY20" fmla="*/ 329784 h 773458"/>
              <a:gd name="connsiteX21" fmla="*/ 749508 w 933160"/>
              <a:gd name="connsiteY21" fmla="*/ 299803 h 773458"/>
              <a:gd name="connsiteX22" fmla="*/ 734518 w 933160"/>
              <a:gd name="connsiteY22" fmla="*/ 254833 h 773458"/>
              <a:gd name="connsiteX23" fmla="*/ 704537 w 933160"/>
              <a:gd name="connsiteY23" fmla="*/ 224853 h 773458"/>
              <a:gd name="connsiteX24" fmla="*/ 644577 w 933160"/>
              <a:gd name="connsiteY24" fmla="*/ 104931 h 773458"/>
              <a:gd name="connsiteX25" fmla="*/ 629586 w 933160"/>
              <a:gd name="connsiteY25" fmla="*/ 59961 h 773458"/>
              <a:gd name="connsiteX26" fmla="*/ 554636 w 933160"/>
              <a:gd name="connsiteY26" fmla="*/ 0 h 773458"/>
              <a:gd name="connsiteX27" fmla="*/ 464695 w 933160"/>
              <a:gd name="connsiteY27" fmla="*/ 29980 h 773458"/>
              <a:gd name="connsiteX28" fmla="*/ 359763 w 933160"/>
              <a:gd name="connsiteY28" fmla="*/ 0 h 77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3160" h="773458">
                <a:moveTo>
                  <a:pt x="359763" y="0"/>
                </a:moveTo>
                <a:cubicBezTo>
                  <a:pt x="354239" y="38668"/>
                  <a:pt x="350713" y="108041"/>
                  <a:pt x="329783" y="149902"/>
                </a:cubicBezTo>
                <a:cubicBezTo>
                  <a:pt x="316798" y="175873"/>
                  <a:pt x="293060" y="206263"/>
                  <a:pt x="269822" y="224853"/>
                </a:cubicBezTo>
                <a:cubicBezTo>
                  <a:pt x="255754" y="236107"/>
                  <a:pt x="238410" y="242970"/>
                  <a:pt x="224852" y="254833"/>
                </a:cubicBezTo>
                <a:cubicBezTo>
                  <a:pt x="154700" y="316216"/>
                  <a:pt x="160557" y="313800"/>
                  <a:pt x="119921" y="374754"/>
                </a:cubicBezTo>
                <a:cubicBezTo>
                  <a:pt x="114924" y="389744"/>
                  <a:pt x="113061" y="406176"/>
                  <a:pt x="104931" y="419725"/>
                </a:cubicBezTo>
                <a:cubicBezTo>
                  <a:pt x="97660" y="431844"/>
                  <a:pt x="81270" y="437064"/>
                  <a:pt x="74950" y="449705"/>
                </a:cubicBezTo>
                <a:cubicBezTo>
                  <a:pt x="60817" y="477971"/>
                  <a:pt x="54963" y="509666"/>
                  <a:pt x="44970" y="539646"/>
                </a:cubicBezTo>
                <a:cubicBezTo>
                  <a:pt x="39973" y="554636"/>
                  <a:pt x="38745" y="571470"/>
                  <a:pt x="29980" y="584617"/>
                </a:cubicBezTo>
                <a:lnTo>
                  <a:pt x="0" y="629587"/>
                </a:lnTo>
                <a:lnTo>
                  <a:pt x="134911" y="674557"/>
                </a:lnTo>
                <a:cubicBezTo>
                  <a:pt x="149901" y="679554"/>
                  <a:pt x="164240" y="687313"/>
                  <a:pt x="179882" y="689548"/>
                </a:cubicBezTo>
                <a:lnTo>
                  <a:pt x="389744" y="719528"/>
                </a:lnTo>
                <a:cubicBezTo>
                  <a:pt x="404734" y="724525"/>
                  <a:pt x="419385" y="730686"/>
                  <a:pt x="434714" y="734518"/>
                </a:cubicBezTo>
                <a:cubicBezTo>
                  <a:pt x="590477" y="773458"/>
                  <a:pt x="628633" y="744336"/>
                  <a:pt x="854439" y="734518"/>
                </a:cubicBezTo>
                <a:cubicBezTo>
                  <a:pt x="870807" y="729062"/>
                  <a:pt x="925811" y="718176"/>
                  <a:pt x="929390" y="689548"/>
                </a:cubicBezTo>
                <a:cubicBezTo>
                  <a:pt x="933160" y="659389"/>
                  <a:pt x="920361" y="629411"/>
                  <a:pt x="914400" y="599607"/>
                </a:cubicBezTo>
                <a:cubicBezTo>
                  <a:pt x="912440" y="589809"/>
                  <a:pt x="892990" y="508962"/>
                  <a:pt x="884419" y="494676"/>
                </a:cubicBezTo>
                <a:cubicBezTo>
                  <a:pt x="877148" y="482557"/>
                  <a:pt x="864432" y="474689"/>
                  <a:pt x="854439" y="464695"/>
                </a:cubicBezTo>
                <a:cubicBezTo>
                  <a:pt x="816762" y="351663"/>
                  <a:pt x="867586" y="490989"/>
                  <a:pt x="809468" y="374754"/>
                </a:cubicBezTo>
                <a:cubicBezTo>
                  <a:pt x="802402" y="360621"/>
                  <a:pt x="804349" y="342122"/>
                  <a:pt x="794478" y="329784"/>
                </a:cubicBezTo>
                <a:cubicBezTo>
                  <a:pt x="783224" y="315716"/>
                  <a:pt x="764498" y="309797"/>
                  <a:pt x="749508" y="299803"/>
                </a:cubicBezTo>
                <a:cubicBezTo>
                  <a:pt x="744511" y="284813"/>
                  <a:pt x="742648" y="268382"/>
                  <a:pt x="734518" y="254833"/>
                </a:cubicBezTo>
                <a:cubicBezTo>
                  <a:pt x="727247" y="242714"/>
                  <a:pt x="710857" y="237494"/>
                  <a:pt x="704537" y="224853"/>
                </a:cubicBezTo>
                <a:cubicBezTo>
                  <a:pt x="635635" y="87051"/>
                  <a:pt x="712310" y="172667"/>
                  <a:pt x="644577" y="104931"/>
                </a:cubicBezTo>
                <a:cubicBezTo>
                  <a:pt x="639580" y="89941"/>
                  <a:pt x="637716" y="73510"/>
                  <a:pt x="629586" y="59961"/>
                </a:cubicBezTo>
                <a:cubicBezTo>
                  <a:pt x="615345" y="36226"/>
                  <a:pt x="575064" y="13619"/>
                  <a:pt x="554636" y="0"/>
                </a:cubicBezTo>
                <a:cubicBezTo>
                  <a:pt x="524656" y="9993"/>
                  <a:pt x="495979" y="25511"/>
                  <a:pt x="464695" y="29980"/>
                </a:cubicBezTo>
                <a:lnTo>
                  <a:pt x="359763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cxnSp>
        <p:nvCxnSpPr>
          <p:cNvPr id="43" name="直線單箭頭接點 42"/>
          <p:cNvCxnSpPr>
            <a:stCxn id="8" idx="3"/>
            <a:endCxn id="9" idx="0"/>
          </p:cNvCxnSpPr>
          <p:nvPr/>
        </p:nvCxnSpPr>
        <p:spPr>
          <a:xfrm rot="5400000">
            <a:off x="1725612" y="2770188"/>
            <a:ext cx="2290763" cy="202723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>
            <a:stCxn id="9" idx="7"/>
          </p:cNvCxnSpPr>
          <p:nvPr/>
        </p:nvCxnSpPr>
        <p:spPr>
          <a:xfrm rot="5400000" flipH="1" flipV="1">
            <a:off x="2017713" y="2857500"/>
            <a:ext cx="2339975" cy="205422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142875" y="1285875"/>
            <a:ext cx="2857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尋找愛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142875" y="2643188"/>
            <a:ext cx="27860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無歸屬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142875" y="2143125"/>
            <a:ext cx="22860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迷失身分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142875" y="1714500"/>
            <a:ext cx="29289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尋找接納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142875" y="3643313"/>
            <a:ext cx="25003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尋找意義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6357938" y="1285875"/>
            <a:ext cx="32146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尋找肯定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6357938" y="2643188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抓取供應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6357938" y="3071813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不重要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6357938" y="2143125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缺乏餵養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6357938" y="1714500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尋找重要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6429375" y="3513138"/>
            <a:ext cx="25003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不配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142875" y="3119438"/>
            <a:ext cx="19288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尋找價值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66" name="直線單箭頭接點 65"/>
          <p:cNvCxnSpPr/>
          <p:nvPr/>
        </p:nvCxnSpPr>
        <p:spPr>
          <a:xfrm rot="16200000" flipH="1">
            <a:off x="4621213" y="2879725"/>
            <a:ext cx="2352675" cy="20224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/>
          <p:nvPr/>
        </p:nvCxnSpPr>
        <p:spPr>
          <a:xfrm flipH="1" flipV="1">
            <a:off x="5000625" y="2428875"/>
            <a:ext cx="2197100" cy="250348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單箭頭接點 80"/>
          <p:cNvCxnSpPr>
            <a:endCxn id="33" idx="5"/>
          </p:cNvCxnSpPr>
          <p:nvPr/>
        </p:nvCxnSpPr>
        <p:spPr>
          <a:xfrm flipV="1">
            <a:off x="2214563" y="5111750"/>
            <a:ext cx="4646612" cy="31750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單箭頭接點 82"/>
          <p:cNvCxnSpPr/>
          <p:nvPr/>
        </p:nvCxnSpPr>
        <p:spPr>
          <a:xfrm flipH="1">
            <a:off x="2162175" y="5459413"/>
            <a:ext cx="4552950" cy="412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閃電 44"/>
          <p:cNvSpPr/>
          <p:nvPr/>
        </p:nvSpPr>
        <p:spPr>
          <a:xfrm>
            <a:off x="3929063" y="4214813"/>
            <a:ext cx="1214437" cy="1214437"/>
          </a:xfrm>
          <a:prstGeom prst="lightningBol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46" name="閃電 45"/>
          <p:cNvSpPr/>
          <p:nvPr/>
        </p:nvSpPr>
        <p:spPr>
          <a:xfrm rot="17963420">
            <a:off x="2997994" y="2743994"/>
            <a:ext cx="1516063" cy="2193925"/>
          </a:xfrm>
          <a:prstGeom prst="lightningBol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47" name="閃電 46"/>
          <p:cNvSpPr/>
          <p:nvPr/>
        </p:nvSpPr>
        <p:spPr>
          <a:xfrm rot="7115848">
            <a:off x="4631531" y="2642394"/>
            <a:ext cx="1516063" cy="2193925"/>
          </a:xfrm>
          <a:prstGeom prst="lightningBol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49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D968D-E217-414A-B79C-79910F2F5425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200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亞伯拉</a:t>
            </a:r>
            <a:r>
              <a:rPr lang="zh-TW" altLang="en-US" dirty="0" smtClean="0"/>
              <a:t>罕 </a:t>
            </a:r>
            <a:endParaRPr lang="zh-TW" altLang="en-US" dirty="0">
              <a:effectLst/>
            </a:endParaRPr>
          </a:p>
        </p:txBody>
      </p:sp>
      <p:pic>
        <p:nvPicPr>
          <p:cNvPr id="1026" name="Picture 2" descr="http://www.finalfrontier.org.uk/images/archeology/05_02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59" y="1311695"/>
            <a:ext cx="6720681" cy="491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61B36-73A6-4E02-A6EB-CCE4165C7144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2017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摩西</a:t>
            </a:r>
            <a:endParaRPr lang="zh-TW" altLang="en-US" dirty="0">
              <a:effectLst/>
            </a:endParaRPr>
          </a:p>
        </p:txBody>
      </p:sp>
      <p:pic>
        <p:nvPicPr>
          <p:cNvPr id="2052" name="Picture 4" descr="http://www.johnbmacdonald.com/Portals/25/Images/passover_door_bloo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98575"/>
            <a:ext cx="4572000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61B36-73A6-4E02-A6EB-CCE4165C7144}" type="slidenum">
              <a:rPr lang="zh-TW" altLang="en-US"/>
              <a:pPr/>
              <a:t>9</a:t>
            </a:fld>
            <a:endParaRPr lang="en-US" altLang="zh-TW"/>
          </a:p>
        </p:txBody>
      </p:sp>
      <p:sp>
        <p:nvSpPr>
          <p:cNvPr id="2017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摩西</a:t>
            </a:r>
            <a:endParaRPr lang="zh-TW" altLang="en-US" dirty="0"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13" y="735390"/>
            <a:ext cx="7950645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4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AAB5B-EF56-4505-BB1D-38425373DAEC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202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大衛</a:t>
            </a:r>
            <a:endParaRPr lang="zh-TW" altLang="en-US" dirty="0">
              <a:effectLst/>
            </a:endParaRPr>
          </a:p>
        </p:txBody>
      </p:sp>
      <p:sp>
        <p:nvSpPr>
          <p:cNvPr id="2027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mtClean="0">
                <a:ea typeface="新細明體" panose="02020500000000000000" pitchFamily="18" charset="-120"/>
              </a:rPr>
              <a:t>你本不喜愛祭物，</a:t>
            </a:r>
          </a:p>
          <a:p>
            <a:pPr marL="0" indent="0">
              <a:buNone/>
            </a:pPr>
            <a:r>
              <a:rPr lang="zh-TW" altLang="en-US" smtClean="0">
                <a:ea typeface="新細明體" panose="02020500000000000000" pitchFamily="18" charset="-120"/>
              </a:rPr>
              <a:t>若喜愛，我就獻上；</a:t>
            </a:r>
          </a:p>
          <a:p>
            <a:pPr marL="0" indent="0">
              <a:buNone/>
            </a:pPr>
            <a:r>
              <a:rPr lang="zh-TW" altLang="en-US" smtClean="0">
                <a:ea typeface="新細明體" panose="02020500000000000000" pitchFamily="18" charset="-120"/>
              </a:rPr>
              <a:t>燔祭，你也不喜悅。</a:t>
            </a:r>
            <a:endParaRPr lang="en-US" altLang="zh-TW" smtClean="0">
              <a:ea typeface="新細明體" panose="02020500000000000000" pitchFamily="18" charset="-120"/>
            </a:endParaRPr>
          </a:p>
          <a:p>
            <a:pPr lvl="1"/>
            <a:r>
              <a:rPr lang="zh-TW" altLang="en-US" smtClean="0"/>
              <a:t>詩篇</a:t>
            </a:r>
            <a:r>
              <a:rPr lang="en-US" altLang="zh-TW" smtClean="0"/>
              <a:t>51#6</a:t>
            </a:r>
            <a:endParaRPr lang="zh-TW" altLang="en-US" smtClean="0"/>
          </a:p>
          <a:p>
            <a:pPr lvl="1"/>
            <a:endParaRPr lang="zh-TW" altLang="en-US" dirty="0">
              <a:ea typeface="新細明體" panose="02020500000000000000" pitchFamily="18" charset="-120"/>
            </a:endParaRPr>
          </a:p>
        </p:txBody>
      </p:sp>
      <p:pic>
        <p:nvPicPr>
          <p:cNvPr id="3074" name="Picture 2" descr="PASSOVER LAMB OF G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24744"/>
            <a:ext cx="4572000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>
            <a:off x="4283968" y="1124744"/>
            <a:ext cx="4752528" cy="3744416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4139952" y="973623"/>
            <a:ext cx="4788024" cy="389553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>
          <a:xfrm>
            <a:off x="4283968" y="4867424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唯有主耶稣的宝血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AAB5B-EF56-4505-BB1D-38425373DAEC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202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以賽亞</a:t>
            </a:r>
            <a:endParaRPr lang="zh-TW" altLang="en-US" dirty="0">
              <a:effectLst/>
            </a:endParaRPr>
          </a:p>
        </p:txBody>
      </p:sp>
      <p:sp>
        <p:nvSpPr>
          <p:cNvPr id="2027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800" dirty="0" smtClean="0"/>
              <a:t>哪</a:t>
            </a:r>
            <a:r>
              <a:rPr lang="zh-TW" altLang="en-US" sz="2800" dirty="0"/>
              <a:t>知他為我們的過犯受害，為我們的罪孽壓傷。因他受的刑罰，我們得平安；因他受的鞭傷，我們得醫治。 </a:t>
            </a:r>
            <a:r>
              <a:rPr lang="zh-TW" altLang="en-US" sz="2800" dirty="0" smtClean="0"/>
              <a:t>我</a:t>
            </a:r>
            <a:r>
              <a:rPr lang="zh-TW" altLang="en-US" sz="2800" dirty="0"/>
              <a:t>們都如羊走迷；各人偏行己路；耶和華使我們眾人的罪孽都歸在他身上。 </a:t>
            </a:r>
            <a:r>
              <a:rPr lang="zh-CN" altLang="en-US" sz="2800" dirty="0"/>
              <a:t>（</a:t>
            </a:r>
            <a:r>
              <a:rPr lang="zh-TW" altLang="en-US" sz="2800" dirty="0"/>
              <a:t>以賽亞</a:t>
            </a:r>
            <a:r>
              <a:rPr lang="en-US" altLang="zh-CN" sz="2800" dirty="0" smtClean="0"/>
              <a:t>53#5-6</a:t>
            </a:r>
            <a:r>
              <a:rPr lang="zh-CN" altLang="en-US" sz="2800" dirty="0" smtClean="0"/>
              <a:t>）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 smtClean="0"/>
              <a:t>耶</a:t>
            </a:r>
            <a:r>
              <a:rPr lang="zh-TW" altLang="en-US" sz="2800" dirty="0"/>
              <a:t>和華卻定</a:t>
            </a:r>
            <a:r>
              <a:rPr lang="zh-TW" altLang="en-US" sz="2800" dirty="0" smtClean="0"/>
              <a:t>意將</a:t>
            </a:r>
            <a:r>
              <a:rPr lang="zh-TW" altLang="en-US" sz="2800" dirty="0"/>
              <a:t>他壓傷，使他受痛苦。耶和華以他為贖罪</a:t>
            </a:r>
            <a:r>
              <a:rPr lang="zh-TW" altLang="en-US" sz="2800" dirty="0" smtClean="0"/>
              <a:t>祭。</a:t>
            </a:r>
            <a:r>
              <a:rPr lang="zh-TW" altLang="en-US" sz="2800" dirty="0"/>
              <a:t>他必看見後裔，並且延長年日。耶和華所喜悅的事必在他手中亨通。 </a:t>
            </a:r>
            <a:r>
              <a:rPr lang="zh-TW" altLang="en-US" sz="2800" dirty="0" smtClean="0"/>
              <a:t> </a:t>
            </a:r>
            <a:r>
              <a:rPr lang="zh-TW" altLang="en-US" sz="2800" dirty="0"/>
              <a:t>他必看見自己勞苦的功效，便心滿意足。有許多人因認識我的義僕得稱為義；並且他要擔當他們的罪孽。 </a:t>
            </a:r>
            <a:r>
              <a:rPr lang="zh-CN" altLang="en-US" sz="2800" dirty="0" smtClean="0"/>
              <a:t>（</a:t>
            </a:r>
            <a:r>
              <a:rPr lang="zh-TW" altLang="en-US" sz="2800" dirty="0"/>
              <a:t>以賽</a:t>
            </a:r>
            <a:r>
              <a:rPr lang="zh-TW" altLang="en-US" sz="2800" dirty="0" smtClean="0"/>
              <a:t>亞</a:t>
            </a:r>
            <a:r>
              <a:rPr lang="en-US" altLang="zh-CN" sz="2800" dirty="0" smtClean="0"/>
              <a:t>53#10-11</a:t>
            </a:r>
            <a:r>
              <a:rPr lang="zh-CN" altLang="en-US" sz="2800" dirty="0" smtClean="0"/>
              <a:t>）</a:t>
            </a:r>
            <a:endParaRPr lang="zh-TW" altLang="en-US" sz="2800" dirty="0"/>
          </a:p>
          <a:p>
            <a:pPr lvl="1"/>
            <a:endParaRPr lang="zh-TW" altLang="en-US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26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0" y="77788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5463" indent="-1795463"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zh-TW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4800" b="1">
                <a:solidFill>
                  <a:srgbClr val="FFFF00"/>
                </a:solidFill>
                <a:ea typeface="標楷體" pitchFamily="65" charset="-120"/>
                <a:cs typeface="Times New Roman" pitchFamily="18" charset="0"/>
              </a:rPr>
              <a:t>回到天父面前</a:t>
            </a:r>
            <a:r>
              <a:rPr lang="en-US" altLang="zh-TW" sz="4800" b="1">
                <a:solidFill>
                  <a:srgbClr val="FFFF00"/>
                </a:solidFill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sz="4800" b="1">
                <a:solidFill>
                  <a:srgbClr val="FFFF00"/>
                </a:solidFill>
                <a:ea typeface="標楷體" pitchFamily="65" charset="-120"/>
                <a:cs typeface="Times New Roman" pitchFamily="18" charset="0"/>
              </a:rPr>
              <a:t>回家</a:t>
            </a:r>
            <a:r>
              <a:rPr lang="zh-TW" altLang="zh-TW" sz="4800" b="1">
                <a:solidFill>
                  <a:prstClr val="white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214313" y="714375"/>
            <a:ext cx="8715375" cy="64293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TW" altLang="en-US" sz="4000" b="1" dirty="0">
                <a:solidFill>
                  <a:srgbClr val="FFFF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在耶穌基督的救贖裏回家。</a:t>
            </a:r>
            <a:endParaRPr lang="zh-TW" altLang="en-US" sz="3600" b="1" dirty="0">
              <a:solidFill>
                <a:srgbClr val="FFFF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3643313" y="1357313"/>
            <a:ext cx="1643062" cy="150018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天父</a:t>
            </a:r>
          </a:p>
        </p:txBody>
      </p:sp>
      <p:sp>
        <p:nvSpPr>
          <p:cNvPr id="9" name="橢圓 8"/>
          <p:cNvSpPr/>
          <p:nvPr/>
        </p:nvSpPr>
        <p:spPr>
          <a:xfrm>
            <a:off x="142875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1" name="直線接點 10"/>
          <p:cNvCxnSpPr>
            <a:stCxn id="9" idx="4"/>
          </p:cNvCxnSpPr>
          <p:nvPr/>
        </p:nvCxnSpPr>
        <p:spPr>
          <a:xfrm rot="5400000">
            <a:off x="1570832" y="6072981"/>
            <a:ext cx="571500" cy="158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rot="16200000" flipH="1">
            <a:off x="1830388" y="6316663"/>
            <a:ext cx="295275" cy="29527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rot="10800000" flipV="1">
            <a:off x="1500188" y="6357938"/>
            <a:ext cx="347662" cy="2857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V="1">
            <a:off x="185737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10800000">
            <a:off x="1357313" y="5929313"/>
            <a:ext cx="500062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橢圓 21"/>
          <p:cNvSpPr/>
          <p:nvPr/>
        </p:nvSpPr>
        <p:spPr>
          <a:xfrm>
            <a:off x="2000250" y="5786438"/>
            <a:ext cx="214313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1500188" y="5786438"/>
            <a:ext cx="214312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685800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26" name="直線接點 25"/>
          <p:cNvCxnSpPr/>
          <p:nvPr/>
        </p:nvCxnSpPr>
        <p:spPr>
          <a:xfrm rot="16200000" flipH="1">
            <a:off x="7385050" y="6599238"/>
            <a:ext cx="223837" cy="793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 rot="5400000">
            <a:off x="7077075" y="6505575"/>
            <a:ext cx="285750" cy="1333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 flipV="1">
            <a:off x="7429500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 rot="10800000">
            <a:off x="671512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手繪多邊形 31"/>
          <p:cNvSpPr/>
          <p:nvPr/>
        </p:nvSpPr>
        <p:spPr>
          <a:xfrm>
            <a:off x="7340600" y="4929188"/>
            <a:ext cx="581025" cy="890587"/>
          </a:xfrm>
          <a:custGeom>
            <a:avLst/>
            <a:gdLst>
              <a:gd name="connsiteX0" fmla="*/ 0 w 581599"/>
              <a:gd name="connsiteY0" fmla="*/ 2462 h 890827"/>
              <a:gd name="connsiteX1" fmla="*/ 254832 w 581599"/>
              <a:gd name="connsiteY1" fmla="*/ 47432 h 890827"/>
              <a:gd name="connsiteX2" fmla="*/ 299803 w 581599"/>
              <a:gd name="connsiteY2" fmla="*/ 62423 h 890827"/>
              <a:gd name="connsiteX3" fmla="*/ 344773 w 581599"/>
              <a:gd name="connsiteY3" fmla="*/ 77413 h 890827"/>
              <a:gd name="connsiteX4" fmla="*/ 374754 w 581599"/>
              <a:gd name="connsiteY4" fmla="*/ 122383 h 890827"/>
              <a:gd name="connsiteX5" fmla="*/ 464695 w 581599"/>
              <a:gd name="connsiteY5" fmla="*/ 182344 h 890827"/>
              <a:gd name="connsiteX6" fmla="*/ 479685 w 581599"/>
              <a:gd name="connsiteY6" fmla="*/ 227314 h 890827"/>
              <a:gd name="connsiteX7" fmla="*/ 509665 w 581599"/>
              <a:gd name="connsiteY7" fmla="*/ 272285 h 890827"/>
              <a:gd name="connsiteX8" fmla="*/ 539646 w 581599"/>
              <a:gd name="connsiteY8" fmla="*/ 572088 h 890827"/>
              <a:gd name="connsiteX9" fmla="*/ 569626 w 581599"/>
              <a:gd name="connsiteY9" fmla="*/ 617059 h 890827"/>
              <a:gd name="connsiteX10" fmla="*/ 554636 w 581599"/>
              <a:gd name="connsiteY10" fmla="*/ 781950 h 890827"/>
              <a:gd name="connsiteX11" fmla="*/ 569626 w 581599"/>
              <a:gd name="connsiteY11" fmla="*/ 871891 h 890827"/>
              <a:gd name="connsiteX12" fmla="*/ 509665 w 581599"/>
              <a:gd name="connsiteY12" fmla="*/ 886882 h 890827"/>
              <a:gd name="connsiteX13" fmla="*/ 389744 w 581599"/>
              <a:gd name="connsiteY13" fmla="*/ 871891 h 890827"/>
              <a:gd name="connsiteX14" fmla="*/ 359764 w 581599"/>
              <a:gd name="connsiteY14" fmla="*/ 826921 h 890827"/>
              <a:gd name="connsiteX15" fmla="*/ 299803 w 581599"/>
              <a:gd name="connsiteY15" fmla="*/ 811931 h 890827"/>
              <a:gd name="connsiteX16" fmla="*/ 254832 w 581599"/>
              <a:gd name="connsiteY16" fmla="*/ 721990 h 89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1599" h="890827">
                <a:moveTo>
                  <a:pt x="0" y="2462"/>
                </a:moveTo>
                <a:cubicBezTo>
                  <a:pt x="196357" y="20313"/>
                  <a:pt x="112536" y="0"/>
                  <a:pt x="254832" y="47432"/>
                </a:cubicBezTo>
                <a:lnTo>
                  <a:pt x="299803" y="62423"/>
                </a:lnTo>
                <a:lnTo>
                  <a:pt x="344773" y="77413"/>
                </a:lnTo>
                <a:cubicBezTo>
                  <a:pt x="354767" y="92403"/>
                  <a:pt x="361196" y="110519"/>
                  <a:pt x="374754" y="122383"/>
                </a:cubicBezTo>
                <a:cubicBezTo>
                  <a:pt x="401871" y="146110"/>
                  <a:pt x="464695" y="182344"/>
                  <a:pt x="464695" y="182344"/>
                </a:cubicBezTo>
                <a:cubicBezTo>
                  <a:pt x="469692" y="197334"/>
                  <a:pt x="472619" y="213181"/>
                  <a:pt x="479685" y="227314"/>
                </a:cubicBezTo>
                <a:cubicBezTo>
                  <a:pt x="487742" y="243428"/>
                  <a:pt x="506993" y="254468"/>
                  <a:pt x="509665" y="272285"/>
                </a:cubicBezTo>
                <a:cubicBezTo>
                  <a:pt x="512487" y="291096"/>
                  <a:pt x="500177" y="493151"/>
                  <a:pt x="539646" y="572088"/>
                </a:cubicBezTo>
                <a:cubicBezTo>
                  <a:pt x="547703" y="588202"/>
                  <a:pt x="559633" y="602069"/>
                  <a:pt x="569626" y="617059"/>
                </a:cubicBezTo>
                <a:cubicBezTo>
                  <a:pt x="564629" y="672023"/>
                  <a:pt x="554636" y="726760"/>
                  <a:pt x="554636" y="781950"/>
                </a:cubicBezTo>
                <a:cubicBezTo>
                  <a:pt x="554636" y="812344"/>
                  <a:pt x="581599" y="843955"/>
                  <a:pt x="569626" y="871891"/>
                </a:cubicBezTo>
                <a:cubicBezTo>
                  <a:pt x="561510" y="890827"/>
                  <a:pt x="529652" y="881885"/>
                  <a:pt x="509665" y="886882"/>
                </a:cubicBezTo>
                <a:cubicBezTo>
                  <a:pt x="469691" y="881885"/>
                  <a:pt x="427147" y="886853"/>
                  <a:pt x="389744" y="871891"/>
                </a:cubicBezTo>
                <a:cubicBezTo>
                  <a:pt x="373017" y="865200"/>
                  <a:pt x="374754" y="836914"/>
                  <a:pt x="359764" y="826921"/>
                </a:cubicBezTo>
                <a:cubicBezTo>
                  <a:pt x="342622" y="815493"/>
                  <a:pt x="319790" y="816928"/>
                  <a:pt x="299803" y="811931"/>
                </a:cubicBezTo>
                <a:cubicBezTo>
                  <a:pt x="238202" y="770863"/>
                  <a:pt x="254832" y="799966"/>
                  <a:pt x="254832" y="72199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3" name="手繪多邊形 32"/>
          <p:cNvSpPr/>
          <p:nvPr/>
        </p:nvSpPr>
        <p:spPr>
          <a:xfrm>
            <a:off x="6681788" y="4941888"/>
            <a:ext cx="488950" cy="820737"/>
          </a:xfrm>
          <a:custGeom>
            <a:avLst/>
            <a:gdLst>
              <a:gd name="connsiteX0" fmla="*/ 479686 w 489679"/>
              <a:gd name="connsiteY0" fmla="*/ 34977 h 820520"/>
              <a:gd name="connsiteX1" fmla="*/ 389745 w 489679"/>
              <a:gd name="connsiteY1" fmla="*/ 64958 h 820520"/>
              <a:gd name="connsiteX2" fmla="*/ 359764 w 489679"/>
              <a:gd name="connsiteY2" fmla="*/ 94938 h 820520"/>
              <a:gd name="connsiteX3" fmla="*/ 269823 w 489679"/>
              <a:gd name="connsiteY3" fmla="*/ 124918 h 820520"/>
              <a:gd name="connsiteX4" fmla="*/ 224853 w 489679"/>
              <a:gd name="connsiteY4" fmla="*/ 139909 h 820520"/>
              <a:gd name="connsiteX5" fmla="*/ 179882 w 489679"/>
              <a:gd name="connsiteY5" fmla="*/ 169889 h 820520"/>
              <a:gd name="connsiteX6" fmla="*/ 149902 w 489679"/>
              <a:gd name="connsiteY6" fmla="*/ 334781 h 820520"/>
              <a:gd name="connsiteX7" fmla="*/ 119922 w 489679"/>
              <a:gd name="connsiteY7" fmla="*/ 379751 h 820520"/>
              <a:gd name="connsiteX8" fmla="*/ 104932 w 489679"/>
              <a:gd name="connsiteY8" fmla="*/ 424722 h 820520"/>
              <a:gd name="connsiteX9" fmla="*/ 44971 w 489679"/>
              <a:gd name="connsiteY9" fmla="*/ 499673 h 820520"/>
              <a:gd name="connsiteX10" fmla="*/ 14991 w 489679"/>
              <a:gd name="connsiteY10" fmla="*/ 589613 h 820520"/>
              <a:gd name="connsiteX11" fmla="*/ 0 w 489679"/>
              <a:gd name="connsiteY11" fmla="*/ 634584 h 820520"/>
              <a:gd name="connsiteX12" fmla="*/ 14991 w 489679"/>
              <a:gd name="connsiteY12" fmla="*/ 739515 h 820520"/>
              <a:gd name="connsiteX13" fmla="*/ 119922 w 489679"/>
              <a:gd name="connsiteY13" fmla="*/ 784486 h 820520"/>
              <a:gd name="connsiteX14" fmla="*/ 164892 w 489679"/>
              <a:gd name="connsiteY14" fmla="*/ 814466 h 820520"/>
              <a:gd name="connsiteX15" fmla="*/ 329784 w 489679"/>
              <a:gd name="connsiteY15" fmla="*/ 784486 h 820520"/>
              <a:gd name="connsiteX16" fmla="*/ 344774 w 489679"/>
              <a:gd name="connsiteY16" fmla="*/ 604604 h 820520"/>
              <a:gd name="connsiteX17" fmla="*/ 374755 w 489679"/>
              <a:gd name="connsiteY17" fmla="*/ 514663 h 820520"/>
              <a:gd name="connsiteX18" fmla="*/ 389745 w 489679"/>
              <a:gd name="connsiteY18" fmla="*/ 454702 h 820520"/>
              <a:gd name="connsiteX19" fmla="*/ 434715 w 489679"/>
              <a:gd name="connsiteY19" fmla="*/ 319791 h 820520"/>
              <a:gd name="connsiteX20" fmla="*/ 449705 w 489679"/>
              <a:gd name="connsiteY20" fmla="*/ 274820 h 820520"/>
              <a:gd name="connsiteX21" fmla="*/ 479686 w 489679"/>
              <a:gd name="connsiteY21" fmla="*/ 34977 h 82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9679" h="820520">
                <a:moveTo>
                  <a:pt x="479686" y="34977"/>
                </a:moveTo>
                <a:cubicBezTo>
                  <a:pt x="469693" y="0"/>
                  <a:pt x="412091" y="42612"/>
                  <a:pt x="389745" y="64958"/>
                </a:cubicBezTo>
                <a:cubicBezTo>
                  <a:pt x="379751" y="74951"/>
                  <a:pt x="372405" y="88618"/>
                  <a:pt x="359764" y="94938"/>
                </a:cubicBezTo>
                <a:cubicBezTo>
                  <a:pt x="331498" y="109071"/>
                  <a:pt x="299803" y="114924"/>
                  <a:pt x="269823" y="124918"/>
                </a:cubicBezTo>
                <a:cubicBezTo>
                  <a:pt x="254833" y="129915"/>
                  <a:pt x="238000" y="131144"/>
                  <a:pt x="224853" y="139909"/>
                </a:cubicBezTo>
                <a:lnTo>
                  <a:pt x="179882" y="169889"/>
                </a:lnTo>
                <a:cubicBezTo>
                  <a:pt x="176408" y="194204"/>
                  <a:pt x="165047" y="299442"/>
                  <a:pt x="149902" y="334781"/>
                </a:cubicBezTo>
                <a:cubicBezTo>
                  <a:pt x="142805" y="351340"/>
                  <a:pt x="129915" y="364761"/>
                  <a:pt x="119922" y="379751"/>
                </a:cubicBezTo>
                <a:cubicBezTo>
                  <a:pt x="114925" y="394741"/>
                  <a:pt x="113062" y="411173"/>
                  <a:pt x="104932" y="424722"/>
                </a:cubicBezTo>
                <a:cubicBezTo>
                  <a:pt x="51531" y="513723"/>
                  <a:pt x="96405" y="383945"/>
                  <a:pt x="44971" y="499673"/>
                </a:cubicBezTo>
                <a:cubicBezTo>
                  <a:pt x="32136" y="528551"/>
                  <a:pt x="24984" y="559633"/>
                  <a:pt x="14991" y="589613"/>
                </a:cubicBezTo>
                <a:lnTo>
                  <a:pt x="0" y="634584"/>
                </a:lnTo>
                <a:cubicBezTo>
                  <a:pt x="4997" y="669561"/>
                  <a:pt x="641" y="707228"/>
                  <a:pt x="14991" y="739515"/>
                </a:cubicBezTo>
                <a:cubicBezTo>
                  <a:pt x="27931" y="768629"/>
                  <a:pt x="98715" y="779184"/>
                  <a:pt x="119922" y="784486"/>
                </a:cubicBezTo>
                <a:cubicBezTo>
                  <a:pt x="134912" y="794479"/>
                  <a:pt x="146950" y="812835"/>
                  <a:pt x="164892" y="814466"/>
                </a:cubicBezTo>
                <a:cubicBezTo>
                  <a:pt x="231483" y="820520"/>
                  <a:pt x="273664" y="803193"/>
                  <a:pt x="329784" y="784486"/>
                </a:cubicBezTo>
                <a:cubicBezTo>
                  <a:pt x="334781" y="724525"/>
                  <a:pt x="334882" y="663954"/>
                  <a:pt x="344774" y="604604"/>
                </a:cubicBezTo>
                <a:cubicBezTo>
                  <a:pt x="349969" y="573432"/>
                  <a:pt x="367090" y="545322"/>
                  <a:pt x="374755" y="514663"/>
                </a:cubicBezTo>
                <a:cubicBezTo>
                  <a:pt x="379752" y="494676"/>
                  <a:pt x="383825" y="474435"/>
                  <a:pt x="389745" y="454702"/>
                </a:cubicBezTo>
                <a:cubicBezTo>
                  <a:pt x="389750" y="454685"/>
                  <a:pt x="427217" y="342285"/>
                  <a:pt x="434715" y="319791"/>
                </a:cubicBezTo>
                <a:lnTo>
                  <a:pt x="449705" y="274820"/>
                </a:lnTo>
                <a:cubicBezTo>
                  <a:pt x="466770" y="70041"/>
                  <a:pt x="489679" y="69954"/>
                  <a:pt x="479686" y="3497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34" name="手繪多邊形 33"/>
          <p:cNvSpPr/>
          <p:nvPr/>
        </p:nvSpPr>
        <p:spPr>
          <a:xfrm>
            <a:off x="7381875" y="5006975"/>
            <a:ext cx="261938" cy="614363"/>
          </a:xfrm>
          <a:custGeom>
            <a:avLst/>
            <a:gdLst>
              <a:gd name="connsiteX0" fmla="*/ 198032 w 261294"/>
              <a:gd name="connsiteY0" fmla="*/ 614596 h 614596"/>
              <a:gd name="connsiteX1" fmla="*/ 243003 w 261294"/>
              <a:gd name="connsiteY1" fmla="*/ 479685 h 614596"/>
              <a:gd name="connsiteX2" fmla="*/ 257993 w 261294"/>
              <a:gd name="connsiteY2" fmla="*/ 434715 h 614596"/>
              <a:gd name="connsiteX3" fmla="*/ 183042 w 261294"/>
              <a:gd name="connsiteY3" fmla="*/ 314793 h 614596"/>
              <a:gd name="connsiteX4" fmla="*/ 108091 w 261294"/>
              <a:gd name="connsiteY4" fmla="*/ 239842 h 614596"/>
              <a:gd name="connsiteX5" fmla="*/ 93101 w 261294"/>
              <a:gd name="connsiteY5" fmla="*/ 194872 h 614596"/>
              <a:gd name="connsiteX6" fmla="*/ 33140 w 261294"/>
              <a:gd name="connsiteY6" fmla="*/ 119921 h 614596"/>
              <a:gd name="connsiteX7" fmla="*/ 3160 w 261294"/>
              <a:gd name="connsiteY7" fmla="*/ 0 h 61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294" h="614596">
                <a:moveTo>
                  <a:pt x="198032" y="614596"/>
                </a:moveTo>
                <a:lnTo>
                  <a:pt x="243003" y="479685"/>
                </a:lnTo>
                <a:lnTo>
                  <a:pt x="257993" y="434715"/>
                </a:lnTo>
                <a:cubicBezTo>
                  <a:pt x="210061" y="290917"/>
                  <a:pt x="261294" y="383264"/>
                  <a:pt x="183042" y="314793"/>
                </a:cubicBezTo>
                <a:cubicBezTo>
                  <a:pt x="156452" y="291527"/>
                  <a:pt x="108091" y="239842"/>
                  <a:pt x="108091" y="239842"/>
                </a:cubicBezTo>
                <a:cubicBezTo>
                  <a:pt x="103094" y="224852"/>
                  <a:pt x="100167" y="209005"/>
                  <a:pt x="93101" y="194872"/>
                </a:cubicBezTo>
                <a:cubicBezTo>
                  <a:pt x="74190" y="157049"/>
                  <a:pt x="61028" y="147808"/>
                  <a:pt x="33140" y="119921"/>
                </a:cubicBezTo>
                <a:cubicBezTo>
                  <a:pt x="0" y="20499"/>
                  <a:pt x="3160" y="61582"/>
                  <a:pt x="316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5" name="手繪多邊形 34"/>
          <p:cNvSpPr/>
          <p:nvPr/>
        </p:nvSpPr>
        <p:spPr>
          <a:xfrm>
            <a:off x="7100888" y="5559425"/>
            <a:ext cx="422275" cy="122238"/>
          </a:xfrm>
          <a:custGeom>
            <a:avLst/>
            <a:gdLst>
              <a:gd name="connsiteX0" fmla="*/ 0 w 422402"/>
              <a:gd name="connsiteY0" fmla="*/ 32657 h 122598"/>
              <a:gd name="connsiteX1" fmla="*/ 89941 w 422402"/>
              <a:gd name="connsiteY1" fmla="*/ 62637 h 122598"/>
              <a:gd name="connsiteX2" fmla="*/ 119921 w 422402"/>
              <a:gd name="connsiteY2" fmla="*/ 92618 h 122598"/>
              <a:gd name="connsiteX3" fmla="*/ 209862 w 422402"/>
              <a:gd name="connsiteY3" fmla="*/ 122598 h 122598"/>
              <a:gd name="connsiteX4" fmla="*/ 284813 w 422402"/>
              <a:gd name="connsiteY4" fmla="*/ 107608 h 122598"/>
              <a:gd name="connsiteX5" fmla="*/ 329784 w 422402"/>
              <a:gd name="connsiteY5" fmla="*/ 92618 h 122598"/>
              <a:gd name="connsiteX6" fmla="*/ 374754 w 422402"/>
              <a:gd name="connsiteY6" fmla="*/ 32657 h 122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02" h="122598">
                <a:moveTo>
                  <a:pt x="0" y="32657"/>
                </a:moveTo>
                <a:cubicBezTo>
                  <a:pt x="29980" y="42650"/>
                  <a:pt x="67595" y="40291"/>
                  <a:pt x="89941" y="62637"/>
                </a:cubicBezTo>
                <a:cubicBezTo>
                  <a:pt x="99934" y="72631"/>
                  <a:pt x="107280" y="86298"/>
                  <a:pt x="119921" y="92618"/>
                </a:cubicBezTo>
                <a:cubicBezTo>
                  <a:pt x="148187" y="106751"/>
                  <a:pt x="209862" y="122598"/>
                  <a:pt x="209862" y="122598"/>
                </a:cubicBezTo>
                <a:cubicBezTo>
                  <a:pt x="234846" y="117601"/>
                  <a:pt x="260095" y="113787"/>
                  <a:pt x="284813" y="107608"/>
                </a:cubicBezTo>
                <a:cubicBezTo>
                  <a:pt x="300142" y="103776"/>
                  <a:pt x="318611" y="103791"/>
                  <a:pt x="329784" y="92618"/>
                </a:cubicBezTo>
                <a:cubicBezTo>
                  <a:pt x="422402" y="0"/>
                  <a:pt x="278249" y="80909"/>
                  <a:pt x="374754" y="32657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7" name="手繪多邊形 36"/>
          <p:cNvSpPr/>
          <p:nvPr/>
        </p:nvSpPr>
        <p:spPr>
          <a:xfrm>
            <a:off x="1749425" y="5600700"/>
            <a:ext cx="347663" cy="111125"/>
          </a:xfrm>
          <a:custGeom>
            <a:avLst/>
            <a:gdLst>
              <a:gd name="connsiteX0" fmla="*/ 0 w 347951"/>
              <a:gd name="connsiteY0" fmla="*/ 95480 h 110470"/>
              <a:gd name="connsiteX1" fmla="*/ 134912 w 347951"/>
              <a:gd name="connsiteY1" fmla="*/ 110470 h 110470"/>
              <a:gd name="connsiteX2" fmla="*/ 194873 w 347951"/>
              <a:gd name="connsiteY2" fmla="*/ 95480 h 110470"/>
              <a:gd name="connsiteX3" fmla="*/ 284814 w 347951"/>
              <a:gd name="connsiteY3" fmla="*/ 50510 h 110470"/>
              <a:gd name="connsiteX4" fmla="*/ 344774 w 347951"/>
              <a:gd name="connsiteY4" fmla="*/ 5539 h 1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51" h="110470">
                <a:moveTo>
                  <a:pt x="0" y="95480"/>
                </a:moveTo>
                <a:cubicBezTo>
                  <a:pt x="44971" y="100477"/>
                  <a:pt x="89665" y="110470"/>
                  <a:pt x="134912" y="110470"/>
                </a:cubicBezTo>
                <a:cubicBezTo>
                  <a:pt x="155514" y="110470"/>
                  <a:pt x="175064" y="101140"/>
                  <a:pt x="194873" y="95480"/>
                </a:cubicBezTo>
                <a:cubicBezTo>
                  <a:pt x="237971" y="83166"/>
                  <a:pt x="248318" y="79707"/>
                  <a:pt x="284814" y="50510"/>
                </a:cubicBezTo>
                <a:cubicBezTo>
                  <a:pt x="347951" y="0"/>
                  <a:pt x="282186" y="36833"/>
                  <a:pt x="344774" y="5539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8" name="手繪多邊形 37"/>
          <p:cNvSpPr/>
          <p:nvPr/>
        </p:nvSpPr>
        <p:spPr>
          <a:xfrm>
            <a:off x="6875463" y="5770563"/>
            <a:ext cx="933450" cy="774700"/>
          </a:xfrm>
          <a:custGeom>
            <a:avLst/>
            <a:gdLst>
              <a:gd name="connsiteX0" fmla="*/ 359763 w 933160"/>
              <a:gd name="connsiteY0" fmla="*/ 0 h 773458"/>
              <a:gd name="connsiteX1" fmla="*/ 329783 w 933160"/>
              <a:gd name="connsiteY1" fmla="*/ 149902 h 773458"/>
              <a:gd name="connsiteX2" fmla="*/ 269822 w 933160"/>
              <a:gd name="connsiteY2" fmla="*/ 224853 h 773458"/>
              <a:gd name="connsiteX3" fmla="*/ 224852 w 933160"/>
              <a:gd name="connsiteY3" fmla="*/ 254833 h 773458"/>
              <a:gd name="connsiteX4" fmla="*/ 119921 w 933160"/>
              <a:gd name="connsiteY4" fmla="*/ 374754 h 773458"/>
              <a:gd name="connsiteX5" fmla="*/ 104931 w 933160"/>
              <a:gd name="connsiteY5" fmla="*/ 419725 h 773458"/>
              <a:gd name="connsiteX6" fmla="*/ 74950 w 933160"/>
              <a:gd name="connsiteY6" fmla="*/ 449705 h 773458"/>
              <a:gd name="connsiteX7" fmla="*/ 44970 w 933160"/>
              <a:gd name="connsiteY7" fmla="*/ 539646 h 773458"/>
              <a:gd name="connsiteX8" fmla="*/ 29980 w 933160"/>
              <a:gd name="connsiteY8" fmla="*/ 584617 h 773458"/>
              <a:gd name="connsiteX9" fmla="*/ 0 w 933160"/>
              <a:gd name="connsiteY9" fmla="*/ 629587 h 773458"/>
              <a:gd name="connsiteX10" fmla="*/ 134911 w 933160"/>
              <a:gd name="connsiteY10" fmla="*/ 674557 h 773458"/>
              <a:gd name="connsiteX11" fmla="*/ 179882 w 933160"/>
              <a:gd name="connsiteY11" fmla="*/ 689548 h 773458"/>
              <a:gd name="connsiteX12" fmla="*/ 389744 w 933160"/>
              <a:gd name="connsiteY12" fmla="*/ 719528 h 773458"/>
              <a:gd name="connsiteX13" fmla="*/ 434714 w 933160"/>
              <a:gd name="connsiteY13" fmla="*/ 734518 h 773458"/>
              <a:gd name="connsiteX14" fmla="*/ 854439 w 933160"/>
              <a:gd name="connsiteY14" fmla="*/ 734518 h 773458"/>
              <a:gd name="connsiteX15" fmla="*/ 929390 w 933160"/>
              <a:gd name="connsiteY15" fmla="*/ 689548 h 773458"/>
              <a:gd name="connsiteX16" fmla="*/ 914400 w 933160"/>
              <a:gd name="connsiteY16" fmla="*/ 599607 h 773458"/>
              <a:gd name="connsiteX17" fmla="*/ 884419 w 933160"/>
              <a:gd name="connsiteY17" fmla="*/ 494676 h 773458"/>
              <a:gd name="connsiteX18" fmla="*/ 854439 w 933160"/>
              <a:gd name="connsiteY18" fmla="*/ 464695 h 773458"/>
              <a:gd name="connsiteX19" fmla="*/ 809468 w 933160"/>
              <a:gd name="connsiteY19" fmla="*/ 374754 h 773458"/>
              <a:gd name="connsiteX20" fmla="*/ 794478 w 933160"/>
              <a:gd name="connsiteY20" fmla="*/ 329784 h 773458"/>
              <a:gd name="connsiteX21" fmla="*/ 749508 w 933160"/>
              <a:gd name="connsiteY21" fmla="*/ 299803 h 773458"/>
              <a:gd name="connsiteX22" fmla="*/ 734518 w 933160"/>
              <a:gd name="connsiteY22" fmla="*/ 254833 h 773458"/>
              <a:gd name="connsiteX23" fmla="*/ 704537 w 933160"/>
              <a:gd name="connsiteY23" fmla="*/ 224853 h 773458"/>
              <a:gd name="connsiteX24" fmla="*/ 644577 w 933160"/>
              <a:gd name="connsiteY24" fmla="*/ 104931 h 773458"/>
              <a:gd name="connsiteX25" fmla="*/ 629586 w 933160"/>
              <a:gd name="connsiteY25" fmla="*/ 59961 h 773458"/>
              <a:gd name="connsiteX26" fmla="*/ 554636 w 933160"/>
              <a:gd name="connsiteY26" fmla="*/ 0 h 773458"/>
              <a:gd name="connsiteX27" fmla="*/ 464695 w 933160"/>
              <a:gd name="connsiteY27" fmla="*/ 29980 h 773458"/>
              <a:gd name="connsiteX28" fmla="*/ 359763 w 933160"/>
              <a:gd name="connsiteY28" fmla="*/ 0 h 77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3160" h="773458">
                <a:moveTo>
                  <a:pt x="359763" y="0"/>
                </a:moveTo>
                <a:cubicBezTo>
                  <a:pt x="354239" y="38668"/>
                  <a:pt x="350713" y="108041"/>
                  <a:pt x="329783" y="149902"/>
                </a:cubicBezTo>
                <a:cubicBezTo>
                  <a:pt x="316798" y="175873"/>
                  <a:pt x="293060" y="206263"/>
                  <a:pt x="269822" y="224853"/>
                </a:cubicBezTo>
                <a:cubicBezTo>
                  <a:pt x="255754" y="236107"/>
                  <a:pt x="238410" y="242970"/>
                  <a:pt x="224852" y="254833"/>
                </a:cubicBezTo>
                <a:cubicBezTo>
                  <a:pt x="154700" y="316216"/>
                  <a:pt x="160557" y="313800"/>
                  <a:pt x="119921" y="374754"/>
                </a:cubicBezTo>
                <a:cubicBezTo>
                  <a:pt x="114924" y="389744"/>
                  <a:pt x="113061" y="406176"/>
                  <a:pt x="104931" y="419725"/>
                </a:cubicBezTo>
                <a:cubicBezTo>
                  <a:pt x="97660" y="431844"/>
                  <a:pt x="81270" y="437064"/>
                  <a:pt x="74950" y="449705"/>
                </a:cubicBezTo>
                <a:cubicBezTo>
                  <a:pt x="60817" y="477971"/>
                  <a:pt x="54963" y="509666"/>
                  <a:pt x="44970" y="539646"/>
                </a:cubicBezTo>
                <a:cubicBezTo>
                  <a:pt x="39973" y="554636"/>
                  <a:pt x="38745" y="571470"/>
                  <a:pt x="29980" y="584617"/>
                </a:cubicBezTo>
                <a:lnTo>
                  <a:pt x="0" y="629587"/>
                </a:lnTo>
                <a:lnTo>
                  <a:pt x="134911" y="674557"/>
                </a:lnTo>
                <a:cubicBezTo>
                  <a:pt x="149901" y="679554"/>
                  <a:pt x="164240" y="687313"/>
                  <a:pt x="179882" y="689548"/>
                </a:cubicBezTo>
                <a:lnTo>
                  <a:pt x="389744" y="719528"/>
                </a:lnTo>
                <a:cubicBezTo>
                  <a:pt x="404734" y="724525"/>
                  <a:pt x="419385" y="730686"/>
                  <a:pt x="434714" y="734518"/>
                </a:cubicBezTo>
                <a:cubicBezTo>
                  <a:pt x="590477" y="773458"/>
                  <a:pt x="628633" y="744336"/>
                  <a:pt x="854439" y="734518"/>
                </a:cubicBezTo>
                <a:cubicBezTo>
                  <a:pt x="870807" y="729062"/>
                  <a:pt x="925811" y="718176"/>
                  <a:pt x="929390" y="689548"/>
                </a:cubicBezTo>
                <a:cubicBezTo>
                  <a:pt x="933160" y="659389"/>
                  <a:pt x="920361" y="629411"/>
                  <a:pt x="914400" y="599607"/>
                </a:cubicBezTo>
                <a:cubicBezTo>
                  <a:pt x="912440" y="589809"/>
                  <a:pt x="892990" y="508962"/>
                  <a:pt x="884419" y="494676"/>
                </a:cubicBezTo>
                <a:cubicBezTo>
                  <a:pt x="877148" y="482557"/>
                  <a:pt x="864432" y="474689"/>
                  <a:pt x="854439" y="464695"/>
                </a:cubicBezTo>
                <a:cubicBezTo>
                  <a:pt x="816762" y="351663"/>
                  <a:pt x="867586" y="490989"/>
                  <a:pt x="809468" y="374754"/>
                </a:cubicBezTo>
                <a:cubicBezTo>
                  <a:pt x="802402" y="360621"/>
                  <a:pt x="804349" y="342122"/>
                  <a:pt x="794478" y="329784"/>
                </a:cubicBezTo>
                <a:cubicBezTo>
                  <a:pt x="783224" y="315716"/>
                  <a:pt x="764498" y="309797"/>
                  <a:pt x="749508" y="299803"/>
                </a:cubicBezTo>
                <a:cubicBezTo>
                  <a:pt x="744511" y="284813"/>
                  <a:pt x="742648" y="268382"/>
                  <a:pt x="734518" y="254833"/>
                </a:cubicBezTo>
                <a:cubicBezTo>
                  <a:pt x="727247" y="242714"/>
                  <a:pt x="710857" y="237494"/>
                  <a:pt x="704537" y="224853"/>
                </a:cubicBezTo>
                <a:cubicBezTo>
                  <a:pt x="635635" y="87051"/>
                  <a:pt x="712310" y="172667"/>
                  <a:pt x="644577" y="104931"/>
                </a:cubicBezTo>
                <a:cubicBezTo>
                  <a:pt x="639580" y="89941"/>
                  <a:pt x="637716" y="73510"/>
                  <a:pt x="629586" y="59961"/>
                </a:cubicBezTo>
                <a:cubicBezTo>
                  <a:pt x="615345" y="36226"/>
                  <a:pt x="575064" y="13619"/>
                  <a:pt x="554636" y="0"/>
                </a:cubicBezTo>
                <a:cubicBezTo>
                  <a:pt x="524656" y="9993"/>
                  <a:pt x="495979" y="25511"/>
                  <a:pt x="464695" y="29980"/>
                </a:cubicBezTo>
                <a:lnTo>
                  <a:pt x="359763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cxnSp>
        <p:nvCxnSpPr>
          <p:cNvPr id="43" name="直線單箭頭接點 42"/>
          <p:cNvCxnSpPr>
            <a:stCxn id="8" idx="3"/>
            <a:endCxn id="9" idx="0"/>
          </p:cNvCxnSpPr>
          <p:nvPr/>
        </p:nvCxnSpPr>
        <p:spPr>
          <a:xfrm rot="5400000">
            <a:off x="1725612" y="2770188"/>
            <a:ext cx="2290763" cy="202723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>
            <a:stCxn id="9" idx="7"/>
          </p:cNvCxnSpPr>
          <p:nvPr/>
        </p:nvCxnSpPr>
        <p:spPr>
          <a:xfrm rot="5400000" flipH="1" flipV="1">
            <a:off x="2017713" y="2857500"/>
            <a:ext cx="2339975" cy="205422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/>
          <p:nvPr/>
        </p:nvCxnSpPr>
        <p:spPr>
          <a:xfrm rot="16200000" flipH="1">
            <a:off x="4621213" y="2879725"/>
            <a:ext cx="2352675" cy="20224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/>
          <p:nvPr/>
        </p:nvCxnSpPr>
        <p:spPr>
          <a:xfrm flipH="1" flipV="1">
            <a:off x="5000625" y="2428875"/>
            <a:ext cx="2197100" cy="250348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單箭頭接點 80"/>
          <p:cNvCxnSpPr>
            <a:endCxn id="33" idx="5"/>
          </p:cNvCxnSpPr>
          <p:nvPr/>
        </p:nvCxnSpPr>
        <p:spPr>
          <a:xfrm flipV="1">
            <a:off x="2214563" y="5111750"/>
            <a:ext cx="4646612" cy="31750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單箭頭接點 82"/>
          <p:cNvCxnSpPr/>
          <p:nvPr/>
        </p:nvCxnSpPr>
        <p:spPr>
          <a:xfrm flipH="1">
            <a:off x="2162175" y="5459413"/>
            <a:ext cx="4552950" cy="412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閃電 44"/>
          <p:cNvSpPr/>
          <p:nvPr/>
        </p:nvSpPr>
        <p:spPr>
          <a:xfrm rot="1963057">
            <a:off x="3803650" y="4286250"/>
            <a:ext cx="1214438" cy="1214438"/>
          </a:xfrm>
          <a:prstGeom prst="lightningBol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46" name="閃電 45"/>
          <p:cNvSpPr/>
          <p:nvPr/>
        </p:nvSpPr>
        <p:spPr>
          <a:xfrm rot="17963420">
            <a:off x="3069431" y="2743994"/>
            <a:ext cx="1516063" cy="2193925"/>
          </a:xfrm>
          <a:prstGeom prst="lightningBol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47" name="閃電 46"/>
          <p:cNvSpPr/>
          <p:nvPr/>
        </p:nvSpPr>
        <p:spPr>
          <a:xfrm rot="7115848">
            <a:off x="4560094" y="2642394"/>
            <a:ext cx="1516063" cy="2193925"/>
          </a:xfrm>
          <a:prstGeom prst="lightningBol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57500" y="3500438"/>
            <a:ext cx="3286125" cy="50006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5400000">
            <a:off x="2484437" y="4413251"/>
            <a:ext cx="3960813" cy="50006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142875" y="1285875"/>
            <a:ext cx="2857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尋找愛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6" name="文字方塊 55"/>
          <p:cNvSpPr txBox="1"/>
          <p:nvPr/>
        </p:nvSpPr>
        <p:spPr>
          <a:xfrm>
            <a:off x="142875" y="2643188"/>
            <a:ext cx="27860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無歸屬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142875" y="2143125"/>
            <a:ext cx="22860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迷失身分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142875" y="1714500"/>
            <a:ext cx="29289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尋找接納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142875" y="3643313"/>
            <a:ext cx="25003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尋找意義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142875" y="3119438"/>
            <a:ext cx="19288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尋找價值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6357938" y="1285875"/>
            <a:ext cx="32146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尋找肯定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6357938" y="2643188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抓取供應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6357938" y="3071813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不重要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9" name="文字方塊 78"/>
          <p:cNvSpPr txBox="1"/>
          <p:nvPr/>
        </p:nvSpPr>
        <p:spPr>
          <a:xfrm>
            <a:off x="6357938" y="2143125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缺乏餵養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6357938" y="1714500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尋找重要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429375" y="3513138"/>
            <a:ext cx="25003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不配</a:t>
            </a:r>
            <a:endParaRPr lang="zh-TW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3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>
            <a:off x="0" y="77788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5463" indent="-1795463"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zh-TW" sz="4800" b="1">
                <a:solidFill>
                  <a:prstClr val="white"/>
                </a:solidFill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4800" b="1">
                <a:solidFill>
                  <a:srgbClr val="C00000"/>
                </a:solidFill>
                <a:ea typeface="標楷體" pitchFamily="65" charset="-120"/>
                <a:cs typeface="Times New Roman" pitchFamily="18" charset="0"/>
              </a:rPr>
              <a:t>回到天父面前</a:t>
            </a:r>
            <a:r>
              <a:rPr lang="en-US" altLang="zh-TW" sz="4800" b="1">
                <a:solidFill>
                  <a:srgbClr val="C00000"/>
                </a:solidFill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sz="4800" b="1">
                <a:solidFill>
                  <a:srgbClr val="C00000"/>
                </a:solidFill>
                <a:ea typeface="標楷體" pitchFamily="65" charset="-120"/>
                <a:cs typeface="Times New Roman" pitchFamily="18" charset="0"/>
              </a:rPr>
              <a:t>回家</a:t>
            </a:r>
            <a:r>
              <a:rPr lang="zh-TW" altLang="zh-TW" sz="4800" b="1">
                <a:solidFill>
                  <a:prstClr val="white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214313" y="714375"/>
            <a:ext cx="8715375" cy="6429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TW" altLang="en-US" sz="4000" b="1" dirty="0">
                <a:solidFill>
                  <a:srgbClr val="FFFF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在耶穌基督的救贖裏回家。</a:t>
            </a:r>
            <a:endParaRPr lang="zh-TW" altLang="en-US" sz="3600" b="1" dirty="0">
              <a:solidFill>
                <a:srgbClr val="FFFF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3643313" y="1357313"/>
            <a:ext cx="1643062" cy="150018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天父</a:t>
            </a:r>
          </a:p>
        </p:txBody>
      </p:sp>
      <p:sp>
        <p:nvSpPr>
          <p:cNvPr id="9" name="橢圓 8"/>
          <p:cNvSpPr/>
          <p:nvPr/>
        </p:nvSpPr>
        <p:spPr>
          <a:xfrm>
            <a:off x="142875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1" name="直線接點 10"/>
          <p:cNvCxnSpPr>
            <a:stCxn id="9" idx="4"/>
          </p:cNvCxnSpPr>
          <p:nvPr/>
        </p:nvCxnSpPr>
        <p:spPr>
          <a:xfrm rot="5400000">
            <a:off x="1570832" y="6072981"/>
            <a:ext cx="571500" cy="158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rot="16200000" flipH="1">
            <a:off x="1830388" y="6316663"/>
            <a:ext cx="295275" cy="29527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rot="10800000" flipV="1">
            <a:off x="1500188" y="6357938"/>
            <a:ext cx="347662" cy="2857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V="1">
            <a:off x="185737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10800000">
            <a:off x="1357313" y="5929313"/>
            <a:ext cx="500062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橢圓 21"/>
          <p:cNvSpPr/>
          <p:nvPr/>
        </p:nvSpPr>
        <p:spPr>
          <a:xfrm>
            <a:off x="2000250" y="5786438"/>
            <a:ext cx="214313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1500188" y="5786438"/>
            <a:ext cx="214312" cy="214312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6858000" y="4929188"/>
            <a:ext cx="857250" cy="8572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26" name="直線接點 25"/>
          <p:cNvCxnSpPr/>
          <p:nvPr/>
        </p:nvCxnSpPr>
        <p:spPr>
          <a:xfrm rot="16200000" flipH="1">
            <a:off x="7385050" y="6599238"/>
            <a:ext cx="223837" cy="793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 rot="5400000">
            <a:off x="7077075" y="6505575"/>
            <a:ext cx="285750" cy="13335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 flipV="1">
            <a:off x="7429500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 rot="10800000">
            <a:off x="6715125" y="5929313"/>
            <a:ext cx="500063" cy="7143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手繪多邊形 31"/>
          <p:cNvSpPr/>
          <p:nvPr/>
        </p:nvSpPr>
        <p:spPr>
          <a:xfrm>
            <a:off x="7340600" y="4929188"/>
            <a:ext cx="581025" cy="890587"/>
          </a:xfrm>
          <a:custGeom>
            <a:avLst/>
            <a:gdLst>
              <a:gd name="connsiteX0" fmla="*/ 0 w 581599"/>
              <a:gd name="connsiteY0" fmla="*/ 2462 h 890827"/>
              <a:gd name="connsiteX1" fmla="*/ 254832 w 581599"/>
              <a:gd name="connsiteY1" fmla="*/ 47432 h 890827"/>
              <a:gd name="connsiteX2" fmla="*/ 299803 w 581599"/>
              <a:gd name="connsiteY2" fmla="*/ 62423 h 890827"/>
              <a:gd name="connsiteX3" fmla="*/ 344773 w 581599"/>
              <a:gd name="connsiteY3" fmla="*/ 77413 h 890827"/>
              <a:gd name="connsiteX4" fmla="*/ 374754 w 581599"/>
              <a:gd name="connsiteY4" fmla="*/ 122383 h 890827"/>
              <a:gd name="connsiteX5" fmla="*/ 464695 w 581599"/>
              <a:gd name="connsiteY5" fmla="*/ 182344 h 890827"/>
              <a:gd name="connsiteX6" fmla="*/ 479685 w 581599"/>
              <a:gd name="connsiteY6" fmla="*/ 227314 h 890827"/>
              <a:gd name="connsiteX7" fmla="*/ 509665 w 581599"/>
              <a:gd name="connsiteY7" fmla="*/ 272285 h 890827"/>
              <a:gd name="connsiteX8" fmla="*/ 539646 w 581599"/>
              <a:gd name="connsiteY8" fmla="*/ 572088 h 890827"/>
              <a:gd name="connsiteX9" fmla="*/ 569626 w 581599"/>
              <a:gd name="connsiteY9" fmla="*/ 617059 h 890827"/>
              <a:gd name="connsiteX10" fmla="*/ 554636 w 581599"/>
              <a:gd name="connsiteY10" fmla="*/ 781950 h 890827"/>
              <a:gd name="connsiteX11" fmla="*/ 569626 w 581599"/>
              <a:gd name="connsiteY11" fmla="*/ 871891 h 890827"/>
              <a:gd name="connsiteX12" fmla="*/ 509665 w 581599"/>
              <a:gd name="connsiteY12" fmla="*/ 886882 h 890827"/>
              <a:gd name="connsiteX13" fmla="*/ 389744 w 581599"/>
              <a:gd name="connsiteY13" fmla="*/ 871891 h 890827"/>
              <a:gd name="connsiteX14" fmla="*/ 359764 w 581599"/>
              <a:gd name="connsiteY14" fmla="*/ 826921 h 890827"/>
              <a:gd name="connsiteX15" fmla="*/ 299803 w 581599"/>
              <a:gd name="connsiteY15" fmla="*/ 811931 h 890827"/>
              <a:gd name="connsiteX16" fmla="*/ 254832 w 581599"/>
              <a:gd name="connsiteY16" fmla="*/ 721990 h 89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1599" h="890827">
                <a:moveTo>
                  <a:pt x="0" y="2462"/>
                </a:moveTo>
                <a:cubicBezTo>
                  <a:pt x="196357" y="20313"/>
                  <a:pt x="112536" y="0"/>
                  <a:pt x="254832" y="47432"/>
                </a:cubicBezTo>
                <a:lnTo>
                  <a:pt x="299803" y="62423"/>
                </a:lnTo>
                <a:lnTo>
                  <a:pt x="344773" y="77413"/>
                </a:lnTo>
                <a:cubicBezTo>
                  <a:pt x="354767" y="92403"/>
                  <a:pt x="361196" y="110519"/>
                  <a:pt x="374754" y="122383"/>
                </a:cubicBezTo>
                <a:cubicBezTo>
                  <a:pt x="401871" y="146110"/>
                  <a:pt x="464695" y="182344"/>
                  <a:pt x="464695" y="182344"/>
                </a:cubicBezTo>
                <a:cubicBezTo>
                  <a:pt x="469692" y="197334"/>
                  <a:pt x="472619" y="213181"/>
                  <a:pt x="479685" y="227314"/>
                </a:cubicBezTo>
                <a:cubicBezTo>
                  <a:pt x="487742" y="243428"/>
                  <a:pt x="506993" y="254468"/>
                  <a:pt x="509665" y="272285"/>
                </a:cubicBezTo>
                <a:cubicBezTo>
                  <a:pt x="512487" y="291096"/>
                  <a:pt x="500177" y="493151"/>
                  <a:pt x="539646" y="572088"/>
                </a:cubicBezTo>
                <a:cubicBezTo>
                  <a:pt x="547703" y="588202"/>
                  <a:pt x="559633" y="602069"/>
                  <a:pt x="569626" y="617059"/>
                </a:cubicBezTo>
                <a:cubicBezTo>
                  <a:pt x="564629" y="672023"/>
                  <a:pt x="554636" y="726760"/>
                  <a:pt x="554636" y="781950"/>
                </a:cubicBezTo>
                <a:cubicBezTo>
                  <a:pt x="554636" y="812344"/>
                  <a:pt x="581599" y="843955"/>
                  <a:pt x="569626" y="871891"/>
                </a:cubicBezTo>
                <a:cubicBezTo>
                  <a:pt x="561510" y="890827"/>
                  <a:pt x="529652" y="881885"/>
                  <a:pt x="509665" y="886882"/>
                </a:cubicBezTo>
                <a:cubicBezTo>
                  <a:pt x="469691" y="881885"/>
                  <a:pt x="427147" y="886853"/>
                  <a:pt x="389744" y="871891"/>
                </a:cubicBezTo>
                <a:cubicBezTo>
                  <a:pt x="373017" y="865200"/>
                  <a:pt x="374754" y="836914"/>
                  <a:pt x="359764" y="826921"/>
                </a:cubicBezTo>
                <a:cubicBezTo>
                  <a:pt x="342622" y="815493"/>
                  <a:pt x="319790" y="816928"/>
                  <a:pt x="299803" y="811931"/>
                </a:cubicBezTo>
                <a:cubicBezTo>
                  <a:pt x="238202" y="770863"/>
                  <a:pt x="254832" y="799966"/>
                  <a:pt x="254832" y="72199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3" name="手繪多邊形 32"/>
          <p:cNvSpPr/>
          <p:nvPr/>
        </p:nvSpPr>
        <p:spPr>
          <a:xfrm>
            <a:off x="6681788" y="4941888"/>
            <a:ext cx="488950" cy="820737"/>
          </a:xfrm>
          <a:custGeom>
            <a:avLst/>
            <a:gdLst>
              <a:gd name="connsiteX0" fmla="*/ 479686 w 489679"/>
              <a:gd name="connsiteY0" fmla="*/ 34977 h 820520"/>
              <a:gd name="connsiteX1" fmla="*/ 389745 w 489679"/>
              <a:gd name="connsiteY1" fmla="*/ 64958 h 820520"/>
              <a:gd name="connsiteX2" fmla="*/ 359764 w 489679"/>
              <a:gd name="connsiteY2" fmla="*/ 94938 h 820520"/>
              <a:gd name="connsiteX3" fmla="*/ 269823 w 489679"/>
              <a:gd name="connsiteY3" fmla="*/ 124918 h 820520"/>
              <a:gd name="connsiteX4" fmla="*/ 224853 w 489679"/>
              <a:gd name="connsiteY4" fmla="*/ 139909 h 820520"/>
              <a:gd name="connsiteX5" fmla="*/ 179882 w 489679"/>
              <a:gd name="connsiteY5" fmla="*/ 169889 h 820520"/>
              <a:gd name="connsiteX6" fmla="*/ 149902 w 489679"/>
              <a:gd name="connsiteY6" fmla="*/ 334781 h 820520"/>
              <a:gd name="connsiteX7" fmla="*/ 119922 w 489679"/>
              <a:gd name="connsiteY7" fmla="*/ 379751 h 820520"/>
              <a:gd name="connsiteX8" fmla="*/ 104932 w 489679"/>
              <a:gd name="connsiteY8" fmla="*/ 424722 h 820520"/>
              <a:gd name="connsiteX9" fmla="*/ 44971 w 489679"/>
              <a:gd name="connsiteY9" fmla="*/ 499673 h 820520"/>
              <a:gd name="connsiteX10" fmla="*/ 14991 w 489679"/>
              <a:gd name="connsiteY10" fmla="*/ 589613 h 820520"/>
              <a:gd name="connsiteX11" fmla="*/ 0 w 489679"/>
              <a:gd name="connsiteY11" fmla="*/ 634584 h 820520"/>
              <a:gd name="connsiteX12" fmla="*/ 14991 w 489679"/>
              <a:gd name="connsiteY12" fmla="*/ 739515 h 820520"/>
              <a:gd name="connsiteX13" fmla="*/ 119922 w 489679"/>
              <a:gd name="connsiteY13" fmla="*/ 784486 h 820520"/>
              <a:gd name="connsiteX14" fmla="*/ 164892 w 489679"/>
              <a:gd name="connsiteY14" fmla="*/ 814466 h 820520"/>
              <a:gd name="connsiteX15" fmla="*/ 329784 w 489679"/>
              <a:gd name="connsiteY15" fmla="*/ 784486 h 820520"/>
              <a:gd name="connsiteX16" fmla="*/ 344774 w 489679"/>
              <a:gd name="connsiteY16" fmla="*/ 604604 h 820520"/>
              <a:gd name="connsiteX17" fmla="*/ 374755 w 489679"/>
              <a:gd name="connsiteY17" fmla="*/ 514663 h 820520"/>
              <a:gd name="connsiteX18" fmla="*/ 389745 w 489679"/>
              <a:gd name="connsiteY18" fmla="*/ 454702 h 820520"/>
              <a:gd name="connsiteX19" fmla="*/ 434715 w 489679"/>
              <a:gd name="connsiteY19" fmla="*/ 319791 h 820520"/>
              <a:gd name="connsiteX20" fmla="*/ 449705 w 489679"/>
              <a:gd name="connsiteY20" fmla="*/ 274820 h 820520"/>
              <a:gd name="connsiteX21" fmla="*/ 479686 w 489679"/>
              <a:gd name="connsiteY21" fmla="*/ 34977 h 82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9679" h="820520">
                <a:moveTo>
                  <a:pt x="479686" y="34977"/>
                </a:moveTo>
                <a:cubicBezTo>
                  <a:pt x="469693" y="0"/>
                  <a:pt x="412091" y="42612"/>
                  <a:pt x="389745" y="64958"/>
                </a:cubicBezTo>
                <a:cubicBezTo>
                  <a:pt x="379751" y="74951"/>
                  <a:pt x="372405" y="88618"/>
                  <a:pt x="359764" y="94938"/>
                </a:cubicBezTo>
                <a:cubicBezTo>
                  <a:pt x="331498" y="109071"/>
                  <a:pt x="299803" y="114924"/>
                  <a:pt x="269823" y="124918"/>
                </a:cubicBezTo>
                <a:cubicBezTo>
                  <a:pt x="254833" y="129915"/>
                  <a:pt x="238000" y="131144"/>
                  <a:pt x="224853" y="139909"/>
                </a:cubicBezTo>
                <a:lnTo>
                  <a:pt x="179882" y="169889"/>
                </a:lnTo>
                <a:cubicBezTo>
                  <a:pt x="176408" y="194204"/>
                  <a:pt x="165047" y="299442"/>
                  <a:pt x="149902" y="334781"/>
                </a:cubicBezTo>
                <a:cubicBezTo>
                  <a:pt x="142805" y="351340"/>
                  <a:pt x="129915" y="364761"/>
                  <a:pt x="119922" y="379751"/>
                </a:cubicBezTo>
                <a:cubicBezTo>
                  <a:pt x="114925" y="394741"/>
                  <a:pt x="113062" y="411173"/>
                  <a:pt x="104932" y="424722"/>
                </a:cubicBezTo>
                <a:cubicBezTo>
                  <a:pt x="51531" y="513723"/>
                  <a:pt x="96405" y="383945"/>
                  <a:pt x="44971" y="499673"/>
                </a:cubicBezTo>
                <a:cubicBezTo>
                  <a:pt x="32136" y="528551"/>
                  <a:pt x="24984" y="559633"/>
                  <a:pt x="14991" y="589613"/>
                </a:cubicBezTo>
                <a:lnTo>
                  <a:pt x="0" y="634584"/>
                </a:lnTo>
                <a:cubicBezTo>
                  <a:pt x="4997" y="669561"/>
                  <a:pt x="641" y="707228"/>
                  <a:pt x="14991" y="739515"/>
                </a:cubicBezTo>
                <a:cubicBezTo>
                  <a:pt x="27931" y="768629"/>
                  <a:pt x="98715" y="779184"/>
                  <a:pt x="119922" y="784486"/>
                </a:cubicBezTo>
                <a:cubicBezTo>
                  <a:pt x="134912" y="794479"/>
                  <a:pt x="146950" y="812835"/>
                  <a:pt x="164892" y="814466"/>
                </a:cubicBezTo>
                <a:cubicBezTo>
                  <a:pt x="231483" y="820520"/>
                  <a:pt x="273664" y="803193"/>
                  <a:pt x="329784" y="784486"/>
                </a:cubicBezTo>
                <a:cubicBezTo>
                  <a:pt x="334781" y="724525"/>
                  <a:pt x="334882" y="663954"/>
                  <a:pt x="344774" y="604604"/>
                </a:cubicBezTo>
                <a:cubicBezTo>
                  <a:pt x="349969" y="573432"/>
                  <a:pt x="367090" y="545322"/>
                  <a:pt x="374755" y="514663"/>
                </a:cubicBezTo>
                <a:cubicBezTo>
                  <a:pt x="379752" y="494676"/>
                  <a:pt x="383825" y="474435"/>
                  <a:pt x="389745" y="454702"/>
                </a:cubicBezTo>
                <a:cubicBezTo>
                  <a:pt x="389750" y="454685"/>
                  <a:pt x="427217" y="342285"/>
                  <a:pt x="434715" y="319791"/>
                </a:cubicBezTo>
                <a:lnTo>
                  <a:pt x="449705" y="274820"/>
                </a:lnTo>
                <a:cubicBezTo>
                  <a:pt x="466770" y="70041"/>
                  <a:pt x="489679" y="69954"/>
                  <a:pt x="479686" y="3497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34" name="手繪多邊形 33"/>
          <p:cNvSpPr/>
          <p:nvPr/>
        </p:nvSpPr>
        <p:spPr>
          <a:xfrm>
            <a:off x="7381875" y="5006975"/>
            <a:ext cx="261938" cy="614363"/>
          </a:xfrm>
          <a:custGeom>
            <a:avLst/>
            <a:gdLst>
              <a:gd name="connsiteX0" fmla="*/ 198032 w 261294"/>
              <a:gd name="connsiteY0" fmla="*/ 614596 h 614596"/>
              <a:gd name="connsiteX1" fmla="*/ 243003 w 261294"/>
              <a:gd name="connsiteY1" fmla="*/ 479685 h 614596"/>
              <a:gd name="connsiteX2" fmla="*/ 257993 w 261294"/>
              <a:gd name="connsiteY2" fmla="*/ 434715 h 614596"/>
              <a:gd name="connsiteX3" fmla="*/ 183042 w 261294"/>
              <a:gd name="connsiteY3" fmla="*/ 314793 h 614596"/>
              <a:gd name="connsiteX4" fmla="*/ 108091 w 261294"/>
              <a:gd name="connsiteY4" fmla="*/ 239842 h 614596"/>
              <a:gd name="connsiteX5" fmla="*/ 93101 w 261294"/>
              <a:gd name="connsiteY5" fmla="*/ 194872 h 614596"/>
              <a:gd name="connsiteX6" fmla="*/ 33140 w 261294"/>
              <a:gd name="connsiteY6" fmla="*/ 119921 h 614596"/>
              <a:gd name="connsiteX7" fmla="*/ 3160 w 261294"/>
              <a:gd name="connsiteY7" fmla="*/ 0 h 61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294" h="614596">
                <a:moveTo>
                  <a:pt x="198032" y="614596"/>
                </a:moveTo>
                <a:lnTo>
                  <a:pt x="243003" y="479685"/>
                </a:lnTo>
                <a:lnTo>
                  <a:pt x="257993" y="434715"/>
                </a:lnTo>
                <a:cubicBezTo>
                  <a:pt x="210061" y="290917"/>
                  <a:pt x="261294" y="383264"/>
                  <a:pt x="183042" y="314793"/>
                </a:cubicBezTo>
                <a:cubicBezTo>
                  <a:pt x="156452" y="291527"/>
                  <a:pt x="108091" y="239842"/>
                  <a:pt x="108091" y="239842"/>
                </a:cubicBezTo>
                <a:cubicBezTo>
                  <a:pt x="103094" y="224852"/>
                  <a:pt x="100167" y="209005"/>
                  <a:pt x="93101" y="194872"/>
                </a:cubicBezTo>
                <a:cubicBezTo>
                  <a:pt x="74190" y="157049"/>
                  <a:pt x="61028" y="147808"/>
                  <a:pt x="33140" y="119921"/>
                </a:cubicBezTo>
                <a:cubicBezTo>
                  <a:pt x="0" y="20499"/>
                  <a:pt x="3160" y="61582"/>
                  <a:pt x="316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5" name="手繪多邊形 34"/>
          <p:cNvSpPr/>
          <p:nvPr/>
        </p:nvSpPr>
        <p:spPr>
          <a:xfrm>
            <a:off x="7100888" y="5559425"/>
            <a:ext cx="422275" cy="122238"/>
          </a:xfrm>
          <a:custGeom>
            <a:avLst/>
            <a:gdLst>
              <a:gd name="connsiteX0" fmla="*/ 0 w 422402"/>
              <a:gd name="connsiteY0" fmla="*/ 32657 h 122598"/>
              <a:gd name="connsiteX1" fmla="*/ 89941 w 422402"/>
              <a:gd name="connsiteY1" fmla="*/ 62637 h 122598"/>
              <a:gd name="connsiteX2" fmla="*/ 119921 w 422402"/>
              <a:gd name="connsiteY2" fmla="*/ 92618 h 122598"/>
              <a:gd name="connsiteX3" fmla="*/ 209862 w 422402"/>
              <a:gd name="connsiteY3" fmla="*/ 122598 h 122598"/>
              <a:gd name="connsiteX4" fmla="*/ 284813 w 422402"/>
              <a:gd name="connsiteY4" fmla="*/ 107608 h 122598"/>
              <a:gd name="connsiteX5" fmla="*/ 329784 w 422402"/>
              <a:gd name="connsiteY5" fmla="*/ 92618 h 122598"/>
              <a:gd name="connsiteX6" fmla="*/ 374754 w 422402"/>
              <a:gd name="connsiteY6" fmla="*/ 32657 h 122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02" h="122598">
                <a:moveTo>
                  <a:pt x="0" y="32657"/>
                </a:moveTo>
                <a:cubicBezTo>
                  <a:pt x="29980" y="42650"/>
                  <a:pt x="67595" y="40291"/>
                  <a:pt x="89941" y="62637"/>
                </a:cubicBezTo>
                <a:cubicBezTo>
                  <a:pt x="99934" y="72631"/>
                  <a:pt x="107280" y="86298"/>
                  <a:pt x="119921" y="92618"/>
                </a:cubicBezTo>
                <a:cubicBezTo>
                  <a:pt x="148187" y="106751"/>
                  <a:pt x="209862" y="122598"/>
                  <a:pt x="209862" y="122598"/>
                </a:cubicBezTo>
                <a:cubicBezTo>
                  <a:pt x="234846" y="117601"/>
                  <a:pt x="260095" y="113787"/>
                  <a:pt x="284813" y="107608"/>
                </a:cubicBezTo>
                <a:cubicBezTo>
                  <a:pt x="300142" y="103776"/>
                  <a:pt x="318611" y="103791"/>
                  <a:pt x="329784" y="92618"/>
                </a:cubicBezTo>
                <a:cubicBezTo>
                  <a:pt x="422402" y="0"/>
                  <a:pt x="278249" y="80909"/>
                  <a:pt x="374754" y="32657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7" name="手繪多邊形 36"/>
          <p:cNvSpPr/>
          <p:nvPr/>
        </p:nvSpPr>
        <p:spPr>
          <a:xfrm>
            <a:off x="1749425" y="5600700"/>
            <a:ext cx="347663" cy="111125"/>
          </a:xfrm>
          <a:custGeom>
            <a:avLst/>
            <a:gdLst>
              <a:gd name="connsiteX0" fmla="*/ 0 w 347951"/>
              <a:gd name="connsiteY0" fmla="*/ 95480 h 110470"/>
              <a:gd name="connsiteX1" fmla="*/ 134912 w 347951"/>
              <a:gd name="connsiteY1" fmla="*/ 110470 h 110470"/>
              <a:gd name="connsiteX2" fmla="*/ 194873 w 347951"/>
              <a:gd name="connsiteY2" fmla="*/ 95480 h 110470"/>
              <a:gd name="connsiteX3" fmla="*/ 284814 w 347951"/>
              <a:gd name="connsiteY3" fmla="*/ 50510 h 110470"/>
              <a:gd name="connsiteX4" fmla="*/ 344774 w 347951"/>
              <a:gd name="connsiteY4" fmla="*/ 5539 h 1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51" h="110470">
                <a:moveTo>
                  <a:pt x="0" y="95480"/>
                </a:moveTo>
                <a:cubicBezTo>
                  <a:pt x="44971" y="100477"/>
                  <a:pt x="89665" y="110470"/>
                  <a:pt x="134912" y="110470"/>
                </a:cubicBezTo>
                <a:cubicBezTo>
                  <a:pt x="155514" y="110470"/>
                  <a:pt x="175064" y="101140"/>
                  <a:pt x="194873" y="95480"/>
                </a:cubicBezTo>
                <a:cubicBezTo>
                  <a:pt x="237971" y="83166"/>
                  <a:pt x="248318" y="79707"/>
                  <a:pt x="284814" y="50510"/>
                </a:cubicBezTo>
                <a:cubicBezTo>
                  <a:pt x="347951" y="0"/>
                  <a:pt x="282186" y="36833"/>
                  <a:pt x="344774" y="5539"/>
                </a:cubicBezTo>
              </a:path>
            </a:pathLst>
          </a:cu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38" name="手繪多邊形 37"/>
          <p:cNvSpPr/>
          <p:nvPr/>
        </p:nvSpPr>
        <p:spPr>
          <a:xfrm>
            <a:off x="6875463" y="5770563"/>
            <a:ext cx="933450" cy="774700"/>
          </a:xfrm>
          <a:custGeom>
            <a:avLst/>
            <a:gdLst>
              <a:gd name="connsiteX0" fmla="*/ 359763 w 933160"/>
              <a:gd name="connsiteY0" fmla="*/ 0 h 773458"/>
              <a:gd name="connsiteX1" fmla="*/ 329783 w 933160"/>
              <a:gd name="connsiteY1" fmla="*/ 149902 h 773458"/>
              <a:gd name="connsiteX2" fmla="*/ 269822 w 933160"/>
              <a:gd name="connsiteY2" fmla="*/ 224853 h 773458"/>
              <a:gd name="connsiteX3" fmla="*/ 224852 w 933160"/>
              <a:gd name="connsiteY3" fmla="*/ 254833 h 773458"/>
              <a:gd name="connsiteX4" fmla="*/ 119921 w 933160"/>
              <a:gd name="connsiteY4" fmla="*/ 374754 h 773458"/>
              <a:gd name="connsiteX5" fmla="*/ 104931 w 933160"/>
              <a:gd name="connsiteY5" fmla="*/ 419725 h 773458"/>
              <a:gd name="connsiteX6" fmla="*/ 74950 w 933160"/>
              <a:gd name="connsiteY6" fmla="*/ 449705 h 773458"/>
              <a:gd name="connsiteX7" fmla="*/ 44970 w 933160"/>
              <a:gd name="connsiteY7" fmla="*/ 539646 h 773458"/>
              <a:gd name="connsiteX8" fmla="*/ 29980 w 933160"/>
              <a:gd name="connsiteY8" fmla="*/ 584617 h 773458"/>
              <a:gd name="connsiteX9" fmla="*/ 0 w 933160"/>
              <a:gd name="connsiteY9" fmla="*/ 629587 h 773458"/>
              <a:gd name="connsiteX10" fmla="*/ 134911 w 933160"/>
              <a:gd name="connsiteY10" fmla="*/ 674557 h 773458"/>
              <a:gd name="connsiteX11" fmla="*/ 179882 w 933160"/>
              <a:gd name="connsiteY11" fmla="*/ 689548 h 773458"/>
              <a:gd name="connsiteX12" fmla="*/ 389744 w 933160"/>
              <a:gd name="connsiteY12" fmla="*/ 719528 h 773458"/>
              <a:gd name="connsiteX13" fmla="*/ 434714 w 933160"/>
              <a:gd name="connsiteY13" fmla="*/ 734518 h 773458"/>
              <a:gd name="connsiteX14" fmla="*/ 854439 w 933160"/>
              <a:gd name="connsiteY14" fmla="*/ 734518 h 773458"/>
              <a:gd name="connsiteX15" fmla="*/ 929390 w 933160"/>
              <a:gd name="connsiteY15" fmla="*/ 689548 h 773458"/>
              <a:gd name="connsiteX16" fmla="*/ 914400 w 933160"/>
              <a:gd name="connsiteY16" fmla="*/ 599607 h 773458"/>
              <a:gd name="connsiteX17" fmla="*/ 884419 w 933160"/>
              <a:gd name="connsiteY17" fmla="*/ 494676 h 773458"/>
              <a:gd name="connsiteX18" fmla="*/ 854439 w 933160"/>
              <a:gd name="connsiteY18" fmla="*/ 464695 h 773458"/>
              <a:gd name="connsiteX19" fmla="*/ 809468 w 933160"/>
              <a:gd name="connsiteY19" fmla="*/ 374754 h 773458"/>
              <a:gd name="connsiteX20" fmla="*/ 794478 w 933160"/>
              <a:gd name="connsiteY20" fmla="*/ 329784 h 773458"/>
              <a:gd name="connsiteX21" fmla="*/ 749508 w 933160"/>
              <a:gd name="connsiteY21" fmla="*/ 299803 h 773458"/>
              <a:gd name="connsiteX22" fmla="*/ 734518 w 933160"/>
              <a:gd name="connsiteY22" fmla="*/ 254833 h 773458"/>
              <a:gd name="connsiteX23" fmla="*/ 704537 w 933160"/>
              <a:gd name="connsiteY23" fmla="*/ 224853 h 773458"/>
              <a:gd name="connsiteX24" fmla="*/ 644577 w 933160"/>
              <a:gd name="connsiteY24" fmla="*/ 104931 h 773458"/>
              <a:gd name="connsiteX25" fmla="*/ 629586 w 933160"/>
              <a:gd name="connsiteY25" fmla="*/ 59961 h 773458"/>
              <a:gd name="connsiteX26" fmla="*/ 554636 w 933160"/>
              <a:gd name="connsiteY26" fmla="*/ 0 h 773458"/>
              <a:gd name="connsiteX27" fmla="*/ 464695 w 933160"/>
              <a:gd name="connsiteY27" fmla="*/ 29980 h 773458"/>
              <a:gd name="connsiteX28" fmla="*/ 359763 w 933160"/>
              <a:gd name="connsiteY28" fmla="*/ 0 h 77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3160" h="773458">
                <a:moveTo>
                  <a:pt x="359763" y="0"/>
                </a:moveTo>
                <a:cubicBezTo>
                  <a:pt x="354239" y="38668"/>
                  <a:pt x="350713" y="108041"/>
                  <a:pt x="329783" y="149902"/>
                </a:cubicBezTo>
                <a:cubicBezTo>
                  <a:pt x="316798" y="175873"/>
                  <a:pt x="293060" y="206263"/>
                  <a:pt x="269822" y="224853"/>
                </a:cubicBezTo>
                <a:cubicBezTo>
                  <a:pt x="255754" y="236107"/>
                  <a:pt x="238410" y="242970"/>
                  <a:pt x="224852" y="254833"/>
                </a:cubicBezTo>
                <a:cubicBezTo>
                  <a:pt x="154700" y="316216"/>
                  <a:pt x="160557" y="313800"/>
                  <a:pt x="119921" y="374754"/>
                </a:cubicBezTo>
                <a:cubicBezTo>
                  <a:pt x="114924" y="389744"/>
                  <a:pt x="113061" y="406176"/>
                  <a:pt x="104931" y="419725"/>
                </a:cubicBezTo>
                <a:cubicBezTo>
                  <a:pt x="97660" y="431844"/>
                  <a:pt x="81270" y="437064"/>
                  <a:pt x="74950" y="449705"/>
                </a:cubicBezTo>
                <a:cubicBezTo>
                  <a:pt x="60817" y="477971"/>
                  <a:pt x="54963" y="509666"/>
                  <a:pt x="44970" y="539646"/>
                </a:cubicBezTo>
                <a:cubicBezTo>
                  <a:pt x="39973" y="554636"/>
                  <a:pt x="38745" y="571470"/>
                  <a:pt x="29980" y="584617"/>
                </a:cubicBezTo>
                <a:lnTo>
                  <a:pt x="0" y="629587"/>
                </a:lnTo>
                <a:lnTo>
                  <a:pt x="134911" y="674557"/>
                </a:lnTo>
                <a:cubicBezTo>
                  <a:pt x="149901" y="679554"/>
                  <a:pt x="164240" y="687313"/>
                  <a:pt x="179882" y="689548"/>
                </a:cubicBezTo>
                <a:lnTo>
                  <a:pt x="389744" y="719528"/>
                </a:lnTo>
                <a:cubicBezTo>
                  <a:pt x="404734" y="724525"/>
                  <a:pt x="419385" y="730686"/>
                  <a:pt x="434714" y="734518"/>
                </a:cubicBezTo>
                <a:cubicBezTo>
                  <a:pt x="590477" y="773458"/>
                  <a:pt x="628633" y="744336"/>
                  <a:pt x="854439" y="734518"/>
                </a:cubicBezTo>
                <a:cubicBezTo>
                  <a:pt x="870807" y="729062"/>
                  <a:pt x="925811" y="718176"/>
                  <a:pt x="929390" y="689548"/>
                </a:cubicBezTo>
                <a:cubicBezTo>
                  <a:pt x="933160" y="659389"/>
                  <a:pt x="920361" y="629411"/>
                  <a:pt x="914400" y="599607"/>
                </a:cubicBezTo>
                <a:cubicBezTo>
                  <a:pt x="912440" y="589809"/>
                  <a:pt x="892990" y="508962"/>
                  <a:pt x="884419" y="494676"/>
                </a:cubicBezTo>
                <a:cubicBezTo>
                  <a:pt x="877148" y="482557"/>
                  <a:pt x="864432" y="474689"/>
                  <a:pt x="854439" y="464695"/>
                </a:cubicBezTo>
                <a:cubicBezTo>
                  <a:pt x="816762" y="351663"/>
                  <a:pt x="867586" y="490989"/>
                  <a:pt x="809468" y="374754"/>
                </a:cubicBezTo>
                <a:cubicBezTo>
                  <a:pt x="802402" y="360621"/>
                  <a:pt x="804349" y="342122"/>
                  <a:pt x="794478" y="329784"/>
                </a:cubicBezTo>
                <a:cubicBezTo>
                  <a:pt x="783224" y="315716"/>
                  <a:pt x="764498" y="309797"/>
                  <a:pt x="749508" y="299803"/>
                </a:cubicBezTo>
                <a:cubicBezTo>
                  <a:pt x="744511" y="284813"/>
                  <a:pt x="742648" y="268382"/>
                  <a:pt x="734518" y="254833"/>
                </a:cubicBezTo>
                <a:cubicBezTo>
                  <a:pt x="727247" y="242714"/>
                  <a:pt x="710857" y="237494"/>
                  <a:pt x="704537" y="224853"/>
                </a:cubicBezTo>
                <a:cubicBezTo>
                  <a:pt x="635635" y="87051"/>
                  <a:pt x="712310" y="172667"/>
                  <a:pt x="644577" y="104931"/>
                </a:cubicBezTo>
                <a:cubicBezTo>
                  <a:pt x="639580" y="89941"/>
                  <a:pt x="637716" y="73510"/>
                  <a:pt x="629586" y="59961"/>
                </a:cubicBezTo>
                <a:cubicBezTo>
                  <a:pt x="615345" y="36226"/>
                  <a:pt x="575064" y="13619"/>
                  <a:pt x="554636" y="0"/>
                </a:cubicBezTo>
                <a:cubicBezTo>
                  <a:pt x="524656" y="9993"/>
                  <a:pt x="495979" y="25511"/>
                  <a:pt x="464695" y="29980"/>
                </a:cubicBezTo>
                <a:lnTo>
                  <a:pt x="359763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cxnSp>
        <p:nvCxnSpPr>
          <p:cNvPr id="43" name="直線單箭頭接點 42"/>
          <p:cNvCxnSpPr>
            <a:stCxn id="8" idx="3"/>
            <a:endCxn id="9" idx="0"/>
          </p:cNvCxnSpPr>
          <p:nvPr/>
        </p:nvCxnSpPr>
        <p:spPr>
          <a:xfrm rot="5400000">
            <a:off x="1725612" y="2770188"/>
            <a:ext cx="2290763" cy="202723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>
            <a:stCxn id="9" idx="7"/>
          </p:cNvCxnSpPr>
          <p:nvPr/>
        </p:nvCxnSpPr>
        <p:spPr>
          <a:xfrm rot="5400000" flipH="1" flipV="1">
            <a:off x="2017713" y="2857500"/>
            <a:ext cx="2339975" cy="205422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142875" y="1285875"/>
            <a:ext cx="1500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愛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(love)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142875" y="2643188"/>
            <a:ext cx="27860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歸屬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(belonging)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142875" y="2143125"/>
            <a:ext cx="22860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身分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(identity)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142875" y="1714500"/>
            <a:ext cx="29289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接納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(acceptance)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142875" y="3643313"/>
            <a:ext cx="25003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意義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(meaning)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6357938" y="1285875"/>
            <a:ext cx="32146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肯定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(approval)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6357938" y="2643188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供應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(provision)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6357938" y="3071813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重要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(significant)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6357938" y="2143125"/>
            <a:ext cx="2786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餵養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(nurture)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6357938" y="1714500"/>
            <a:ext cx="2928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重要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(significant)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6429375" y="3513138"/>
            <a:ext cx="25003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配得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(worthy)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142875" y="3119438"/>
            <a:ext cx="192881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價值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itchFamily="18" charset="0"/>
              </a:rPr>
              <a:t>(value)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66" name="直線單箭頭接點 65"/>
          <p:cNvCxnSpPr/>
          <p:nvPr/>
        </p:nvCxnSpPr>
        <p:spPr>
          <a:xfrm rot="16200000" flipH="1">
            <a:off x="4621213" y="2879725"/>
            <a:ext cx="2352675" cy="20224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/>
          <p:nvPr/>
        </p:nvCxnSpPr>
        <p:spPr>
          <a:xfrm flipH="1" flipV="1">
            <a:off x="5000625" y="2428875"/>
            <a:ext cx="2197100" cy="2503488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單箭頭接點 80"/>
          <p:cNvCxnSpPr>
            <a:endCxn id="33" idx="5"/>
          </p:cNvCxnSpPr>
          <p:nvPr/>
        </p:nvCxnSpPr>
        <p:spPr>
          <a:xfrm flipV="1">
            <a:off x="2214563" y="5111750"/>
            <a:ext cx="4646612" cy="31750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單箭頭接點 82"/>
          <p:cNvCxnSpPr/>
          <p:nvPr/>
        </p:nvCxnSpPr>
        <p:spPr>
          <a:xfrm flipH="1">
            <a:off x="2162175" y="5459413"/>
            <a:ext cx="4552950" cy="41275"/>
          </a:xfrm>
          <a:prstGeom prst="straightConnector1">
            <a:avLst/>
          </a:prstGeom>
          <a:ln w="5715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閃電 44"/>
          <p:cNvSpPr/>
          <p:nvPr/>
        </p:nvSpPr>
        <p:spPr>
          <a:xfrm>
            <a:off x="3929063" y="4286250"/>
            <a:ext cx="1214437" cy="1214438"/>
          </a:xfrm>
          <a:prstGeom prst="lightningBol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46" name="閃電 45"/>
          <p:cNvSpPr/>
          <p:nvPr/>
        </p:nvSpPr>
        <p:spPr>
          <a:xfrm rot="17963420">
            <a:off x="3069431" y="2743994"/>
            <a:ext cx="1516063" cy="2193925"/>
          </a:xfrm>
          <a:prstGeom prst="lightningBol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47" name="閃電 46"/>
          <p:cNvSpPr/>
          <p:nvPr/>
        </p:nvSpPr>
        <p:spPr>
          <a:xfrm rot="7115848">
            <a:off x="4560094" y="2642394"/>
            <a:ext cx="1516063" cy="2193925"/>
          </a:xfrm>
          <a:prstGeom prst="lightningBol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57500" y="3500438"/>
            <a:ext cx="3286125" cy="50006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5400000">
            <a:off x="2484437" y="4413251"/>
            <a:ext cx="3960813" cy="50006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p:cxnSp>
        <p:nvCxnSpPr>
          <p:cNvPr id="56" name="弧形接點 55"/>
          <p:cNvCxnSpPr/>
          <p:nvPr/>
        </p:nvCxnSpPr>
        <p:spPr>
          <a:xfrm>
            <a:off x="2928938" y="2214563"/>
            <a:ext cx="3643312" cy="3214687"/>
          </a:xfrm>
          <a:prstGeom prst="curvedConnector3">
            <a:avLst>
              <a:gd name="adj1" fmla="val 50000"/>
            </a:avLst>
          </a:prstGeom>
          <a:ln w="1905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弧形接點 67"/>
          <p:cNvCxnSpPr>
            <a:endCxn id="9" idx="6"/>
          </p:cNvCxnSpPr>
          <p:nvPr/>
        </p:nvCxnSpPr>
        <p:spPr>
          <a:xfrm rot="10800000" flipV="1">
            <a:off x="2286000" y="2214563"/>
            <a:ext cx="3857625" cy="3143250"/>
          </a:xfrm>
          <a:prstGeom prst="curvedConnector3">
            <a:avLst>
              <a:gd name="adj1" fmla="val 50000"/>
            </a:avLst>
          </a:prstGeom>
          <a:ln w="1905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弧形箭號 (左彎) 70"/>
          <p:cNvSpPr/>
          <p:nvPr/>
        </p:nvSpPr>
        <p:spPr>
          <a:xfrm>
            <a:off x="2857500" y="2357438"/>
            <a:ext cx="1285875" cy="3214687"/>
          </a:xfrm>
          <a:prstGeom prst="curvedLef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72" name="弧形向右箭號 71"/>
          <p:cNvSpPr/>
          <p:nvPr/>
        </p:nvSpPr>
        <p:spPr>
          <a:xfrm>
            <a:off x="4714875" y="2071688"/>
            <a:ext cx="1643063" cy="3643312"/>
          </a:xfrm>
          <a:prstGeom prst="curved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black"/>
              </a:solidFill>
            </a:endParaRPr>
          </a:p>
        </p:txBody>
      </p:sp>
      <p:sp>
        <p:nvSpPr>
          <p:cNvPr id="55" name="左-右雙向箭號 54"/>
          <p:cNvSpPr/>
          <p:nvPr/>
        </p:nvSpPr>
        <p:spPr>
          <a:xfrm>
            <a:off x="2357438" y="5643563"/>
            <a:ext cx="4429125" cy="571500"/>
          </a:xfrm>
          <a:prstGeom prst="left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2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5" y="776291"/>
            <a:ext cx="8062912" cy="780502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耶穌為</a:t>
            </a:r>
            <a:r>
              <a:rPr lang="zh-TW" altLang="en-US" dirty="0">
                <a:solidFill>
                  <a:schemeClr val="bg1"/>
                </a:solidFill>
              </a:rPr>
              <a:t>什</a:t>
            </a:r>
            <a:r>
              <a:rPr lang="zh-TW" altLang="en-US" dirty="0" smtClean="0">
                <a:solidFill>
                  <a:schemeClr val="bg1"/>
                </a:solidFill>
              </a:rPr>
              <a:t>么願</a:t>
            </a:r>
            <a:r>
              <a:rPr lang="zh-TW" altLang="en-US" dirty="0" smtClean="0">
                <a:solidFill>
                  <a:schemeClr val="bg1"/>
                </a:solidFill>
              </a:rPr>
              <a:t>意</a:t>
            </a:r>
            <a:r>
              <a:rPr lang="zh-TW" altLang="en-US" dirty="0">
                <a:solidFill>
                  <a:schemeClr val="bg1"/>
                </a:solidFill>
              </a:rPr>
              <a:t>被釘十字</a:t>
            </a:r>
            <a:r>
              <a:rPr lang="zh-TW" altLang="en-US" dirty="0" smtClean="0">
                <a:solidFill>
                  <a:schemeClr val="bg1"/>
                </a:solidFill>
              </a:rPr>
              <a:t>架？</a:t>
            </a:r>
            <a:endParaRPr lang="zh-TW" alt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613" y="1556793"/>
            <a:ext cx="8062912" cy="1752600"/>
          </a:xfrm>
        </p:spPr>
        <p:txBody>
          <a:bodyPr/>
          <a:lstStyle/>
          <a:p>
            <a:r>
              <a:rPr lang="en-US" dirty="0" smtClean="0"/>
              <a:t>Why was Jesus willing to die on the c</a:t>
            </a:r>
            <a:r>
              <a:rPr lang="en-US" altLang="zh-CN" dirty="0" smtClean="0"/>
              <a:t>ross</a:t>
            </a:r>
            <a:r>
              <a:rPr lang="zh-CN" altLang="en-US" dirty="0" smtClean="0"/>
              <a:t>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F64433-FC72-4FC4-AF4F-163FDDC9965C}" type="slidenum">
              <a:rPr kumimoji="1"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3247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40663" cy="706090"/>
          </a:xfrm>
        </p:spPr>
        <p:txBody>
          <a:bodyPr/>
          <a:lstStyle/>
          <a:p>
            <a:pPr algn="r"/>
            <a:r>
              <a:rPr lang="zh-TW" altLang="en-US" sz="4400" dirty="0">
                <a:solidFill>
                  <a:schemeClr val="bg1"/>
                </a:solidFill>
              </a:rPr>
              <a:t>耶穌為</a:t>
            </a:r>
            <a:r>
              <a:rPr lang="zh-TW" altLang="en-US" sz="4400" dirty="0">
                <a:solidFill>
                  <a:schemeClr val="bg1"/>
                </a:solidFill>
              </a:rPr>
              <a:t>什</a:t>
            </a:r>
            <a:r>
              <a:rPr lang="zh-TW" altLang="en-US" sz="4400" dirty="0" smtClean="0">
                <a:solidFill>
                  <a:schemeClr val="bg1"/>
                </a:solidFill>
              </a:rPr>
              <a:t>么願</a:t>
            </a:r>
            <a:r>
              <a:rPr lang="zh-TW" altLang="en-US" sz="4400" dirty="0">
                <a:solidFill>
                  <a:schemeClr val="bg1"/>
                </a:solidFill>
              </a:rPr>
              <a:t>意被釘十字</a:t>
            </a:r>
            <a:r>
              <a:rPr lang="zh-TW" altLang="en-US" sz="4400" dirty="0" smtClean="0">
                <a:solidFill>
                  <a:schemeClr val="bg1"/>
                </a:solidFill>
              </a:rPr>
              <a:t>架？</a:t>
            </a:r>
            <a:endParaRPr lang="zh-TW" alt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3200" dirty="0">
                <a:solidFill>
                  <a:schemeClr val="bg1"/>
                </a:solidFill>
              </a:rPr>
              <a:t>他就稍往前走，俯伏在地，禱告說：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「我父啊，</a:t>
            </a:r>
          </a:p>
          <a:p>
            <a:pPr lvl="2"/>
            <a:r>
              <a:rPr lang="zh-TW" altLang="en-US" sz="3200" dirty="0">
                <a:solidFill>
                  <a:schemeClr val="bg1"/>
                </a:solidFill>
              </a:rPr>
              <a:t>倘若可行，</a:t>
            </a:r>
          </a:p>
          <a:p>
            <a:pPr lvl="3"/>
            <a:r>
              <a:rPr lang="zh-TW" altLang="en-US" sz="3200" dirty="0">
                <a:solidFill>
                  <a:schemeClr val="bg1"/>
                </a:solidFill>
              </a:rPr>
              <a:t>求你叫這杯離開我。</a:t>
            </a:r>
          </a:p>
          <a:p>
            <a:pPr lvl="2"/>
            <a:r>
              <a:rPr lang="zh-TW" altLang="en-US" sz="3200" dirty="0">
                <a:solidFill>
                  <a:schemeClr val="bg1"/>
                </a:solidFill>
              </a:rPr>
              <a:t>然而，</a:t>
            </a:r>
          </a:p>
          <a:p>
            <a:pPr lvl="3"/>
            <a:r>
              <a:rPr lang="zh-TW" altLang="en-US" sz="3200" dirty="0">
                <a:solidFill>
                  <a:schemeClr val="bg1"/>
                </a:solidFill>
              </a:rPr>
              <a:t>不要照我的意思，</a:t>
            </a:r>
          </a:p>
          <a:p>
            <a:pPr lvl="3"/>
            <a:r>
              <a:rPr lang="zh-TW" altLang="en-US" sz="3200" dirty="0">
                <a:solidFill>
                  <a:schemeClr val="bg1"/>
                </a:solidFill>
              </a:rPr>
              <a:t>只要照你的意思。」</a:t>
            </a:r>
          </a:p>
          <a:p>
            <a:pPr lvl="6"/>
            <a:r>
              <a:rPr lang="zh-TW" altLang="en-US" sz="3200" dirty="0">
                <a:solidFill>
                  <a:schemeClr val="bg1"/>
                </a:solidFill>
              </a:rPr>
              <a:t>馬太福音</a:t>
            </a:r>
            <a:r>
              <a:rPr lang="en-US" altLang="zh-TW" sz="3200" dirty="0">
                <a:solidFill>
                  <a:schemeClr val="bg1"/>
                </a:solidFill>
              </a:rPr>
              <a:t>26#39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40663" cy="706090"/>
          </a:xfrm>
        </p:spPr>
        <p:txBody>
          <a:bodyPr/>
          <a:lstStyle/>
          <a:p>
            <a:pPr algn="r"/>
            <a:r>
              <a:rPr lang="zh-TW" altLang="en-US" sz="4400" dirty="0">
                <a:solidFill>
                  <a:schemeClr val="bg1"/>
                </a:solidFill>
              </a:rPr>
              <a:t>為什么耶穌願意被釘十字</a:t>
            </a:r>
            <a:r>
              <a:rPr lang="zh-TW" altLang="en-US" sz="4400" dirty="0" smtClean="0">
                <a:solidFill>
                  <a:schemeClr val="bg1"/>
                </a:solidFill>
              </a:rPr>
              <a:t>架？</a:t>
            </a:r>
            <a:endParaRPr lang="zh-TW" alt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3200" dirty="0">
                <a:solidFill>
                  <a:schemeClr val="bg1"/>
                </a:solidFill>
              </a:rPr>
              <a:t>耶穌</a:t>
            </a:r>
            <a:r>
              <a:rPr lang="en-US" altLang="zh-TW" sz="3200" dirty="0">
                <a:solidFill>
                  <a:schemeClr val="bg1"/>
                </a:solidFill>
              </a:rPr>
              <a:t>...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   因那擺在前面的喜樂，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   就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	</a:t>
            </a:r>
            <a:r>
              <a:rPr lang="zh-TW" altLang="en-US" sz="3200" dirty="0" smtClean="0">
                <a:solidFill>
                  <a:schemeClr val="bg1"/>
                </a:solidFill>
              </a:rPr>
              <a:t>    輕</a:t>
            </a:r>
            <a:r>
              <a:rPr lang="zh-TW" altLang="en-US" sz="3200" dirty="0">
                <a:solidFill>
                  <a:schemeClr val="bg1"/>
                </a:solidFill>
              </a:rPr>
              <a:t>看羞辱，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	</a:t>
            </a:r>
            <a:r>
              <a:rPr lang="zh-TW" altLang="en-US" sz="3200" dirty="0" smtClean="0">
                <a:solidFill>
                  <a:schemeClr val="bg1"/>
                </a:solidFill>
              </a:rPr>
              <a:t>     忍</a:t>
            </a:r>
            <a:r>
              <a:rPr lang="zh-TW" altLang="en-US" sz="3200" dirty="0">
                <a:solidFill>
                  <a:schemeClr val="bg1"/>
                </a:solidFill>
              </a:rPr>
              <a:t>受了十字架的苦</a:t>
            </a:r>
            <a:r>
              <a:rPr lang="zh-TW" altLang="en-US" sz="3200" dirty="0" smtClean="0">
                <a:solidFill>
                  <a:schemeClr val="bg1"/>
                </a:solidFill>
              </a:rPr>
              <a:t>難，</a:t>
            </a:r>
            <a:endParaRPr lang="en-US" altLang="zh-TW" dirty="0" smtClean="0">
              <a:solidFill>
                <a:schemeClr val="bg1"/>
              </a:solidFill>
            </a:endParaRPr>
          </a:p>
          <a:p>
            <a:r>
              <a:rPr lang="en-US" altLang="zh-TW" dirty="0">
                <a:solidFill>
                  <a:schemeClr val="bg1"/>
                </a:solidFill>
              </a:rPr>
              <a:t>			</a:t>
            </a:r>
            <a:r>
              <a:rPr lang="zh-TW" altLang="en-US" dirty="0">
                <a:solidFill>
                  <a:schemeClr val="bg1"/>
                </a:solidFill>
              </a:rPr>
              <a:t>希伯來書</a:t>
            </a:r>
            <a:r>
              <a:rPr lang="en-US" altLang="zh-TW" dirty="0">
                <a:solidFill>
                  <a:schemeClr val="bg1"/>
                </a:solidFill>
              </a:rPr>
              <a:t>12</a:t>
            </a:r>
            <a:r>
              <a:rPr lang="zh-TW" altLang="en-US" dirty="0">
                <a:solidFill>
                  <a:schemeClr val="bg1"/>
                </a:solidFill>
              </a:rPr>
              <a:t>：</a:t>
            </a:r>
            <a:r>
              <a:rPr lang="en-US" altLang="zh-TW" dirty="0">
                <a:solidFill>
                  <a:schemeClr val="bg1"/>
                </a:solidFill>
              </a:rPr>
              <a:t>2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30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40663" cy="706090"/>
          </a:xfrm>
        </p:spPr>
        <p:txBody>
          <a:bodyPr/>
          <a:lstStyle/>
          <a:p>
            <a:pPr algn="r"/>
            <a:r>
              <a:rPr lang="zh-TW" altLang="en-US" sz="4400" dirty="0">
                <a:solidFill>
                  <a:schemeClr val="bg1"/>
                </a:solidFill>
              </a:rPr>
              <a:t>耶穌為</a:t>
            </a:r>
            <a:r>
              <a:rPr lang="zh-TW" altLang="en-US" sz="4400" dirty="0">
                <a:solidFill>
                  <a:schemeClr val="bg1"/>
                </a:solidFill>
              </a:rPr>
              <a:t>什</a:t>
            </a:r>
            <a:r>
              <a:rPr lang="zh-TW" altLang="en-US" sz="4400" dirty="0" smtClean="0">
                <a:solidFill>
                  <a:schemeClr val="bg1"/>
                </a:solidFill>
              </a:rPr>
              <a:t>么願</a:t>
            </a:r>
            <a:r>
              <a:rPr lang="zh-TW" altLang="en-US" sz="4400" dirty="0">
                <a:solidFill>
                  <a:schemeClr val="bg1"/>
                </a:solidFill>
              </a:rPr>
              <a:t>意被釘十字</a:t>
            </a:r>
            <a:r>
              <a:rPr lang="zh-TW" altLang="en-US" sz="4400" dirty="0" smtClean="0">
                <a:solidFill>
                  <a:schemeClr val="bg1"/>
                </a:solidFill>
              </a:rPr>
              <a:t>架？</a:t>
            </a:r>
            <a:endParaRPr lang="zh-TW" alt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3200" dirty="0">
                <a:solidFill>
                  <a:schemeClr val="bg1"/>
                </a:solidFill>
              </a:rPr>
              <a:t>耶穌</a:t>
            </a:r>
            <a:r>
              <a:rPr lang="en-US" altLang="zh-TW" sz="3200" dirty="0">
                <a:solidFill>
                  <a:schemeClr val="bg1"/>
                </a:solidFill>
              </a:rPr>
              <a:t>...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   因那擺在前面的喜樂，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   就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	</a:t>
            </a:r>
            <a:r>
              <a:rPr lang="zh-TW" altLang="en-US" sz="3200" dirty="0" smtClean="0">
                <a:solidFill>
                  <a:schemeClr val="bg1"/>
                </a:solidFill>
              </a:rPr>
              <a:t>    輕</a:t>
            </a:r>
            <a:r>
              <a:rPr lang="zh-TW" altLang="en-US" sz="3200" dirty="0">
                <a:solidFill>
                  <a:schemeClr val="bg1"/>
                </a:solidFill>
              </a:rPr>
              <a:t>看羞辱，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 	</a:t>
            </a:r>
            <a:r>
              <a:rPr lang="zh-TW" altLang="en-US" sz="3200" dirty="0" smtClean="0">
                <a:solidFill>
                  <a:schemeClr val="bg1"/>
                </a:solidFill>
              </a:rPr>
              <a:t>     忍</a:t>
            </a:r>
            <a:r>
              <a:rPr lang="zh-TW" altLang="en-US" sz="3200" dirty="0">
                <a:solidFill>
                  <a:schemeClr val="bg1"/>
                </a:solidFill>
              </a:rPr>
              <a:t>受了十字架的苦</a:t>
            </a:r>
            <a:r>
              <a:rPr lang="zh-TW" altLang="en-US" sz="3200" dirty="0" smtClean="0">
                <a:solidFill>
                  <a:schemeClr val="bg1"/>
                </a:solidFill>
              </a:rPr>
              <a:t>難</a:t>
            </a:r>
            <a:r>
              <a:rPr lang="zh-TW" altLang="en-US" sz="3200" dirty="0" smtClean="0">
                <a:solidFill>
                  <a:schemeClr val="bg1"/>
                </a:solidFill>
              </a:rPr>
              <a:t>，</a:t>
            </a:r>
            <a:endParaRPr lang="en-US" altLang="zh-TW" dirty="0">
              <a:solidFill>
                <a:schemeClr val="bg1"/>
              </a:solidFill>
            </a:endParaRPr>
          </a:p>
          <a:p>
            <a:r>
              <a:rPr lang="en-US" altLang="zh-TW" dirty="0">
                <a:solidFill>
                  <a:schemeClr val="bg1"/>
                </a:solidFill>
              </a:rPr>
              <a:t>			</a:t>
            </a:r>
            <a:r>
              <a:rPr lang="zh-TW" altLang="en-US" dirty="0">
                <a:solidFill>
                  <a:schemeClr val="bg1"/>
                </a:solidFill>
              </a:rPr>
              <a:t>希伯來書</a:t>
            </a:r>
            <a:r>
              <a:rPr lang="en-US" altLang="zh-TW" dirty="0">
                <a:solidFill>
                  <a:schemeClr val="bg1"/>
                </a:solidFill>
              </a:rPr>
              <a:t>12</a:t>
            </a:r>
            <a:r>
              <a:rPr lang="zh-TW" altLang="en-US" dirty="0">
                <a:solidFill>
                  <a:schemeClr val="bg1"/>
                </a:solidFill>
              </a:rPr>
              <a:t>：</a:t>
            </a:r>
            <a:r>
              <a:rPr lang="en-US" altLang="zh-TW" dirty="0">
                <a:solidFill>
                  <a:schemeClr val="bg1"/>
                </a:solidFill>
              </a:rPr>
              <a:t>2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loud Callout 5"/>
          <p:cNvSpPr/>
          <p:nvPr/>
        </p:nvSpPr>
        <p:spPr bwMode="auto">
          <a:xfrm>
            <a:off x="4932040" y="1075438"/>
            <a:ext cx="3816424" cy="1080120"/>
          </a:xfrm>
          <a:prstGeom prst="cloudCallout">
            <a:avLst>
              <a:gd name="adj1" fmla="val -45173"/>
              <a:gd name="adj2" fmla="val 8087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什么喜樂？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8177336" y="5733256"/>
            <a:ext cx="646331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2" action="ppaction://hlinkfile"/>
              </a:rPr>
              <a:t>C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768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40663" cy="706090"/>
          </a:xfrm>
        </p:spPr>
        <p:txBody>
          <a:bodyPr/>
          <a:lstStyle/>
          <a:p>
            <a:pPr algn="r"/>
            <a:r>
              <a:rPr lang="zh-TW" altLang="en-US" sz="4400" dirty="0" smtClean="0">
                <a:solidFill>
                  <a:schemeClr val="bg1"/>
                </a:solidFill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</a:rPr>
              <a:t>什么耶穌被釘十</a:t>
            </a:r>
            <a:r>
              <a:rPr lang="zh-TW" altLang="en-US" sz="4400" dirty="0" smtClean="0">
                <a:solidFill>
                  <a:schemeClr val="bg1"/>
                </a:solidFill>
              </a:rPr>
              <a:t>字？</a:t>
            </a:r>
            <a:endParaRPr lang="zh-TW" alt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3200" dirty="0">
                <a:solidFill>
                  <a:schemeClr val="bg1"/>
                </a:solidFill>
              </a:rPr>
              <a:t>「神愛世人，</a:t>
            </a:r>
          </a:p>
          <a:p>
            <a:pPr marL="0" indent="0">
              <a:buNone/>
            </a:pPr>
            <a:r>
              <a:rPr lang="en-US" altLang="zh-TW" sz="3200" dirty="0" smtClean="0">
                <a:solidFill>
                  <a:schemeClr val="bg1"/>
                </a:solidFill>
              </a:rPr>
              <a:t>	</a:t>
            </a:r>
            <a:r>
              <a:rPr lang="zh-TW" altLang="en-US" sz="3200" dirty="0" smtClean="0">
                <a:solidFill>
                  <a:schemeClr val="bg1"/>
                </a:solidFill>
              </a:rPr>
              <a:t>甚</a:t>
            </a:r>
            <a:r>
              <a:rPr lang="zh-TW" altLang="en-US" sz="3200" dirty="0">
                <a:solidFill>
                  <a:schemeClr val="bg1"/>
                </a:solidFill>
              </a:rPr>
              <a:t>至將他的獨生子賜給他們，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	</a:t>
            </a:r>
            <a:r>
              <a:rPr lang="zh-TW" altLang="en-US" sz="3200" dirty="0" smtClean="0">
                <a:solidFill>
                  <a:schemeClr val="bg1"/>
                </a:solidFill>
              </a:rPr>
              <a:t>叫</a:t>
            </a:r>
            <a:r>
              <a:rPr lang="zh-TW" altLang="en-US" sz="3200" dirty="0">
                <a:solidFill>
                  <a:schemeClr val="bg1"/>
                </a:solidFill>
              </a:rPr>
              <a:t>一切信他的，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	</a:t>
            </a:r>
            <a:r>
              <a:rPr lang="en-US" altLang="zh-TW" sz="3200" dirty="0" smtClean="0">
                <a:solidFill>
                  <a:schemeClr val="bg1"/>
                </a:solidFill>
              </a:rPr>
              <a:t>	</a:t>
            </a:r>
            <a:r>
              <a:rPr lang="zh-TW" altLang="en-US" sz="3200" dirty="0" smtClean="0">
                <a:solidFill>
                  <a:schemeClr val="bg1"/>
                </a:solidFill>
              </a:rPr>
              <a:t>不</a:t>
            </a:r>
            <a:r>
              <a:rPr lang="zh-TW" altLang="en-US" sz="3200" dirty="0">
                <a:solidFill>
                  <a:schemeClr val="bg1"/>
                </a:solidFill>
              </a:rPr>
              <a:t>至滅亡，</a:t>
            </a:r>
          </a:p>
          <a:p>
            <a:r>
              <a:rPr lang="zh-TW" altLang="en-US" sz="3200" dirty="0">
                <a:solidFill>
                  <a:schemeClr val="bg1"/>
                </a:solidFill>
              </a:rPr>
              <a:t>		</a:t>
            </a:r>
            <a:r>
              <a:rPr lang="zh-TW" altLang="en-US" sz="3200" dirty="0" smtClean="0">
                <a:solidFill>
                  <a:schemeClr val="bg1"/>
                </a:solidFill>
              </a:rPr>
              <a:t>反</a:t>
            </a:r>
            <a:r>
              <a:rPr lang="zh-TW" altLang="en-US" sz="3200" dirty="0">
                <a:solidFill>
                  <a:schemeClr val="bg1"/>
                </a:solidFill>
              </a:rPr>
              <a:t>得永生</a:t>
            </a:r>
            <a:r>
              <a:rPr lang="zh-TW" altLang="en-US" sz="3200" dirty="0" smtClean="0">
                <a:solidFill>
                  <a:schemeClr val="bg1"/>
                </a:solidFill>
              </a:rPr>
              <a:t>。</a:t>
            </a:r>
            <a:endParaRPr lang="en-US" altLang="zh-TW" sz="3200" dirty="0" smtClean="0">
              <a:solidFill>
                <a:schemeClr val="bg1"/>
              </a:solidFill>
            </a:endParaRPr>
          </a:p>
          <a:p>
            <a:pPr lvl="5"/>
            <a:r>
              <a:rPr lang="zh-CN" altLang="en-US" dirty="0" smtClean="0">
                <a:solidFill>
                  <a:schemeClr val="bg1"/>
                </a:solidFill>
              </a:rPr>
              <a:t>约</a:t>
            </a:r>
            <a:r>
              <a:rPr lang="zh-CN" altLang="en-US" dirty="0">
                <a:solidFill>
                  <a:schemeClr val="bg1"/>
                </a:solidFill>
              </a:rPr>
              <a:t>翰福</a:t>
            </a:r>
            <a:r>
              <a:rPr lang="zh-CN" altLang="en-US" dirty="0" smtClean="0">
                <a:solidFill>
                  <a:schemeClr val="bg1"/>
                </a:solidFill>
              </a:rPr>
              <a:t>音</a:t>
            </a:r>
            <a:r>
              <a:rPr lang="en-US" altLang="zh-CN" dirty="0" smtClean="0">
                <a:solidFill>
                  <a:schemeClr val="bg1"/>
                </a:solidFill>
              </a:rPr>
              <a:t>3</a:t>
            </a:r>
            <a:r>
              <a:rPr lang="en-US" altLang="zh-TW" dirty="0" smtClean="0">
                <a:solidFill>
                  <a:schemeClr val="bg1"/>
                </a:solidFill>
              </a:rPr>
              <a:t>#16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4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3200" dirty="0" smtClean="0">
                <a:solidFill>
                  <a:schemeClr val="bg1"/>
                </a:solidFill>
              </a:rPr>
              <a:t>我</a:t>
            </a:r>
            <a:r>
              <a:rPr lang="zh-TW" altLang="en-US" sz="3200" dirty="0">
                <a:solidFill>
                  <a:schemeClr val="bg1"/>
                </a:solidFill>
              </a:rPr>
              <a:t>站在門外叩門，</a:t>
            </a:r>
          </a:p>
          <a:p>
            <a:pPr marL="0" indent="0">
              <a:buNone/>
            </a:pPr>
            <a:r>
              <a:rPr lang="zh-TW" altLang="en-US" sz="3200" dirty="0" smtClean="0">
                <a:solidFill>
                  <a:schemeClr val="bg1"/>
                </a:solidFill>
              </a:rPr>
              <a:t>若</a:t>
            </a:r>
            <a:r>
              <a:rPr lang="zh-TW" altLang="en-US" sz="3200" dirty="0">
                <a:solidFill>
                  <a:schemeClr val="bg1"/>
                </a:solidFill>
              </a:rPr>
              <a:t>有聽見我聲音就開門的，</a:t>
            </a:r>
          </a:p>
          <a:p>
            <a:pPr marL="0" indent="0">
              <a:buNone/>
            </a:pPr>
            <a:r>
              <a:rPr lang="zh-TW" altLang="en-US" sz="3200" dirty="0">
                <a:solidFill>
                  <a:schemeClr val="bg1"/>
                </a:solidFill>
              </a:rPr>
              <a:t>	</a:t>
            </a:r>
            <a:r>
              <a:rPr lang="zh-TW" altLang="en-US" sz="3200" dirty="0" smtClean="0">
                <a:solidFill>
                  <a:schemeClr val="bg1"/>
                </a:solidFill>
              </a:rPr>
              <a:t>我</a:t>
            </a:r>
            <a:r>
              <a:rPr lang="zh-TW" altLang="en-US" sz="3200" dirty="0">
                <a:solidFill>
                  <a:schemeClr val="bg1"/>
                </a:solidFill>
              </a:rPr>
              <a:t>要進到他那裡去，</a:t>
            </a:r>
          </a:p>
          <a:p>
            <a:pPr marL="0" indent="0">
              <a:buNone/>
            </a:pPr>
            <a:r>
              <a:rPr lang="zh-TW" altLang="en-US" sz="3200" dirty="0">
                <a:solidFill>
                  <a:schemeClr val="bg1"/>
                </a:solidFill>
              </a:rPr>
              <a:t>	</a:t>
            </a:r>
            <a:r>
              <a:rPr lang="zh-TW" altLang="en-US" sz="3200" dirty="0" smtClean="0">
                <a:solidFill>
                  <a:schemeClr val="bg1"/>
                </a:solidFill>
              </a:rPr>
              <a:t>我</a:t>
            </a:r>
            <a:r>
              <a:rPr lang="zh-TW" altLang="en-US" sz="3200" dirty="0">
                <a:solidFill>
                  <a:schemeClr val="bg1"/>
                </a:solidFill>
              </a:rPr>
              <a:t>與他</a:t>
            </a:r>
            <a:r>
              <a:rPr lang="zh-TW" altLang="en-US" sz="3200" dirty="0" smtClean="0">
                <a:solidFill>
                  <a:schemeClr val="bg1"/>
                </a:solidFill>
              </a:rPr>
              <a:t>，</a:t>
            </a:r>
            <a:endParaRPr lang="en-US" altLang="zh-TW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TW" sz="3200" dirty="0">
                <a:solidFill>
                  <a:schemeClr val="bg1"/>
                </a:solidFill>
              </a:rPr>
              <a:t>	</a:t>
            </a:r>
            <a:r>
              <a:rPr lang="zh-TW" altLang="en-US" sz="3200" dirty="0" smtClean="0">
                <a:solidFill>
                  <a:schemeClr val="bg1"/>
                </a:solidFill>
              </a:rPr>
              <a:t>他</a:t>
            </a:r>
            <a:r>
              <a:rPr lang="zh-TW" altLang="en-US" sz="3200" dirty="0">
                <a:solidFill>
                  <a:schemeClr val="bg1"/>
                </a:solidFill>
              </a:rPr>
              <a:t>與</a:t>
            </a:r>
            <a:r>
              <a:rPr lang="zh-TW" altLang="en-US" sz="3200" dirty="0" smtClean="0">
                <a:solidFill>
                  <a:schemeClr val="bg1"/>
                </a:solidFill>
              </a:rPr>
              <a:t>我</a:t>
            </a:r>
            <a:endParaRPr lang="en-US" altLang="zh-TW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TW" sz="3200" dirty="0">
                <a:solidFill>
                  <a:schemeClr val="bg1"/>
                </a:solidFill>
              </a:rPr>
              <a:t>	</a:t>
            </a:r>
            <a:r>
              <a:rPr lang="en-US" altLang="zh-TW" sz="3200" dirty="0" smtClean="0">
                <a:solidFill>
                  <a:schemeClr val="bg1"/>
                </a:solidFill>
              </a:rPr>
              <a:t>	</a:t>
            </a:r>
            <a:r>
              <a:rPr lang="zh-TW" altLang="en-US" sz="3200" dirty="0" smtClean="0">
                <a:solidFill>
                  <a:schemeClr val="bg1"/>
                </a:solidFill>
              </a:rPr>
              <a:t>一</a:t>
            </a:r>
            <a:r>
              <a:rPr lang="zh-TW" altLang="en-US" sz="3200" dirty="0">
                <a:solidFill>
                  <a:schemeClr val="bg1"/>
                </a:solidFill>
              </a:rPr>
              <a:t>同坐席</a:t>
            </a:r>
            <a:r>
              <a:rPr lang="zh-TW" altLang="en-US" sz="3200" dirty="0" smtClean="0">
                <a:solidFill>
                  <a:schemeClr val="bg1"/>
                </a:solidFill>
              </a:rPr>
              <a:t>。</a:t>
            </a:r>
            <a:endParaRPr lang="en-US" altLang="zh-TW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TW" sz="3200" dirty="0">
                <a:solidFill>
                  <a:schemeClr val="bg1"/>
                </a:solidFill>
              </a:rPr>
              <a:t>	</a:t>
            </a:r>
            <a:r>
              <a:rPr lang="en-US" altLang="zh-TW" sz="3200" dirty="0" smtClean="0">
                <a:solidFill>
                  <a:schemeClr val="bg1"/>
                </a:solidFill>
              </a:rPr>
              <a:t>		</a:t>
            </a:r>
            <a:r>
              <a:rPr lang="zh-TW" altLang="en-US" dirty="0" smtClean="0">
                <a:solidFill>
                  <a:schemeClr val="bg1"/>
                </a:solidFill>
              </a:rPr>
              <a:t>啟</a:t>
            </a:r>
            <a:r>
              <a:rPr lang="zh-TW" altLang="en-US" dirty="0">
                <a:solidFill>
                  <a:schemeClr val="bg1"/>
                </a:solidFill>
              </a:rPr>
              <a:t>示錄</a:t>
            </a:r>
            <a:r>
              <a:rPr lang="en-US" altLang="zh-TW" dirty="0">
                <a:solidFill>
                  <a:schemeClr val="bg1"/>
                </a:solidFill>
              </a:rPr>
              <a:t>3</a:t>
            </a:r>
            <a:r>
              <a:rPr lang="zh-TW" altLang="en-US" dirty="0">
                <a:solidFill>
                  <a:schemeClr val="bg1"/>
                </a:solidFill>
              </a:rPr>
              <a:t>：</a:t>
            </a:r>
            <a:r>
              <a:rPr lang="en-US" altLang="zh-TW" dirty="0">
                <a:solidFill>
                  <a:schemeClr val="bg1"/>
                </a:solidFill>
              </a:rPr>
              <a:t>20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5929961"/>
            <a:ext cx="646331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2" action="ppaction://hlinkfile"/>
              </a:rPr>
              <a:t>C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462" y="-1"/>
            <a:ext cx="3685537" cy="685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0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heme/theme1.xml><?xml version="1.0" encoding="utf-8"?>
<a:theme xmlns:a="http://schemas.openxmlformats.org/drawingml/2006/main" name="gm140311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CCCCFF"/>
      </a:hlink>
      <a:folHlink>
        <a:srgbClr val="B2B2B2"/>
      </a:folHlink>
    </a:clrScheme>
    <a:fontScheme name="gm14031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gm14031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m14031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m14031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m14031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m14031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m14031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m14031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chri_0288_slide">
  <a:themeElements>
    <a:clrScheme name="chri_0288_slide 2">
      <a:dk1>
        <a:srgbClr val="000000"/>
      </a:dk1>
      <a:lt1>
        <a:srgbClr val="B2DFEE"/>
      </a:lt1>
      <a:dk2>
        <a:srgbClr val="000000"/>
      </a:dk2>
      <a:lt2>
        <a:srgbClr val="B2B2B2"/>
      </a:lt2>
      <a:accent1>
        <a:srgbClr val="0E5CBD"/>
      </a:accent1>
      <a:accent2>
        <a:srgbClr val="3AB912"/>
      </a:accent2>
      <a:accent3>
        <a:srgbClr val="D5ECF5"/>
      </a:accent3>
      <a:accent4>
        <a:srgbClr val="000000"/>
      </a:accent4>
      <a:accent5>
        <a:srgbClr val="AAB5DB"/>
      </a:accent5>
      <a:accent6>
        <a:srgbClr val="34A70F"/>
      </a:accent6>
      <a:hlink>
        <a:srgbClr val="003242"/>
      </a:hlink>
      <a:folHlink>
        <a:srgbClr val="155700"/>
      </a:folHlink>
    </a:clrScheme>
    <a:fontScheme name="chri_0288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hri_0288_slide 1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D5ECF5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2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D5ECF5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3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D5ECF5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4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D5ECF5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FFFFFF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FFFFFF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FFFFFF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FFFFFF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chri_0288_slide">
  <a:themeElements>
    <a:clrScheme name="chri_0288_slide 2">
      <a:dk1>
        <a:srgbClr val="000000"/>
      </a:dk1>
      <a:lt1>
        <a:srgbClr val="B2DFEE"/>
      </a:lt1>
      <a:dk2>
        <a:srgbClr val="000000"/>
      </a:dk2>
      <a:lt2>
        <a:srgbClr val="B2B2B2"/>
      </a:lt2>
      <a:accent1>
        <a:srgbClr val="0E5CBD"/>
      </a:accent1>
      <a:accent2>
        <a:srgbClr val="3AB912"/>
      </a:accent2>
      <a:accent3>
        <a:srgbClr val="D5ECF5"/>
      </a:accent3>
      <a:accent4>
        <a:srgbClr val="000000"/>
      </a:accent4>
      <a:accent5>
        <a:srgbClr val="AAB5DB"/>
      </a:accent5>
      <a:accent6>
        <a:srgbClr val="34A70F"/>
      </a:accent6>
      <a:hlink>
        <a:srgbClr val="003242"/>
      </a:hlink>
      <a:folHlink>
        <a:srgbClr val="155700"/>
      </a:folHlink>
    </a:clrScheme>
    <a:fontScheme name="chri_0288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hri_0288_slide 1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D5ECF5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2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D5ECF5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3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D5ECF5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4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D5ECF5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FFFFFF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FFFFFF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FFFFFF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FFFFFF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chri_0288_slide">
  <a:themeElements>
    <a:clrScheme name="chri_0288_slide 2">
      <a:dk1>
        <a:srgbClr val="000000"/>
      </a:dk1>
      <a:lt1>
        <a:srgbClr val="B2DFEE"/>
      </a:lt1>
      <a:dk2>
        <a:srgbClr val="000000"/>
      </a:dk2>
      <a:lt2>
        <a:srgbClr val="B2B2B2"/>
      </a:lt2>
      <a:accent1>
        <a:srgbClr val="0E5CBD"/>
      </a:accent1>
      <a:accent2>
        <a:srgbClr val="3AB912"/>
      </a:accent2>
      <a:accent3>
        <a:srgbClr val="D5ECF5"/>
      </a:accent3>
      <a:accent4>
        <a:srgbClr val="000000"/>
      </a:accent4>
      <a:accent5>
        <a:srgbClr val="AAB5DB"/>
      </a:accent5>
      <a:accent6>
        <a:srgbClr val="34A70F"/>
      </a:accent6>
      <a:hlink>
        <a:srgbClr val="003242"/>
      </a:hlink>
      <a:folHlink>
        <a:srgbClr val="155700"/>
      </a:folHlink>
    </a:clrScheme>
    <a:fontScheme name="chri_0288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hri_0288_slide 1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D5ECF5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2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D5ECF5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3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D5ECF5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4">
        <a:dk1>
          <a:srgbClr val="000000"/>
        </a:dk1>
        <a:lt1>
          <a:srgbClr val="B2DFEE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D5ECF5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3EDFF"/>
        </a:accent1>
        <a:accent2>
          <a:srgbClr val="66B3CC"/>
        </a:accent2>
        <a:accent3>
          <a:srgbClr val="FFFFFF"/>
        </a:accent3>
        <a:accent4>
          <a:srgbClr val="000000"/>
        </a:accent4>
        <a:accent5>
          <a:srgbClr val="D6F4FF"/>
        </a:accent5>
        <a:accent6>
          <a:srgbClr val="5CA2B9"/>
        </a:accent6>
        <a:hlink>
          <a:srgbClr val="0C5569"/>
        </a:hlink>
        <a:folHlink>
          <a:srgbClr val="006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E5CBD"/>
        </a:accent1>
        <a:accent2>
          <a:srgbClr val="3AB912"/>
        </a:accent2>
        <a:accent3>
          <a:srgbClr val="FFFFFF"/>
        </a:accent3>
        <a:accent4>
          <a:srgbClr val="000000"/>
        </a:accent4>
        <a:accent5>
          <a:srgbClr val="AAB5DB"/>
        </a:accent5>
        <a:accent6>
          <a:srgbClr val="34A70F"/>
        </a:accent6>
        <a:hlink>
          <a:srgbClr val="003242"/>
        </a:hlink>
        <a:folHlink>
          <a:srgbClr val="155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75314"/>
        </a:accent1>
        <a:accent2>
          <a:srgbClr val="C1760B"/>
        </a:accent2>
        <a:accent3>
          <a:srgbClr val="FFFFFF"/>
        </a:accent3>
        <a:accent4>
          <a:srgbClr val="000000"/>
        </a:accent4>
        <a:accent5>
          <a:srgbClr val="D8B3AA"/>
        </a:accent5>
        <a:accent6>
          <a:srgbClr val="AF6A09"/>
        </a:accent6>
        <a:hlink>
          <a:srgbClr val="004961"/>
        </a:hlink>
        <a:folHlink>
          <a:srgbClr val="650C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ri_0288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390B8"/>
        </a:accent1>
        <a:accent2>
          <a:srgbClr val="C6C606"/>
        </a:accent2>
        <a:accent3>
          <a:srgbClr val="FFFFFF"/>
        </a:accent3>
        <a:accent4>
          <a:srgbClr val="000000"/>
        </a:accent4>
        <a:accent5>
          <a:srgbClr val="AAC6D8"/>
        </a:accent5>
        <a:accent6>
          <a:srgbClr val="B3B305"/>
        </a:accent6>
        <a:hlink>
          <a:srgbClr val="8F390A"/>
        </a:hlink>
        <a:folHlink>
          <a:srgbClr val="51178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gm140311</Template>
  <TotalTime>135</TotalTime>
  <Words>1035</Words>
  <Application>Microsoft Office PowerPoint</Application>
  <PresentationFormat>On-screen Show (4:3)</PresentationFormat>
  <Paragraphs>168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標楷體</vt:lpstr>
      <vt:lpstr>新細明體</vt:lpstr>
      <vt:lpstr>gm140311</vt:lpstr>
      <vt:lpstr>5_chri_0288_slide</vt:lpstr>
      <vt:lpstr>12_chri_0288_slide</vt:lpstr>
      <vt:lpstr>6_chri_0288_slide</vt:lpstr>
      <vt:lpstr>Office 佈景主題</vt:lpstr>
      <vt:lpstr>1_Office 佈景主題</vt:lpstr>
      <vt:lpstr>耶穌為何釘死十架?</vt:lpstr>
      <vt:lpstr>耶穌為何釘死十架?   罪狀</vt:lpstr>
      <vt:lpstr>耶穌為何釘死十架?</vt:lpstr>
      <vt:lpstr>耶穌為什么必須被釘十字架？</vt:lpstr>
      <vt:lpstr>PowerPoint Presentation</vt:lpstr>
      <vt:lpstr>PowerPoint Presentation</vt:lpstr>
      <vt:lpstr>亞伯拉罕 </vt:lpstr>
      <vt:lpstr>摩西</vt:lpstr>
      <vt:lpstr>摩西</vt:lpstr>
      <vt:lpstr>大衛</vt:lpstr>
      <vt:lpstr>以賽亞</vt:lpstr>
      <vt:lpstr>PowerPoint Presentation</vt:lpstr>
      <vt:lpstr>PowerPoint Presentation</vt:lpstr>
      <vt:lpstr>耶穌為什么願意被釘十字架？</vt:lpstr>
      <vt:lpstr>耶穌為什么願意被釘十字架？</vt:lpstr>
      <vt:lpstr>為什么耶穌願意被釘十字架？</vt:lpstr>
      <vt:lpstr>耶穌為什么願意被釘十字架？</vt:lpstr>
      <vt:lpstr>為什么耶穌被釘十字？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subject/>
  <dc:creator>yzumicroPL</dc:creator>
  <cp:lastModifiedBy>yzumicroPL</cp:lastModifiedBy>
  <cp:revision>16</cp:revision>
  <cp:lastPrinted>2001-10-23T06:35:56Z</cp:lastPrinted>
  <dcterms:created xsi:type="dcterms:W3CDTF">2014-12-04T18:08:19Z</dcterms:created>
  <dcterms:modified xsi:type="dcterms:W3CDTF">2014-12-05T01:42:02Z</dcterms:modified>
</cp:coreProperties>
</file>